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5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8"/>
  </p:notesMasterIdLst>
  <p:sldIdLst>
    <p:sldId id="256" r:id="rId2"/>
    <p:sldId id="258" r:id="rId3"/>
    <p:sldId id="285" r:id="rId4"/>
    <p:sldId id="267" r:id="rId5"/>
    <p:sldId id="268" r:id="rId6"/>
    <p:sldId id="272" r:id="rId7"/>
    <p:sldId id="273" r:id="rId8"/>
    <p:sldId id="277" r:id="rId9"/>
    <p:sldId id="279" r:id="rId10"/>
    <p:sldId id="280" r:id="rId11"/>
    <p:sldId id="281" r:id="rId12"/>
    <p:sldId id="282" r:id="rId13"/>
    <p:sldId id="283" r:id="rId14"/>
    <p:sldId id="284" r:id="rId15"/>
    <p:sldId id="276" r:id="rId16"/>
    <p:sldId id="28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имирбулатова Н.А." initials="ТН" lastIdx="0" clrIdx="0">
    <p:extLst>
      <p:ext uri="{19B8F6BF-5375-455C-9EA6-DF929625EA0E}">
        <p15:presenceInfo xmlns:p15="http://schemas.microsoft.com/office/powerpoint/2012/main" userId="S-1-5-21-2900909711-1005632816-3599990087-14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8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852" y="7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D4381BC9CAAA6B0430BE6B982D6CA6D3815013439F7901B574EEE81A857029F3252A5D06E2F20D55s8U1C" TargetMode="Externa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7ED1F8AE606629C1D3DD16E4F02EA7482846CEE878D5CB3DD6D4A79DBEF80D983B589C358FAg6C" TargetMode="External"/><Relationship Id="rId1" Type="http://schemas.openxmlformats.org/officeDocument/2006/relationships/hyperlink" Target="consultantplus://offline/ref=B7ED1F8AE606629C1D3DD16E4F02EA7482846CEE878D5CB3DD6D4A79DBEF80D983B589C158A0CB0AF7g9C" TargetMode="External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B7ED1F8AE606629C1D3DD16E4F02EA74818367ED8E895CB3DD6D4A79DBEF80D983B589C158A0CB09F7g8C" TargetMode="External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D4381BC9CAAA6B0430BE6B982D6CA6D3815013439F7901B574EEE81A857029F3252A5D06E2F20D55s8U1C" TargetMode="External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7ED1F8AE606629C1D3DD16E4F02EA7482846CEE878D5CB3DD6D4A79DBEF80D983B589C358FAg6C" TargetMode="External"/><Relationship Id="rId1" Type="http://schemas.openxmlformats.org/officeDocument/2006/relationships/hyperlink" Target="consultantplus://offline/ref=B7ED1F8AE606629C1D3DD16E4F02EA7482846CEE878D5CB3DD6D4A79DBEF80D983B589C158A0CB0AF7g9C" TargetMode="External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hyperlink" Target="consultantplus://offline/ref=B7ED1F8AE606629C1D3DD16E4F02EA74818367ED8E895CB3DD6D4A79DBEF80D983B589C158A0CB09F7g8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98589-0C92-4BD2-9868-D09E26ECE858}" type="doc">
      <dgm:prSet loTypeId="urn:microsoft.com/office/officeart/2005/8/layout/vList6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244C1D-DE07-4A75-9331-D18CD0E10858}">
      <dgm:prSet custT="1"/>
      <dgm:spPr/>
      <dgm:t>
        <a:bodyPr/>
        <a:lstStyle/>
        <a:p>
          <a:pPr rtl="0"/>
          <a:r>
            <a: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ОБЩИЙ ОБЪЕМ ФИНАНСИРОВАНИЯ ИЗ МЕСТНОГО БЮДЖЕТА УКМО НА РЕАЛИЗАЦИЮ МЕРОПРИЯТИЯ –</a:t>
          </a:r>
        </a:p>
        <a:p>
          <a:pPr rtl="0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300 000,00 РУБЛЕЙ.</a:t>
          </a:r>
          <a:br>
            <a: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5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F12CBD-EB50-48FE-AF47-9E62BB9C145B}" type="parTrans" cxnId="{FA2EA136-846A-4750-9881-51FBDAAE7946}">
      <dgm:prSet/>
      <dgm:spPr/>
      <dgm:t>
        <a:bodyPr/>
        <a:lstStyle/>
        <a:p>
          <a:endParaRPr lang="ru-RU"/>
        </a:p>
      </dgm:t>
    </dgm:pt>
    <dgm:pt modelId="{96B17AF4-1152-46E5-89D5-5C924EF5DA9D}" type="sibTrans" cxnId="{FA2EA136-846A-4750-9881-51FBDAAE7946}">
      <dgm:prSet/>
      <dgm:spPr/>
      <dgm:t>
        <a:bodyPr/>
        <a:lstStyle/>
        <a:p>
          <a:endParaRPr lang="ru-RU"/>
        </a:p>
      </dgm:t>
    </dgm:pt>
    <dgm:pt modelId="{A4A424A1-8524-44C0-A823-ECA40FF9CE77}">
      <dgm:prSet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МАКСИМАЛЬНЫЙ РАЗМЕР СУБСИДИИ НА ОДНОГО ПОЛУЧАТЕЛЯ: 75 000,00 РУБЛЕЙ, НО НЕ БОЛЕЕ 50% ПРОИЗВЕДЕННЫХ ЗАТРАТ НА ПРИОБРЕТЕНИЕ ПРОИЗВОДСТВЕННОГО ОБОРУДОВАНИЯ </a:t>
          </a:r>
          <a:b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E571C066-F1BD-4162-A6A6-CBBC97E85D15}" type="parTrans" cxnId="{F5402BE9-D6C7-4C3B-ABC2-017B5BE2C738}">
      <dgm:prSet/>
      <dgm:spPr/>
      <dgm:t>
        <a:bodyPr/>
        <a:lstStyle/>
        <a:p>
          <a:endParaRPr lang="ru-RU"/>
        </a:p>
      </dgm:t>
    </dgm:pt>
    <dgm:pt modelId="{72EF013C-3931-46C6-A448-AB793002298A}" type="sibTrans" cxnId="{F5402BE9-D6C7-4C3B-ABC2-017B5BE2C738}">
      <dgm:prSet/>
      <dgm:spPr/>
      <dgm:t>
        <a:bodyPr/>
        <a:lstStyle/>
        <a:p>
          <a:endParaRPr lang="ru-RU"/>
        </a:p>
      </dgm:t>
    </dgm:pt>
    <dgm:pt modelId="{D3D639C9-C6A7-439B-9628-D3CBA7267CB7}" type="pres">
      <dgm:prSet presAssocID="{CDB98589-0C92-4BD2-9868-D09E26ECE85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210098-11F0-4775-87E1-A1703DC8CC53}" type="pres">
      <dgm:prSet presAssocID="{3D244C1D-DE07-4A75-9331-D18CD0E10858}" presName="linNode" presStyleCnt="0"/>
      <dgm:spPr/>
      <dgm:t>
        <a:bodyPr/>
        <a:lstStyle/>
        <a:p>
          <a:endParaRPr lang="ru-RU"/>
        </a:p>
      </dgm:t>
    </dgm:pt>
    <dgm:pt modelId="{36F9593F-024C-4C1F-9D8D-6BEDA25363B1}" type="pres">
      <dgm:prSet presAssocID="{3D244C1D-DE07-4A75-9331-D18CD0E10858}" presName="parentShp" presStyleLbl="node1" presStyleIdx="0" presStyleCnt="1" custScaleY="100098" custLinFactNeighborX="-282" custLinFactNeighborY="16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3D2B56-4639-4C8F-9A61-82B288922688}" type="pres">
      <dgm:prSet presAssocID="{3D244C1D-DE07-4A75-9331-D18CD0E10858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402BE9-D6C7-4C3B-ABC2-017B5BE2C738}" srcId="{3D244C1D-DE07-4A75-9331-D18CD0E10858}" destId="{A4A424A1-8524-44C0-A823-ECA40FF9CE77}" srcOrd="0" destOrd="0" parTransId="{E571C066-F1BD-4162-A6A6-CBBC97E85D15}" sibTransId="{72EF013C-3931-46C6-A448-AB793002298A}"/>
    <dgm:cxn modelId="{E7BD3F72-F6C2-4EDD-B147-2859B9B57153}" type="presOf" srcId="{A4A424A1-8524-44C0-A823-ECA40FF9CE77}" destId="{7E3D2B56-4639-4C8F-9A61-82B288922688}" srcOrd="0" destOrd="0" presId="urn:microsoft.com/office/officeart/2005/8/layout/vList6"/>
    <dgm:cxn modelId="{FA2EA136-846A-4750-9881-51FBDAAE7946}" srcId="{CDB98589-0C92-4BD2-9868-D09E26ECE858}" destId="{3D244C1D-DE07-4A75-9331-D18CD0E10858}" srcOrd="0" destOrd="0" parTransId="{D1F12CBD-EB50-48FE-AF47-9E62BB9C145B}" sibTransId="{96B17AF4-1152-46E5-89D5-5C924EF5DA9D}"/>
    <dgm:cxn modelId="{9B87F4EA-782E-4B6B-B174-2C996B9D3321}" type="presOf" srcId="{CDB98589-0C92-4BD2-9868-D09E26ECE858}" destId="{D3D639C9-C6A7-439B-9628-D3CBA7267CB7}" srcOrd="0" destOrd="0" presId="urn:microsoft.com/office/officeart/2005/8/layout/vList6"/>
    <dgm:cxn modelId="{44F7D1B7-AD0C-4458-8A4A-9B58ADDC3BA2}" type="presOf" srcId="{3D244C1D-DE07-4A75-9331-D18CD0E10858}" destId="{36F9593F-024C-4C1F-9D8D-6BEDA25363B1}" srcOrd="0" destOrd="0" presId="urn:microsoft.com/office/officeart/2005/8/layout/vList6"/>
    <dgm:cxn modelId="{171BF2FC-265B-488E-B5C0-9C2983399936}" type="presParOf" srcId="{D3D639C9-C6A7-439B-9628-D3CBA7267CB7}" destId="{16210098-11F0-4775-87E1-A1703DC8CC53}" srcOrd="0" destOrd="0" presId="urn:microsoft.com/office/officeart/2005/8/layout/vList6"/>
    <dgm:cxn modelId="{E7268D36-9158-4919-8DCD-0DB4B73479E4}" type="presParOf" srcId="{16210098-11F0-4775-87E1-A1703DC8CC53}" destId="{36F9593F-024C-4C1F-9D8D-6BEDA25363B1}" srcOrd="0" destOrd="0" presId="urn:microsoft.com/office/officeart/2005/8/layout/vList6"/>
    <dgm:cxn modelId="{5A5310EA-F3FD-4630-AB11-5F2195E25244}" type="presParOf" srcId="{16210098-11F0-4775-87E1-A1703DC8CC53}" destId="{7E3D2B56-4639-4C8F-9A61-82B28892268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D585DAA-B53B-4B62-9AE1-2AFBDC5BF373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27ED9C-18F1-4C04-8609-D9B993B65AFB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КОНКУРСНАЯ ЗАЯВКА ДОЛЖНА СОДЕРЖАТЬ: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D4BB60-7C95-4B48-9B01-C0369CA11D7E}" type="parTrans" cxnId="{EBA3D4FD-8BAB-4B30-BF08-BE4D1F835914}">
      <dgm:prSet/>
      <dgm:spPr/>
      <dgm:t>
        <a:bodyPr/>
        <a:lstStyle/>
        <a:p>
          <a:endParaRPr lang="ru-RU"/>
        </a:p>
      </dgm:t>
    </dgm:pt>
    <dgm:pt modelId="{2D2C856E-66E4-4BEB-B8B7-9989122A45A3}" type="sibTrans" cxnId="{EBA3D4FD-8BAB-4B30-BF08-BE4D1F835914}">
      <dgm:prSet/>
      <dgm:spPr/>
      <dgm:t>
        <a:bodyPr/>
        <a:lstStyle/>
        <a:p>
          <a:endParaRPr lang="ru-RU"/>
        </a:p>
      </dgm:t>
    </dgm:pt>
    <dgm:pt modelId="{85A7C3C0-853E-4025-87E3-BB146F02C421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опись предоставленных документов (в произвольной форме)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15191C-33EC-4139-AC20-D436734C391E}" type="parTrans" cxnId="{B4B1B140-3C5D-486A-99D9-7715B744B31E}">
      <dgm:prSet/>
      <dgm:spPr/>
      <dgm:t>
        <a:bodyPr/>
        <a:lstStyle/>
        <a:p>
          <a:endParaRPr lang="ru-RU"/>
        </a:p>
      </dgm:t>
    </dgm:pt>
    <dgm:pt modelId="{FD77AC16-6B45-47EA-B95C-0C2696DCD097}" type="sibTrans" cxnId="{B4B1B140-3C5D-486A-99D9-7715B744B31E}">
      <dgm:prSet/>
      <dgm:spPr/>
      <dgm:t>
        <a:bodyPr/>
        <a:lstStyle/>
        <a:p>
          <a:endParaRPr lang="ru-RU"/>
        </a:p>
      </dgm:t>
    </dgm:pt>
    <dgm:pt modelId="{DA726F9D-B031-45C2-B4F6-05B63621687A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документов, удостоверяющих личность гражданина (индивидуального предпринимателя, руководителя организации (предприятия)), заверенные подписью и печатью (при наличии) получателя субсидии;       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2657F-1769-41EA-938B-5268817925F9}" type="parTrans" cxnId="{6B19F192-399A-4FE6-A2BC-E64DB9E0DB9D}">
      <dgm:prSet/>
      <dgm:spPr/>
      <dgm:t>
        <a:bodyPr/>
        <a:lstStyle/>
        <a:p>
          <a:endParaRPr lang="ru-RU"/>
        </a:p>
      </dgm:t>
    </dgm:pt>
    <dgm:pt modelId="{F9D7E567-4AC9-4D8B-91C2-427CD48A73AB}" type="sibTrans" cxnId="{6B19F192-399A-4FE6-A2BC-E64DB9E0DB9D}">
      <dgm:prSet/>
      <dgm:spPr/>
      <dgm:t>
        <a:bodyPr/>
        <a:lstStyle/>
        <a:p>
          <a:endParaRPr lang="ru-RU"/>
        </a:p>
      </dgm:t>
    </dgm:pt>
    <dgm:pt modelId="{8A7E842B-EBCB-4C0C-8420-91DFBCA87880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документы, подтверждающие полномочия лица на подписание и подачу заявки: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решение  об избрании, протокол общего собрания, приказ о назначении на должность руководителя (для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юр.лиц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доверенность на право представления интересов получателя субсидии.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CEA6A7-0FCE-466B-B7C5-8B3ED13CEEA2}" type="parTrans" cxnId="{6E83717C-18E3-48F1-AF92-80A7D6FDFA07}">
      <dgm:prSet/>
      <dgm:spPr/>
      <dgm:t>
        <a:bodyPr/>
        <a:lstStyle/>
        <a:p>
          <a:endParaRPr lang="ru-RU"/>
        </a:p>
      </dgm:t>
    </dgm:pt>
    <dgm:pt modelId="{025330CB-2180-40A8-B928-99A2144315A5}" type="sibTrans" cxnId="{6E83717C-18E3-48F1-AF92-80A7D6FDFA07}">
      <dgm:prSet/>
      <dgm:spPr/>
      <dgm:t>
        <a:bodyPr/>
        <a:lstStyle/>
        <a:p>
          <a:endParaRPr lang="ru-RU"/>
        </a:p>
      </dgm:t>
    </dgm:pt>
    <dgm:pt modelId="{092727DA-BF3E-47BF-98C3-483913CC186E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учредительных документов (для юридических лиц), заверенных подписью и печатью (при наличии) получателя субсидии;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498B68-A9D1-46C5-A1B3-8F53A453B2E2}" type="parTrans" cxnId="{82688D15-4C35-4ED5-A73D-6F79E32C9986}">
      <dgm:prSet/>
      <dgm:spPr/>
      <dgm:t>
        <a:bodyPr/>
        <a:lstStyle/>
        <a:p>
          <a:endParaRPr lang="ru-RU"/>
        </a:p>
      </dgm:t>
    </dgm:pt>
    <dgm:pt modelId="{07AD2B1A-C33F-4CD3-AB33-006F985B24E2}" type="sibTrans" cxnId="{82688D15-4C35-4ED5-A73D-6F79E32C9986}">
      <dgm:prSet/>
      <dgm:spPr/>
      <dgm:t>
        <a:bodyPr/>
        <a:lstStyle/>
        <a:p>
          <a:endParaRPr lang="ru-RU"/>
        </a:p>
      </dgm:t>
    </dgm:pt>
    <dgm:pt modelId="{5A479AE6-B42A-43AB-997A-3B7155B0B3B5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заявление на участие (согласно приложению № 1 к Положению), в случае, если получатель субсидии является вновь созданным (зарегистрированным) СМСП, 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заявление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 форме, утвержденной приказом Министерства экономического развития Российской Федерации от 10 марта 2016 года № 113;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BB8E32-9F34-483B-8C04-77A7A3DF2257}" type="parTrans" cxnId="{0CCEFB22-3C04-4CDD-B3A8-FDE21FA199C6}">
      <dgm:prSet/>
      <dgm:spPr/>
      <dgm:t>
        <a:bodyPr/>
        <a:lstStyle/>
        <a:p>
          <a:endParaRPr lang="ru-RU"/>
        </a:p>
      </dgm:t>
    </dgm:pt>
    <dgm:pt modelId="{46C5BF4C-614B-4E6F-AA4E-B74578C760CD}" type="sibTrans" cxnId="{0CCEFB22-3C04-4CDD-B3A8-FDE21FA199C6}">
      <dgm:prSet/>
      <dgm:spPr/>
      <dgm:t>
        <a:bodyPr/>
        <a:lstStyle/>
        <a:p>
          <a:endParaRPr lang="ru-RU"/>
        </a:p>
      </dgm:t>
    </dgm:pt>
    <dgm:pt modelId="{A291E53E-EDE2-43AB-AEF3-DE960BD5300F}">
      <dgm:prSet custT="1"/>
      <dgm:spPr/>
      <dgm:t>
        <a:bodyPr/>
        <a:lstStyle/>
        <a:p>
          <a:pPr algn="l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согласие  СМСП на предоставление сведений ИФНС в отношении  получателя субсидии, составляющих налоговую тайну, (в том числе информацию по налогам, сборам, страховым взносам, пеням, штрафам, процентам, подлежащим уплате в соответствии с законодательством РФ о налогах и сборах) за календарный год, в котором планируется заключение соглашения о предоставлении субсидии и следующий после него отчетный период (календарный год), в произвольной форме, заверенных ИФНС;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B675B-D920-4F86-885D-884F619655E3}" type="parTrans" cxnId="{ED86E126-087E-435E-AD35-19FB5667A204}">
      <dgm:prSet/>
      <dgm:spPr/>
      <dgm:t>
        <a:bodyPr/>
        <a:lstStyle/>
        <a:p>
          <a:endParaRPr lang="ru-RU"/>
        </a:p>
      </dgm:t>
    </dgm:pt>
    <dgm:pt modelId="{D753764B-3B0F-4581-AFAD-DA60717A270A}" type="sibTrans" cxnId="{ED86E126-087E-435E-AD35-19FB5667A204}">
      <dgm:prSet/>
      <dgm:spPr/>
      <dgm:t>
        <a:bodyPr/>
        <a:lstStyle/>
        <a:p>
          <a:endParaRPr lang="ru-RU"/>
        </a:p>
      </dgm:t>
    </dgm:pt>
    <dgm:pt modelId="{25272FA8-2386-4191-B992-21D8F95696A4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документов, подтверждающих правомерность осуществления деятельности (лицензии, разрешения и др.), заверенные подписью и печатью (при наличии) получателя субсидии (в случае, если вид деятельности подлежит лицензированию или требует разрешений);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91B0C8-17A4-4A48-BD4D-190169D28203}" type="parTrans" cxnId="{3EE54B9F-4EF5-41CF-B236-71FABFC4E7E3}">
      <dgm:prSet/>
      <dgm:spPr/>
      <dgm:t>
        <a:bodyPr/>
        <a:lstStyle/>
        <a:p>
          <a:endParaRPr lang="ru-RU"/>
        </a:p>
      </dgm:t>
    </dgm:pt>
    <dgm:pt modelId="{68B4F745-00A6-4D69-9CAB-9FB4A34E1272}" type="sibTrans" cxnId="{3EE54B9F-4EF5-41CF-B236-71FABFC4E7E3}">
      <dgm:prSet/>
      <dgm:spPr/>
      <dgm:t>
        <a:bodyPr/>
        <a:lstStyle/>
        <a:p>
          <a:endParaRPr lang="ru-RU"/>
        </a:p>
      </dgm:t>
    </dgm:pt>
    <dgm:pt modelId="{36FC527B-D3B0-4EC2-8217-D14C2BF00A39}" type="pres">
      <dgm:prSet presAssocID="{5D585DAA-B53B-4B62-9AE1-2AFBDC5BF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B89C93-9DD6-4961-A974-26756EE708B7}" type="pres">
      <dgm:prSet presAssocID="{1127ED9C-18F1-4C04-8609-D9B993B65AFB}" presName="root" presStyleCnt="0"/>
      <dgm:spPr/>
    </dgm:pt>
    <dgm:pt modelId="{25A9207C-8F73-402D-8D03-6734D5AF1C57}" type="pres">
      <dgm:prSet presAssocID="{1127ED9C-18F1-4C04-8609-D9B993B65AFB}" presName="rootComposite" presStyleCnt="0"/>
      <dgm:spPr/>
    </dgm:pt>
    <dgm:pt modelId="{7848A4DE-8AEA-45CE-B354-AD6F2FEC59A1}" type="pres">
      <dgm:prSet presAssocID="{1127ED9C-18F1-4C04-8609-D9B993B65AFB}" presName="rootText" presStyleLbl="node1" presStyleIdx="0" presStyleCnt="1" custScaleX="535891" custScaleY="56236" custLinFactNeighborX="24347" custLinFactNeighborY="-141"/>
      <dgm:spPr/>
      <dgm:t>
        <a:bodyPr/>
        <a:lstStyle/>
        <a:p>
          <a:endParaRPr lang="ru-RU"/>
        </a:p>
      </dgm:t>
    </dgm:pt>
    <dgm:pt modelId="{F60F5975-05C8-457F-9ABD-A25534C98F99}" type="pres">
      <dgm:prSet presAssocID="{1127ED9C-18F1-4C04-8609-D9B993B65AFB}" presName="rootConnector" presStyleLbl="node1" presStyleIdx="0" presStyleCnt="1"/>
      <dgm:spPr/>
      <dgm:t>
        <a:bodyPr/>
        <a:lstStyle/>
        <a:p>
          <a:endParaRPr lang="ru-RU"/>
        </a:p>
      </dgm:t>
    </dgm:pt>
    <dgm:pt modelId="{CCD49970-5260-4A19-8332-EC9737588169}" type="pres">
      <dgm:prSet presAssocID="{1127ED9C-18F1-4C04-8609-D9B993B65AFB}" presName="childShape" presStyleCnt="0"/>
      <dgm:spPr/>
    </dgm:pt>
    <dgm:pt modelId="{A590238E-00DC-41AB-92BB-E3029259C887}" type="pres">
      <dgm:prSet presAssocID="{0F15191C-33EC-4139-AC20-D436734C391E}" presName="Name13" presStyleLbl="parChTrans1D2" presStyleIdx="0" presStyleCnt="7"/>
      <dgm:spPr/>
      <dgm:t>
        <a:bodyPr/>
        <a:lstStyle/>
        <a:p>
          <a:endParaRPr lang="ru-RU"/>
        </a:p>
      </dgm:t>
    </dgm:pt>
    <dgm:pt modelId="{A519192E-E002-48B8-B81E-2F03F10584C9}" type="pres">
      <dgm:prSet presAssocID="{85A7C3C0-853E-4025-87E3-BB146F02C421}" presName="childText" presStyleLbl="bgAcc1" presStyleIdx="0" presStyleCnt="7" custScaleX="806800" custScaleY="48060" custLinFactNeighborX="-17632" custLinFactNeighborY="-15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2DAF0-2FFF-4279-9FB9-93C5DCEFEDEB}" type="pres">
      <dgm:prSet presAssocID="{18E2657F-1769-41EA-938B-5268817925F9}" presName="Name13" presStyleLbl="parChTrans1D2" presStyleIdx="1" presStyleCnt="7"/>
      <dgm:spPr/>
      <dgm:t>
        <a:bodyPr/>
        <a:lstStyle/>
        <a:p>
          <a:endParaRPr lang="ru-RU"/>
        </a:p>
      </dgm:t>
    </dgm:pt>
    <dgm:pt modelId="{03AFE9E4-74D0-4037-BC63-B4FE77FF2E5D}" type="pres">
      <dgm:prSet presAssocID="{DA726F9D-B031-45C2-B4F6-05B63621687A}" presName="childText" presStyleLbl="bgAcc1" presStyleIdx="1" presStyleCnt="7" custScaleX="807507" custScaleY="89306" custLinFactNeighborX="-17437" custLinFactNeighborY="-26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76918-2EA4-412F-A25F-9F8C765A7ABA}" type="pres">
      <dgm:prSet presAssocID="{4ACEA6A7-0FCE-466B-B7C5-8B3ED13CEEA2}" presName="Name13" presStyleLbl="parChTrans1D2" presStyleIdx="2" presStyleCnt="7"/>
      <dgm:spPr/>
      <dgm:t>
        <a:bodyPr/>
        <a:lstStyle/>
        <a:p>
          <a:endParaRPr lang="ru-RU"/>
        </a:p>
      </dgm:t>
    </dgm:pt>
    <dgm:pt modelId="{A6880EE1-6377-4300-AF20-A051F7F06F3B}" type="pres">
      <dgm:prSet presAssocID="{8A7E842B-EBCB-4C0C-8420-91DFBCA87880}" presName="childText" presStyleLbl="bgAcc1" presStyleIdx="2" presStyleCnt="7" custScaleX="810914" custScaleY="133283" custLinFactNeighborX="-19563" custLinFactNeighborY="-38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5A915-17F7-4D3D-93E4-E814BE69FA8C}" type="pres">
      <dgm:prSet presAssocID="{47498B68-A9D1-46C5-A1B3-8F53A453B2E2}" presName="Name13" presStyleLbl="parChTrans1D2" presStyleIdx="3" presStyleCnt="7"/>
      <dgm:spPr/>
      <dgm:t>
        <a:bodyPr/>
        <a:lstStyle/>
        <a:p>
          <a:endParaRPr lang="ru-RU"/>
        </a:p>
      </dgm:t>
    </dgm:pt>
    <dgm:pt modelId="{934332DD-2D81-426A-AC9C-5A085006F00C}" type="pres">
      <dgm:prSet presAssocID="{092727DA-BF3E-47BF-98C3-483913CC186E}" presName="childText" presStyleLbl="bgAcc1" presStyleIdx="3" presStyleCnt="7" custScaleX="804715" custScaleY="68435" custLinFactNeighborX="-14819" custLinFactNeighborY="-45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67A95-7D6F-4AF2-83C3-87BB44BF5294}" type="pres">
      <dgm:prSet presAssocID="{971B675B-D920-4F86-885D-884F619655E3}" presName="Name13" presStyleLbl="parChTrans1D2" presStyleIdx="4" presStyleCnt="7"/>
      <dgm:spPr/>
      <dgm:t>
        <a:bodyPr/>
        <a:lstStyle/>
        <a:p>
          <a:endParaRPr lang="ru-RU"/>
        </a:p>
      </dgm:t>
    </dgm:pt>
    <dgm:pt modelId="{E5A7D916-86B9-45C9-8B5E-72223117FC1F}" type="pres">
      <dgm:prSet presAssocID="{A291E53E-EDE2-43AB-AEF3-DE960BD5300F}" presName="childText" presStyleLbl="bgAcc1" presStyleIdx="4" presStyleCnt="7" custScaleX="807215" custScaleY="138484" custLinFactNeighborX="-13285" custLinFactNeighborY="-47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82B06-E44B-43D8-8B91-47ADB21CA38C}" type="pres">
      <dgm:prSet presAssocID="{29BB8E32-9F34-483B-8C04-77A7A3DF2257}" presName="Name13" presStyleLbl="parChTrans1D2" presStyleIdx="5" presStyleCnt="7"/>
      <dgm:spPr/>
      <dgm:t>
        <a:bodyPr/>
        <a:lstStyle/>
        <a:p>
          <a:endParaRPr lang="ru-RU"/>
        </a:p>
      </dgm:t>
    </dgm:pt>
    <dgm:pt modelId="{B947230E-7472-43C9-AF1D-FD21264D9151}" type="pres">
      <dgm:prSet presAssocID="{5A479AE6-B42A-43AB-997A-3B7155B0B3B5}" presName="childText" presStyleLbl="bgAcc1" presStyleIdx="5" presStyleCnt="7" custScaleX="806254" custScaleY="117255" custLinFactNeighborX="-12590" custLinFactNeighborY="-55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9683E-06AC-4076-BD84-C2CEDB69B7EC}" type="pres">
      <dgm:prSet presAssocID="{2991B0C8-17A4-4A48-BD4D-190169D28203}" presName="Name13" presStyleLbl="parChTrans1D2" presStyleIdx="6" presStyleCnt="7"/>
      <dgm:spPr/>
      <dgm:t>
        <a:bodyPr/>
        <a:lstStyle/>
        <a:p>
          <a:endParaRPr lang="ru-RU"/>
        </a:p>
      </dgm:t>
    </dgm:pt>
    <dgm:pt modelId="{F89C46C9-8173-414C-ADE1-2253574DEB30}" type="pres">
      <dgm:prSet presAssocID="{25272FA8-2386-4191-B992-21D8F95696A4}" presName="childText" presStyleLbl="bgAcc1" presStyleIdx="6" presStyleCnt="7" custScaleX="806493" custLinFactNeighborX="-13407" custLinFactNeighborY="-56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CEFB22-3C04-4CDD-B3A8-FDE21FA199C6}" srcId="{1127ED9C-18F1-4C04-8609-D9B993B65AFB}" destId="{5A479AE6-B42A-43AB-997A-3B7155B0B3B5}" srcOrd="5" destOrd="0" parTransId="{29BB8E32-9F34-483B-8C04-77A7A3DF2257}" sibTransId="{46C5BF4C-614B-4E6F-AA4E-B74578C760CD}"/>
    <dgm:cxn modelId="{5592B300-90B6-4615-BB95-178D8EFC94DE}" type="presOf" srcId="{85A7C3C0-853E-4025-87E3-BB146F02C421}" destId="{A519192E-E002-48B8-B81E-2F03F10584C9}" srcOrd="0" destOrd="0" presId="urn:microsoft.com/office/officeart/2005/8/layout/hierarchy3"/>
    <dgm:cxn modelId="{02DF59DB-E562-43EC-9A30-404C26F9EF95}" type="presOf" srcId="{971B675B-D920-4F86-885D-884F619655E3}" destId="{B6667A95-7D6F-4AF2-83C3-87BB44BF5294}" srcOrd="0" destOrd="0" presId="urn:microsoft.com/office/officeart/2005/8/layout/hierarchy3"/>
    <dgm:cxn modelId="{25043C17-8F33-4E81-875E-0EB48BBA21ED}" type="presOf" srcId="{47498B68-A9D1-46C5-A1B3-8F53A453B2E2}" destId="{8745A915-17F7-4D3D-93E4-E814BE69FA8C}" srcOrd="0" destOrd="0" presId="urn:microsoft.com/office/officeart/2005/8/layout/hierarchy3"/>
    <dgm:cxn modelId="{ED86E126-087E-435E-AD35-19FB5667A204}" srcId="{1127ED9C-18F1-4C04-8609-D9B993B65AFB}" destId="{A291E53E-EDE2-43AB-AEF3-DE960BD5300F}" srcOrd="4" destOrd="0" parTransId="{971B675B-D920-4F86-885D-884F619655E3}" sibTransId="{D753764B-3B0F-4581-AFAD-DA60717A270A}"/>
    <dgm:cxn modelId="{21338491-8D8C-48B3-89E0-E6A1DADF1851}" type="presOf" srcId="{1127ED9C-18F1-4C04-8609-D9B993B65AFB}" destId="{7848A4DE-8AEA-45CE-B354-AD6F2FEC59A1}" srcOrd="0" destOrd="0" presId="urn:microsoft.com/office/officeart/2005/8/layout/hierarchy3"/>
    <dgm:cxn modelId="{964ACF9A-065D-40CD-9D6F-B294A81C49A0}" type="presOf" srcId="{4ACEA6A7-0FCE-466B-B7C5-8B3ED13CEEA2}" destId="{A6876918-2EA4-412F-A25F-9F8C765A7ABA}" srcOrd="0" destOrd="0" presId="urn:microsoft.com/office/officeart/2005/8/layout/hierarchy3"/>
    <dgm:cxn modelId="{82688D15-4C35-4ED5-A73D-6F79E32C9986}" srcId="{1127ED9C-18F1-4C04-8609-D9B993B65AFB}" destId="{092727DA-BF3E-47BF-98C3-483913CC186E}" srcOrd="3" destOrd="0" parTransId="{47498B68-A9D1-46C5-A1B3-8F53A453B2E2}" sibTransId="{07AD2B1A-C33F-4CD3-AB33-006F985B24E2}"/>
    <dgm:cxn modelId="{E5CD936D-F4DD-4859-AA45-DE17B6B125ED}" type="presOf" srcId="{0F15191C-33EC-4139-AC20-D436734C391E}" destId="{A590238E-00DC-41AB-92BB-E3029259C887}" srcOrd="0" destOrd="0" presId="urn:microsoft.com/office/officeart/2005/8/layout/hierarchy3"/>
    <dgm:cxn modelId="{DDC7F3E2-8448-43C0-8EF6-1B3C15E2F959}" type="presOf" srcId="{DA726F9D-B031-45C2-B4F6-05B63621687A}" destId="{03AFE9E4-74D0-4037-BC63-B4FE77FF2E5D}" srcOrd="0" destOrd="0" presId="urn:microsoft.com/office/officeart/2005/8/layout/hierarchy3"/>
    <dgm:cxn modelId="{77D2E075-FF1E-4B08-BF28-90724D4DE67F}" type="presOf" srcId="{5D585DAA-B53B-4B62-9AE1-2AFBDC5BF373}" destId="{36FC527B-D3B0-4EC2-8217-D14C2BF00A39}" srcOrd="0" destOrd="0" presId="urn:microsoft.com/office/officeart/2005/8/layout/hierarchy3"/>
    <dgm:cxn modelId="{CBB3B449-D580-4D4D-945F-12BF6332A728}" type="presOf" srcId="{25272FA8-2386-4191-B992-21D8F95696A4}" destId="{F89C46C9-8173-414C-ADE1-2253574DEB30}" srcOrd="0" destOrd="0" presId="urn:microsoft.com/office/officeart/2005/8/layout/hierarchy3"/>
    <dgm:cxn modelId="{6B19F192-399A-4FE6-A2BC-E64DB9E0DB9D}" srcId="{1127ED9C-18F1-4C04-8609-D9B993B65AFB}" destId="{DA726F9D-B031-45C2-B4F6-05B63621687A}" srcOrd="1" destOrd="0" parTransId="{18E2657F-1769-41EA-938B-5268817925F9}" sibTransId="{F9D7E567-4AC9-4D8B-91C2-427CD48A73AB}"/>
    <dgm:cxn modelId="{2F4E4970-EF2D-4B0D-BB7F-31C0CA996FAC}" type="presOf" srcId="{5A479AE6-B42A-43AB-997A-3B7155B0B3B5}" destId="{B947230E-7472-43C9-AF1D-FD21264D9151}" srcOrd="0" destOrd="0" presId="urn:microsoft.com/office/officeart/2005/8/layout/hierarchy3"/>
    <dgm:cxn modelId="{4EFE4A5C-7A0C-4F43-8332-0AE011E665E9}" type="presOf" srcId="{18E2657F-1769-41EA-938B-5268817925F9}" destId="{2C42DAF0-2FFF-4279-9FB9-93C5DCEFEDEB}" srcOrd="0" destOrd="0" presId="urn:microsoft.com/office/officeart/2005/8/layout/hierarchy3"/>
    <dgm:cxn modelId="{6E83717C-18E3-48F1-AF92-80A7D6FDFA07}" srcId="{1127ED9C-18F1-4C04-8609-D9B993B65AFB}" destId="{8A7E842B-EBCB-4C0C-8420-91DFBCA87880}" srcOrd="2" destOrd="0" parTransId="{4ACEA6A7-0FCE-466B-B7C5-8B3ED13CEEA2}" sibTransId="{025330CB-2180-40A8-B928-99A2144315A5}"/>
    <dgm:cxn modelId="{6E884F51-EA89-495C-AA27-C21EAC033086}" type="presOf" srcId="{1127ED9C-18F1-4C04-8609-D9B993B65AFB}" destId="{F60F5975-05C8-457F-9ABD-A25534C98F99}" srcOrd="1" destOrd="0" presId="urn:microsoft.com/office/officeart/2005/8/layout/hierarchy3"/>
    <dgm:cxn modelId="{B4B1B140-3C5D-486A-99D9-7715B744B31E}" srcId="{1127ED9C-18F1-4C04-8609-D9B993B65AFB}" destId="{85A7C3C0-853E-4025-87E3-BB146F02C421}" srcOrd="0" destOrd="0" parTransId="{0F15191C-33EC-4139-AC20-D436734C391E}" sibTransId="{FD77AC16-6B45-47EA-B95C-0C2696DCD097}"/>
    <dgm:cxn modelId="{B09D810C-D663-47A7-8008-D8D8D14AD0F2}" type="presOf" srcId="{8A7E842B-EBCB-4C0C-8420-91DFBCA87880}" destId="{A6880EE1-6377-4300-AF20-A051F7F06F3B}" srcOrd="0" destOrd="0" presId="urn:microsoft.com/office/officeart/2005/8/layout/hierarchy3"/>
    <dgm:cxn modelId="{8FFEB028-1116-42DA-BC03-3E1E2F6A8C91}" type="presOf" srcId="{29BB8E32-9F34-483B-8C04-77A7A3DF2257}" destId="{65D82B06-E44B-43D8-8B91-47ADB21CA38C}" srcOrd="0" destOrd="0" presId="urn:microsoft.com/office/officeart/2005/8/layout/hierarchy3"/>
    <dgm:cxn modelId="{3CD4CC0F-D9FF-437B-8AA4-2FD97AEC4AAC}" type="presOf" srcId="{A291E53E-EDE2-43AB-AEF3-DE960BD5300F}" destId="{E5A7D916-86B9-45C9-8B5E-72223117FC1F}" srcOrd="0" destOrd="0" presId="urn:microsoft.com/office/officeart/2005/8/layout/hierarchy3"/>
    <dgm:cxn modelId="{A5404A1F-ED24-44BD-A31E-BE66D4CA4A17}" type="presOf" srcId="{092727DA-BF3E-47BF-98C3-483913CC186E}" destId="{934332DD-2D81-426A-AC9C-5A085006F00C}" srcOrd="0" destOrd="0" presId="urn:microsoft.com/office/officeart/2005/8/layout/hierarchy3"/>
    <dgm:cxn modelId="{960AFC0C-978B-4A10-82B6-C6B59325E6E5}" type="presOf" srcId="{2991B0C8-17A4-4A48-BD4D-190169D28203}" destId="{CC79683E-06AC-4076-BD84-C2CEDB69B7EC}" srcOrd="0" destOrd="0" presId="urn:microsoft.com/office/officeart/2005/8/layout/hierarchy3"/>
    <dgm:cxn modelId="{EBA3D4FD-8BAB-4B30-BF08-BE4D1F835914}" srcId="{5D585DAA-B53B-4B62-9AE1-2AFBDC5BF373}" destId="{1127ED9C-18F1-4C04-8609-D9B993B65AFB}" srcOrd="0" destOrd="0" parTransId="{E8D4BB60-7C95-4B48-9B01-C0369CA11D7E}" sibTransId="{2D2C856E-66E4-4BEB-B8B7-9989122A45A3}"/>
    <dgm:cxn modelId="{3EE54B9F-4EF5-41CF-B236-71FABFC4E7E3}" srcId="{1127ED9C-18F1-4C04-8609-D9B993B65AFB}" destId="{25272FA8-2386-4191-B992-21D8F95696A4}" srcOrd="6" destOrd="0" parTransId="{2991B0C8-17A4-4A48-BD4D-190169D28203}" sibTransId="{68B4F745-00A6-4D69-9CAB-9FB4A34E1272}"/>
    <dgm:cxn modelId="{7BCCE9FE-392F-40B7-9B29-5844B003753E}" type="presParOf" srcId="{36FC527B-D3B0-4EC2-8217-D14C2BF00A39}" destId="{1CB89C93-9DD6-4961-A974-26756EE708B7}" srcOrd="0" destOrd="0" presId="urn:microsoft.com/office/officeart/2005/8/layout/hierarchy3"/>
    <dgm:cxn modelId="{D098F2F8-2FA0-4A9A-A97A-2F3F35A1A5DD}" type="presParOf" srcId="{1CB89C93-9DD6-4961-A974-26756EE708B7}" destId="{25A9207C-8F73-402D-8D03-6734D5AF1C57}" srcOrd="0" destOrd="0" presId="urn:microsoft.com/office/officeart/2005/8/layout/hierarchy3"/>
    <dgm:cxn modelId="{46860F95-9728-43AC-90F5-B101FD75948E}" type="presParOf" srcId="{25A9207C-8F73-402D-8D03-6734D5AF1C57}" destId="{7848A4DE-8AEA-45CE-B354-AD6F2FEC59A1}" srcOrd="0" destOrd="0" presId="urn:microsoft.com/office/officeart/2005/8/layout/hierarchy3"/>
    <dgm:cxn modelId="{83B5E86C-E43C-4A13-8872-7B7E4FE7553F}" type="presParOf" srcId="{25A9207C-8F73-402D-8D03-6734D5AF1C57}" destId="{F60F5975-05C8-457F-9ABD-A25534C98F99}" srcOrd="1" destOrd="0" presId="urn:microsoft.com/office/officeart/2005/8/layout/hierarchy3"/>
    <dgm:cxn modelId="{E7386F32-5D8E-46ED-B8A3-D6F31972471A}" type="presParOf" srcId="{1CB89C93-9DD6-4961-A974-26756EE708B7}" destId="{CCD49970-5260-4A19-8332-EC9737588169}" srcOrd="1" destOrd="0" presId="urn:microsoft.com/office/officeart/2005/8/layout/hierarchy3"/>
    <dgm:cxn modelId="{B2036585-A52E-4856-89C0-CF9CA22E78F5}" type="presParOf" srcId="{CCD49970-5260-4A19-8332-EC9737588169}" destId="{A590238E-00DC-41AB-92BB-E3029259C887}" srcOrd="0" destOrd="0" presId="urn:microsoft.com/office/officeart/2005/8/layout/hierarchy3"/>
    <dgm:cxn modelId="{E7F58E99-23C1-4340-AC7F-D894A2D48E1F}" type="presParOf" srcId="{CCD49970-5260-4A19-8332-EC9737588169}" destId="{A519192E-E002-48B8-B81E-2F03F10584C9}" srcOrd="1" destOrd="0" presId="urn:microsoft.com/office/officeart/2005/8/layout/hierarchy3"/>
    <dgm:cxn modelId="{0F7B15DE-A03E-495E-B9AE-263B93EE35D9}" type="presParOf" srcId="{CCD49970-5260-4A19-8332-EC9737588169}" destId="{2C42DAF0-2FFF-4279-9FB9-93C5DCEFEDEB}" srcOrd="2" destOrd="0" presId="urn:microsoft.com/office/officeart/2005/8/layout/hierarchy3"/>
    <dgm:cxn modelId="{E7CB13B9-2FF3-49C4-9A1B-A567B8F6E823}" type="presParOf" srcId="{CCD49970-5260-4A19-8332-EC9737588169}" destId="{03AFE9E4-74D0-4037-BC63-B4FE77FF2E5D}" srcOrd="3" destOrd="0" presId="urn:microsoft.com/office/officeart/2005/8/layout/hierarchy3"/>
    <dgm:cxn modelId="{CBA81990-1006-4DE3-9B68-ACA3867E1341}" type="presParOf" srcId="{CCD49970-5260-4A19-8332-EC9737588169}" destId="{A6876918-2EA4-412F-A25F-9F8C765A7ABA}" srcOrd="4" destOrd="0" presId="urn:microsoft.com/office/officeart/2005/8/layout/hierarchy3"/>
    <dgm:cxn modelId="{12072FBB-4A13-450B-A564-64DCCDECA13F}" type="presParOf" srcId="{CCD49970-5260-4A19-8332-EC9737588169}" destId="{A6880EE1-6377-4300-AF20-A051F7F06F3B}" srcOrd="5" destOrd="0" presId="urn:microsoft.com/office/officeart/2005/8/layout/hierarchy3"/>
    <dgm:cxn modelId="{498D0D3F-FEC4-4C44-BE79-AB0FC3BD539D}" type="presParOf" srcId="{CCD49970-5260-4A19-8332-EC9737588169}" destId="{8745A915-17F7-4D3D-93E4-E814BE69FA8C}" srcOrd="6" destOrd="0" presId="urn:microsoft.com/office/officeart/2005/8/layout/hierarchy3"/>
    <dgm:cxn modelId="{DADFBDC1-6ED9-4DCA-8DBB-CE9E2E2B1CCD}" type="presParOf" srcId="{CCD49970-5260-4A19-8332-EC9737588169}" destId="{934332DD-2D81-426A-AC9C-5A085006F00C}" srcOrd="7" destOrd="0" presId="urn:microsoft.com/office/officeart/2005/8/layout/hierarchy3"/>
    <dgm:cxn modelId="{AF34643D-D4DC-4EC5-B61E-74F3076613E0}" type="presParOf" srcId="{CCD49970-5260-4A19-8332-EC9737588169}" destId="{B6667A95-7D6F-4AF2-83C3-87BB44BF5294}" srcOrd="8" destOrd="0" presId="urn:microsoft.com/office/officeart/2005/8/layout/hierarchy3"/>
    <dgm:cxn modelId="{C4CB3504-F9AC-4A01-B4FE-89B3AA7743C4}" type="presParOf" srcId="{CCD49970-5260-4A19-8332-EC9737588169}" destId="{E5A7D916-86B9-45C9-8B5E-72223117FC1F}" srcOrd="9" destOrd="0" presId="urn:microsoft.com/office/officeart/2005/8/layout/hierarchy3"/>
    <dgm:cxn modelId="{D48BE364-3532-4181-9BCF-BD64F9F7A692}" type="presParOf" srcId="{CCD49970-5260-4A19-8332-EC9737588169}" destId="{65D82B06-E44B-43D8-8B91-47ADB21CA38C}" srcOrd="10" destOrd="0" presId="urn:microsoft.com/office/officeart/2005/8/layout/hierarchy3"/>
    <dgm:cxn modelId="{EB6192F8-3BBD-4769-8382-A09FA499EBFE}" type="presParOf" srcId="{CCD49970-5260-4A19-8332-EC9737588169}" destId="{B947230E-7472-43C9-AF1D-FD21264D9151}" srcOrd="11" destOrd="0" presId="urn:microsoft.com/office/officeart/2005/8/layout/hierarchy3"/>
    <dgm:cxn modelId="{7B06C74C-3E69-46E6-A6B4-50FF8FD435DA}" type="presParOf" srcId="{CCD49970-5260-4A19-8332-EC9737588169}" destId="{CC79683E-06AC-4076-BD84-C2CEDB69B7EC}" srcOrd="12" destOrd="0" presId="urn:microsoft.com/office/officeart/2005/8/layout/hierarchy3"/>
    <dgm:cxn modelId="{ED12FF5A-BD0E-4D51-8BED-1A042D40E5C5}" type="presParOf" srcId="{CCD49970-5260-4A19-8332-EC9737588169}" destId="{F89C46C9-8173-414C-ADE1-2253574DEB30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D585DAA-B53B-4B62-9AE1-2AFBDC5BF373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27ED9C-18F1-4C04-8609-D9B993B65AFB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КОНКУРСНАЯ ЗАЯВКА ДОЛЖНА СОДЕРЖАТЬ: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D4BB60-7C95-4B48-9B01-C0369CA11D7E}" type="parTrans" cxnId="{EBA3D4FD-8BAB-4B30-BF08-BE4D1F835914}">
      <dgm:prSet/>
      <dgm:spPr/>
      <dgm:t>
        <a:bodyPr/>
        <a:lstStyle/>
        <a:p>
          <a:endParaRPr lang="ru-RU"/>
        </a:p>
      </dgm:t>
    </dgm:pt>
    <dgm:pt modelId="{2D2C856E-66E4-4BEB-B8B7-9989122A45A3}" type="sibTrans" cxnId="{EBA3D4FD-8BAB-4B30-BF08-BE4D1F835914}">
      <dgm:prSet/>
      <dgm:spPr/>
      <dgm:t>
        <a:bodyPr/>
        <a:lstStyle/>
        <a:p>
          <a:endParaRPr lang="ru-RU"/>
        </a:p>
      </dgm:t>
    </dgm:pt>
    <dgm:pt modelId="{85A7C3C0-853E-4025-87E3-BB146F02C421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договоров на приобретение производственного оборудования, заверенные подписью и печатью (при наличии) получателя субсидии;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15191C-33EC-4139-AC20-D436734C391E}" type="parTrans" cxnId="{B4B1B140-3C5D-486A-99D9-7715B744B31E}">
      <dgm:prSet/>
      <dgm:spPr/>
      <dgm:t>
        <a:bodyPr/>
        <a:lstStyle/>
        <a:p>
          <a:endParaRPr lang="ru-RU"/>
        </a:p>
      </dgm:t>
    </dgm:pt>
    <dgm:pt modelId="{FD77AC16-6B45-47EA-B95C-0C2696DCD097}" type="sibTrans" cxnId="{B4B1B140-3C5D-486A-99D9-7715B744B31E}">
      <dgm:prSet/>
      <dgm:spPr/>
      <dgm:t>
        <a:bodyPr/>
        <a:lstStyle/>
        <a:p>
          <a:endParaRPr lang="ru-RU"/>
        </a:p>
      </dgm:t>
    </dgm:pt>
    <dgm:pt modelId="{DA726F9D-B031-45C2-B4F6-05B63621687A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платежных документов, подтверждающих оплату приобретенного производственного оборудования (платежное поручение (заверенное банком), платежное требование, кассовый, товарный чек и др.);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2657F-1769-41EA-938B-5268817925F9}" type="parTrans" cxnId="{6B19F192-399A-4FE6-A2BC-E64DB9E0DB9D}">
      <dgm:prSet/>
      <dgm:spPr/>
      <dgm:t>
        <a:bodyPr/>
        <a:lstStyle/>
        <a:p>
          <a:endParaRPr lang="ru-RU"/>
        </a:p>
      </dgm:t>
    </dgm:pt>
    <dgm:pt modelId="{F9D7E567-4AC9-4D8B-91C2-427CD48A73AB}" type="sibTrans" cxnId="{6B19F192-399A-4FE6-A2BC-E64DB9E0DB9D}">
      <dgm:prSet/>
      <dgm:spPr/>
      <dgm:t>
        <a:bodyPr/>
        <a:lstStyle/>
        <a:p>
          <a:endParaRPr lang="ru-RU"/>
        </a:p>
      </dgm:t>
    </dgm:pt>
    <dgm:pt modelId="{8A7E842B-EBCB-4C0C-8420-91DFBCA87880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документов, подтверждающих получение приобретенного производственного оборудования (договоры, товарные (товарно-транспортные) накладные, счета-фактуры, акты приема передачи и др.); 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CEA6A7-0FCE-466B-B7C5-8B3ED13CEEA2}" type="parTrans" cxnId="{6E83717C-18E3-48F1-AF92-80A7D6FDFA07}">
      <dgm:prSet/>
      <dgm:spPr/>
      <dgm:t>
        <a:bodyPr/>
        <a:lstStyle/>
        <a:p>
          <a:endParaRPr lang="ru-RU"/>
        </a:p>
      </dgm:t>
    </dgm:pt>
    <dgm:pt modelId="{025330CB-2180-40A8-B928-99A2144315A5}" type="sibTrans" cxnId="{6E83717C-18E3-48F1-AF92-80A7D6FDFA07}">
      <dgm:prSet/>
      <dgm:spPr/>
      <dgm:t>
        <a:bodyPr/>
        <a:lstStyle/>
        <a:p>
          <a:endParaRPr lang="ru-RU"/>
        </a:p>
      </dgm:t>
    </dgm:pt>
    <dgm:pt modelId="{092727DA-BF3E-47BF-98C3-483913CC186E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расчет размера субсидии на возмещение части затрат по приобретенному производственному оборудованию по форме согласно приложению № 2 к Положению, исходя из подтвержденных затрат по приобретению производственного оборудования;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498B68-A9D1-46C5-A1B3-8F53A453B2E2}" type="parTrans" cxnId="{82688D15-4C35-4ED5-A73D-6F79E32C9986}">
      <dgm:prSet/>
      <dgm:spPr/>
      <dgm:t>
        <a:bodyPr/>
        <a:lstStyle/>
        <a:p>
          <a:endParaRPr lang="ru-RU"/>
        </a:p>
      </dgm:t>
    </dgm:pt>
    <dgm:pt modelId="{07AD2B1A-C33F-4CD3-AB33-006F985B24E2}" type="sibTrans" cxnId="{82688D15-4C35-4ED5-A73D-6F79E32C9986}">
      <dgm:prSet/>
      <dgm:spPr/>
      <dgm:t>
        <a:bodyPr/>
        <a:lstStyle/>
        <a:p>
          <a:endParaRPr lang="ru-RU"/>
        </a:p>
      </dgm:t>
    </dgm:pt>
    <dgm:pt modelId="{5A479AE6-B42A-43AB-997A-3B7155B0B3B5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описание  затрат, произведенных на приобретение производственного оборудования по форме согласно приложению № 4 к Положению;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BB8E32-9F34-483B-8C04-77A7A3DF2257}" type="parTrans" cxnId="{0CCEFB22-3C04-4CDD-B3A8-FDE21FA199C6}">
      <dgm:prSet/>
      <dgm:spPr/>
      <dgm:t>
        <a:bodyPr/>
        <a:lstStyle/>
        <a:p>
          <a:endParaRPr lang="ru-RU"/>
        </a:p>
      </dgm:t>
    </dgm:pt>
    <dgm:pt modelId="{46C5BF4C-614B-4E6F-AA4E-B74578C760CD}" type="sibTrans" cxnId="{0CCEFB22-3C04-4CDD-B3A8-FDE21FA199C6}">
      <dgm:prSet/>
      <dgm:spPr/>
      <dgm:t>
        <a:bodyPr/>
        <a:lstStyle/>
        <a:p>
          <a:endParaRPr lang="ru-RU"/>
        </a:p>
      </dgm:t>
    </dgm:pt>
    <dgm:pt modelId="{A291E53E-EDE2-43AB-AEF3-DE960BD5300F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анкета субъекта предпринимательства согласно приложению № 3 к Положению (для начинающих СМСП, осуществляющих свою деятельность менее одного года);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B675B-D920-4F86-885D-884F619655E3}" type="parTrans" cxnId="{ED86E126-087E-435E-AD35-19FB5667A204}">
      <dgm:prSet/>
      <dgm:spPr/>
      <dgm:t>
        <a:bodyPr/>
        <a:lstStyle/>
        <a:p>
          <a:endParaRPr lang="ru-RU"/>
        </a:p>
      </dgm:t>
    </dgm:pt>
    <dgm:pt modelId="{D753764B-3B0F-4581-AFAD-DA60717A270A}" type="sibTrans" cxnId="{ED86E126-087E-435E-AD35-19FB5667A204}">
      <dgm:prSet/>
      <dgm:spPr/>
      <dgm:t>
        <a:bodyPr/>
        <a:lstStyle/>
        <a:p>
          <a:endParaRPr lang="ru-RU"/>
        </a:p>
      </dgm:t>
    </dgm:pt>
    <dgm:pt modelId="{25272FA8-2386-4191-B992-21D8F95696A4}">
      <dgm:prSet custT="1"/>
      <dgm:spPr/>
      <dgm:t>
        <a:bodyPr/>
        <a:lstStyle/>
        <a:p>
          <a:pPr algn="l"/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бухгалтерских документов, подтверждающих постановку на баланс приобретенного производственного оборудования, в том числе инвентарная карточка группового учета объектов основных средств (в случаях, предусматривающих постановку на баланс приобретенного производственного оборудования законодательством Российской Федерации);</a:t>
          </a:r>
          <a:endParaRPr lang="ru-RU" sz="14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91B0C8-17A4-4A48-BD4D-190169D28203}" type="parTrans" cxnId="{3EE54B9F-4EF5-41CF-B236-71FABFC4E7E3}">
      <dgm:prSet/>
      <dgm:spPr/>
      <dgm:t>
        <a:bodyPr/>
        <a:lstStyle/>
        <a:p>
          <a:endParaRPr lang="ru-RU"/>
        </a:p>
      </dgm:t>
    </dgm:pt>
    <dgm:pt modelId="{68B4F745-00A6-4D69-9CAB-9FB4A34E1272}" type="sibTrans" cxnId="{3EE54B9F-4EF5-41CF-B236-71FABFC4E7E3}">
      <dgm:prSet/>
      <dgm:spPr/>
      <dgm:t>
        <a:bodyPr/>
        <a:lstStyle/>
        <a:p>
          <a:endParaRPr lang="ru-RU"/>
        </a:p>
      </dgm:t>
    </dgm:pt>
    <dgm:pt modelId="{E0882408-615D-4220-9679-CF4D39F2AFB9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о выручке от реализации товаров (работ, услуг) в произвольной форме за предыдущий год и последний отчетный период с предоставлением копий подтверждающих документов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формы № 1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"Бухгалтерский баланс" и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№ 2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"Отчет о прибылях и убытках" и (или) копий налоговой отчетности по соответствующему режиму налогообложения о финансовых результатах за предыдущий год и последний отчетный период;</a:t>
          </a:r>
        </a:p>
        <a:p>
          <a:pPr algn="l">
            <a:spcAft>
              <a:spcPts val="0"/>
            </a:spcAft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получателей субсидии, осуществляющих свою деятельность менее одного года, представляются аналогичные отчетные документы за последний отчетный месяц (с нарастающим итогом с начала года);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0C303E-75DF-4BF7-9D0A-9D70B29D95AB}" type="parTrans" cxnId="{8E88C8C7-172B-4B90-A8DA-DD3786E66C59}">
      <dgm:prSet/>
      <dgm:spPr/>
      <dgm:t>
        <a:bodyPr/>
        <a:lstStyle/>
        <a:p>
          <a:endParaRPr lang="ru-RU"/>
        </a:p>
      </dgm:t>
    </dgm:pt>
    <dgm:pt modelId="{1838B7ED-3011-4B10-A675-C332971F9660}" type="sibTrans" cxnId="{8E88C8C7-172B-4B90-A8DA-DD3786E66C59}">
      <dgm:prSet/>
      <dgm:spPr/>
      <dgm:t>
        <a:bodyPr/>
        <a:lstStyle/>
        <a:p>
          <a:endParaRPr lang="ru-RU"/>
        </a:p>
      </dgm:t>
    </dgm:pt>
    <dgm:pt modelId="{36FC527B-D3B0-4EC2-8217-D14C2BF00A39}" type="pres">
      <dgm:prSet presAssocID="{5D585DAA-B53B-4B62-9AE1-2AFBDC5BF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B89C93-9DD6-4961-A974-26756EE708B7}" type="pres">
      <dgm:prSet presAssocID="{1127ED9C-18F1-4C04-8609-D9B993B65AFB}" presName="root" presStyleCnt="0"/>
      <dgm:spPr/>
    </dgm:pt>
    <dgm:pt modelId="{25A9207C-8F73-402D-8D03-6734D5AF1C57}" type="pres">
      <dgm:prSet presAssocID="{1127ED9C-18F1-4C04-8609-D9B993B65AFB}" presName="rootComposite" presStyleCnt="0"/>
      <dgm:spPr/>
    </dgm:pt>
    <dgm:pt modelId="{7848A4DE-8AEA-45CE-B354-AD6F2FEC59A1}" type="pres">
      <dgm:prSet presAssocID="{1127ED9C-18F1-4C04-8609-D9B993B65AFB}" presName="rootText" presStyleLbl="node1" presStyleIdx="0" presStyleCnt="1" custScaleX="535891" custScaleY="56996" custLinFactNeighborX="19056" custLinFactNeighborY="-16586"/>
      <dgm:spPr/>
      <dgm:t>
        <a:bodyPr/>
        <a:lstStyle/>
        <a:p>
          <a:endParaRPr lang="ru-RU"/>
        </a:p>
      </dgm:t>
    </dgm:pt>
    <dgm:pt modelId="{F60F5975-05C8-457F-9ABD-A25534C98F99}" type="pres">
      <dgm:prSet presAssocID="{1127ED9C-18F1-4C04-8609-D9B993B65AFB}" presName="rootConnector" presStyleLbl="node1" presStyleIdx="0" presStyleCnt="1"/>
      <dgm:spPr/>
      <dgm:t>
        <a:bodyPr/>
        <a:lstStyle/>
        <a:p>
          <a:endParaRPr lang="ru-RU"/>
        </a:p>
      </dgm:t>
    </dgm:pt>
    <dgm:pt modelId="{CCD49970-5260-4A19-8332-EC9737588169}" type="pres">
      <dgm:prSet presAssocID="{1127ED9C-18F1-4C04-8609-D9B993B65AFB}" presName="childShape" presStyleCnt="0"/>
      <dgm:spPr/>
    </dgm:pt>
    <dgm:pt modelId="{A590238E-00DC-41AB-92BB-E3029259C887}" type="pres">
      <dgm:prSet presAssocID="{0F15191C-33EC-4139-AC20-D436734C391E}" presName="Name13" presStyleLbl="parChTrans1D2" presStyleIdx="0" presStyleCnt="8"/>
      <dgm:spPr/>
      <dgm:t>
        <a:bodyPr/>
        <a:lstStyle/>
        <a:p>
          <a:endParaRPr lang="ru-RU"/>
        </a:p>
      </dgm:t>
    </dgm:pt>
    <dgm:pt modelId="{A519192E-E002-48B8-B81E-2F03F10584C9}" type="pres">
      <dgm:prSet presAssocID="{85A7C3C0-853E-4025-87E3-BB146F02C421}" presName="childText" presStyleLbl="bgAcc1" presStyleIdx="0" presStyleCnt="8" custScaleX="806800" custScaleY="62395" custLinFactNeighborX="-17632" custLinFactNeighborY="-15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2DAF0-2FFF-4279-9FB9-93C5DCEFEDEB}" type="pres">
      <dgm:prSet presAssocID="{18E2657F-1769-41EA-938B-5268817925F9}" presName="Name13" presStyleLbl="parChTrans1D2" presStyleIdx="1" presStyleCnt="8"/>
      <dgm:spPr/>
      <dgm:t>
        <a:bodyPr/>
        <a:lstStyle/>
        <a:p>
          <a:endParaRPr lang="ru-RU"/>
        </a:p>
      </dgm:t>
    </dgm:pt>
    <dgm:pt modelId="{03AFE9E4-74D0-4037-BC63-B4FE77FF2E5D}" type="pres">
      <dgm:prSet presAssocID="{DA726F9D-B031-45C2-B4F6-05B63621687A}" presName="childText" presStyleLbl="bgAcc1" presStyleIdx="1" presStyleCnt="8" custScaleX="807507" custScaleY="75438" custLinFactNeighborX="-17437" custLinFactNeighborY="-26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76918-2EA4-412F-A25F-9F8C765A7ABA}" type="pres">
      <dgm:prSet presAssocID="{4ACEA6A7-0FCE-466B-B7C5-8B3ED13CEEA2}" presName="Name13" presStyleLbl="parChTrans1D2" presStyleIdx="2" presStyleCnt="8"/>
      <dgm:spPr/>
      <dgm:t>
        <a:bodyPr/>
        <a:lstStyle/>
        <a:p>
          <a:endParaRPr lang="ru-RU"/>
        </a:p>
      </dgm:t>
    </dgm:pt>
    <dgm:pt modelId="{A6880EE1-6377-4300-AF20-A051F7F06F3B}" type="pres">
      <dgm:prSet presAssocID="{8A7E842B-EBCB-4C0C-8420-91DFBCA87880}" presName="childText" presStyleLbl="bgAcc1" presStyleIdx="2" presStyleCnt="8" custScaleX="810914" custScaleY="76166" custLinFactNeighborX="-19563" custLinFactNeighborY="-38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5A915-17F7-4D3D-93E4-E814BE69FA8C}" type="pres">
      <dgm:prSet presAssocID="{47498B68-A9D1-46C5-A1B3-8F53A453B2E2}" presName="Name13" presStyleLbl="parChTrans1D2" presStyleIdx="3" presStyleCnt="8"/>
      <dgm:spPr/>
      <dgm:t>
        <a:bodyPr/>
        <a:lstStyle/>
        <a:p>
          <a:endParaRPr lang="ru-RU"/>
        </a:p>
      </dgm:t>
    </dgm:pt>
    <dgm:pt modelId="{934332DD-2D81-426A-AC9C-5A085006F00C}" type="pres">
      <dgm:prSet presAssocID="{092727DA-BF3E-47BF-98C3-483913CC186E}" presName="childText" presStyleLbl="bgAcc1" presStyleIdx="3" presStyleCnt="8" custScaleX="804715" custScaleY="84946" custLinFactNeighborX="-14819" custLinFactNeighborY="-45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67A95-7D6F-4AF2-83C3-87BB44BF5294}" type="pres">
      <dgm:prSet presAssocID="{971B675B-D920-4F86-885D-884F619655E3}" presName="Name13" presStyleLbl="parChTrans1D2" presStyleIdx="4" presStyleCnt="8"/>
      <dgm:spPr/>
      <dgm:t>
        <a:bodyPr/>
        <a:lstStyle/>
        <a:p>
          <a:endParaRPr lang="ru-RU"/>
        </a:p>
      </dgm:t>
    </dgm:pt>
    <dgm:pt modelId="{E5A7D916-86B9-45C9-8B5E-72223117FC1F}" type="pres">
      <dgm:prSet presAssocID="{A291E53E-EDE2-43AB-AEF3-DE960BD5300F}" presName="childText" presStyleLbl="bgAcc1" presStyleIdx="4" presStyleCnt="8" custScaleX="807215" custScaleY="66553" custLinFactNeighborX="-13285" custLinFactNeighborY="-47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82B06-E44B-43D8-8B91-47ADB21CA38C}" type="pres">
      <dgm:prSet presAssocID="{29BB8E32-9F34-483B-8C04-77A7A3DF2257}" presName="Name13" presStyleLbl="parChTrans1D2" presStyleIdx="5" presStyleCnt="8"/>
      <dgm:spPr/>
      <dgm:t>
        <a:bodyPr/>
        <a:lstStyle/>
        <a:p>
          <a:endParaRPr lang="ru-RU"/>
        </a:p>
      </dgm:t>
    </dgm:pt>
    <dgm:pt modelId="{B947230E-7472-43C9-AF1D-FD21264D9151}" type="pres">
      <dgm:prSet presAssocID="{5A479AE6-B42A-43AB-997A-3B7155B0B3B5}" presName="childText" presStyleLbl="bgAcc1" presStyleIdx="5" presStyleCnt="8" custScaleX="806254" custScaleY="62707" custLinFactNeighborX="-12590" custLinFactNeighborY="-55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9683E-06AC-4076-BD84-C2CEDB69B7EC}" type="pres">
      <dgm:prSet presAssocID="{2991B0C8-17A4-4A48-BD4D-190169D28203}" presName="Name13" presStyleLbl="parChTrans1D2" presStyleIdx="6" presStyleCnt="8"/>
      <dgm:spPr/>
      <dgm:t>
        <a:bodyPr/>
        <a:lstStyle/>
        <a:p>
          <a:endParaRPr lang="ru-RU"/>
        </a:p>
      </dgm:t>
    </dgm:pt>
    <dgm:pt modelId="{F89C46C9-8173-414C-ADE1-2253574DEB30}" type="pres">
      <dgm:prSet presAssocID="{25272FA8-2386-4191-B992-21D8F95696A4}" presName="childText" presStyleLbl="bgAcc1" presStyleIdx="6" presStyleCnt="8" custScaleX="806493" custScaleY="110624" custLinFactNeighborX="-13407" custLinFactNeighborY="-56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74B34-8325-4CA8-B472-D40E1EE508EA}" type="pres">
      <dgm:prSet presAssocID="{570C303E-75DF-4BF7-9D0A-9D70B29D95AB}" presName="Name13" presStyleLbl="parChTrans1D2" presStyleIdx="7" presStyleCnt="8"/>
      <dgm:spPr/>
      <dgm:t>
        <a:bodyPr/>
        <a:lstStyle/>
        <a:p>
          <a:endParaRPr lang="ru-RU"/>
        </a:p>
      </dgm:t>
    </dgm:pt>
    <dgm:pt modelId="{D20A6FCE-3F11-432F-90B9-3E52EF0AB9C8}" type="pres">
      <dgm:prSet presAssocID="{E0882408-615D-4220-9679-CF4D39F2AFB9}" presName="childText" presStyleLbl="bgAcc1" presStyleIdx="7" presStyleCnt="8" custScaleX="805643" custScaleY="173266" custLinFactNeighborX="-10385" custLinFactNeighborY="-51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CEFB22-3C04-4CDD-B3A8-FDE21FA199C6}" srcId="{1127ED9C-18F1-4C04-8609-D9B993B65AFB}" destId="{5A479AE6-B42A-43AB-997A-3B7155B0B3B5}" srcOrd="5" destOrd="0" parTransId="{29BB8E32-9F34-483B-8C04-77A7A3DF2257}" sibTransId="{46C5BF4C-614B-4E6F-AA4E-B74578C760CD}"/>
    <dgm:cxn modelId="{EF503868-35B9-40B0-AF10-A9C769B86199}" type="presOf" srcId="{47498B68-A9D1-46C5-A1B3-8F53A453B2E2}" destId="{8745A915-17F7-4D3D-93E4-E814BE69FA8C}" srcOrd="0" destOrd="0" presId="urn:microsoft.com/office/officeart/2005/8/layout/hierarchy3"/>
    <dgm:cxn modelId="{7B38BA26-FC8B-4629-92D0-0B510A352FB8}" type="presOf" srcId="{85A7C3C0-853E-4025-87E3-BB146F02C421}" destId="{A519192E-E002-48B8-B81E-2F03F10584C9}" srcOrd="0" destOrd="0" presId="urn:microsoft.com/office/officeart/2005/8/layout/hierarchy3"/>
    <dgm:cxn modelId="{18E43151-20E2-4ED9-90F9-C0204E96BA1F}" type="presOf" srcId="{1127ED9C-18F1-4C04-8609-D9B993B65AFB}" destId="{F60F5975-05C8-457F-9ABD-A25534C98F99}" srcOrd="1" destOrd="0" presId="urn:microsoft.com/office/officeart/2005/8/layout/hierarchy3"/>
    <dgm:cxn modelId="{548FE76A-35DA-4283-8667-F9370201691C}" type="presOf" srcId="{092727DA-BF3E-47BF-98C3-483913CC186E}" destId="{934332DD-2D81-426A-AC9C-5A085006F00C}" srcOrd="0" destOrd="0" presId="urn:microsoft.com/office/officeart/2005/8/layout/hierarchy3"/>
    <dgm:cxn modelId="{ED86E126-087E-435E-AD35-19FB5667A204}" srcId="{1127ED9C-18F1-4C04-8609-D9B993B65AFB}" destId="{A291E53E-EDE2-43AB-AEF3-DE960BD5300F}" srcOrd="4" destOrd="0" parTransId="{971B675B-D920-4F86-885D-884F619655E3}" sibTransId="{D753764B-3B0F-4581-AFAD-DA60717A270A}"/>
    <dgm:cxn modelId="{7B32313D-69DB-4F58-B8BA-D3ACDE7C85B3}" type="presOf" srcId="{0F15191C-33EC-4139-AC20-D436734C391E}" destId="{A590238E-00DC-41AB-92BB-E3029259C887}" srcOrd="0" destOrd="0" presId="urn:microsoft.com/office/officeart/2005/8/layout/hierarchy3"/>
    <dgm:cxn modelId="{82688D15-4C35-4ED5-A73D-6F79E32C9986}" srcId="{1127ED9C-18F1-4C04-8609-D9B993B65AFB}" destId="{092727DA-BF3E-47BF-98C3-483913CC186E}" srcOrd="3" destOrd="0" parTransId="{47498B68-A9D1-46C5-A1B3-8F53A453B2E2}" sibTransId="{07AD2B1A-C33F-4CD3-AB33-006F985B24E2}"/>
    <dgm:cxn modelId="{C5497756-1D62-481C-BF6F-D4B56BECC043}" type="presOf" srcId="{2991B0C8-17A4-4A48-BD4D-190169D28203}" destId="{CC79683E-06AC-4076-BD84-C2CEDB69B7EC}" srcOrd="0" destOrd="0" presId="urn:microsoft.com/office/officeart/2005/8/layout/hierarchy3"/>
    <dgm:cxn modelId="{2F75A5DC-357B-4CC8-9A5A-F9A6C73A11BB}" type="presOf" srcId="{25272FA8-2386-4191-B992-21D8F95696A4}" destId="{F89C46C9-8173-414C-ADE1-2253574DEB30}" srcOrd="0" destOrd="0" presId="urn:microsoft.com/office/officeart/2005/8/layout/hierarchy3"/>
    <dgm:cxn modelId="{0478283D-2BCA-4E02-A780-1FB3F482B2CB}" type="presOf" srcId="{8A7E842B-EBCB-4C0C-8420-91DFBCA87880}" destId="{A6880EE1-6377-4300-AF20-A051F7F06F3B}" srcOrd="0" destOrd="0" presId="urn:microsoft.com/office/officeart/2005/8/layout/hierarchy3"/>
    <dgm:cxn modelId="{6B19F192-399A-4FE6-A2BC-E64DB9E0DB9D}" srcId="{1127ED9C-18F1-4C04-8609-D9B993B65AFB}" destId="{DA726F9D-B031-45C2-B4F6-05B63621687A}" srcOrd="1" destOrd="0" parTransId="{18E2657F-1769-41EA-938B-5268817925F9}" sibTransId="{F9D7E567-4AC9-4D8B-91C2-427CD48A73AB}"/>
    <dgm:cxn modelId="{6A12E7E6-7BFB-4135-9519-0B9DDED87A3D}" type="presOf" srcId="{4ACEA6A7-0FCE-466B-B7C5-8B3ED13CEEA2}" destId="{A6876918-2EA4-412F-A25F-9F8C765A7ABA}" srcOrd="0" destOrd="0" presId="urn:microsoft.com/office/officeart/2005/8/layout/hierarchy3"/>
    <dgm:cxn modelId="{1A4E249B-A16E-44EB-B259-2B7382CCE47A}" type="presOf" srcId="{971B675B-D920-4F86-885D-884F619655E3}" destId="{B6667A95-7D6F-4AF2-83C3-87BB44BF5294}" srcOrd="0" destOrd="0" presId="urn:microsoft.com/office/officeart/2005/8/layout/hierarchy3"/>
    <dgm:cxn modelId="{6E83717C-18E3-48F1-AF92-80A7D6FDFA07}" srcId="{1127ED9C-18F1-4C04-8609-D9B993B65AFB}" destId="{8A7E842B-EBCB-4C0C-8420-91DFBCA87880}" srcOrd="2" destOrd="0" parTransId="{4ACEA6A7-0FCE-466B-B7C5-8B3ED13CEEA2}" sibTransId="{025330CB-2180-40A8-B928-99A2144315A5}"/>
    <dgm:cxn modelId="{51AC5032-D0BF-44D1-B749-09E40997D2B3}" type="presOf" srcId="{18E2657F-1769-41EA-938B-5268817925F9}" destId="{2C42DAF0-2FFF-4279-9FB9-93C5DCEFEDEB}" srcOrd="0" destOrd="0" presId="urn:microsoft.com/office/officeart/2005/8/layout/hierarchy3"/>
    <dgm:cxn modelId="{B4B1B140-3C5D-486A-99D9-7715B744B31E}" srcId="{1127ED9C-18F1-4C04-8609-D9B993B65AFB}" destId="{85A7C3C0-853E-4025-87E3-BB146F02C421}" srcOrd="0" destOrd="0" parTransId="{0F15191C-33EC-4139-AC20-D436734C391E}" sibTransId="{FD77AC16-6B45-47EA-B95C-0C2696DCD097}"/>
    <dgm:cxn modelId="{80BD436C-4A24-4837-AE43-C5A6F77235F3}" type="presOf" srcId="{A291E53E-EDE2-43AB-AEF3-DE960BD5300F}" destId="{E5A7D916-86B9-45C9-8B5E-72223117FC1F}" srcOrd="0" destOrd="0" presId="urn:microsoft.com/office/officeart/2005/8/layout/hierarchy3"/>
    <dgm:cxn modelId="{3A7223A1-7E21-4381-A31D-01E77A0DFF99}" type="presOf" srcId="{5D585DAA-B53B-4B62-9AE1-2AFBDC5BF373}" destId="{36FC527B-D3B0-4EC2-8217-D14C2BF00A39}" srcOrd="0" destOrd="0" presId="urn:microsoft.com/office/officeart/2005/8/layout/hierarchy3"/>
    <dgm:cxn modelId="{8E88C8C7-172B-4B90-A8DA-DD3786E66C59}" srcId="{1127ED9C-18F1-4C04-8609-D9B993B65AFB}" destId="{E0882408-615D-4220-9679-CF4D39F2AFB9}" srcOrd="7" destOrd="0" parTransId="{570C303E-75DF-4BF7-9D0A-9D70B29D95AB}" sibTransId="{1838B7ED-3011-4B10-A675-C332971F9660}"/>
    <dgm:cxn modelId="{4B852AEF-DD45-4F8E-9FAB-CD06759F2418}" type="presOf" srcId="{570C303E-75DF-4BF7-9D0A-9D70B29D95AB}" destId="{07074B34-8325-4CA8-B472-D40E1EE508EA}" srcOrd="0" destOrd="0" presId="urn:microsoft.com/office/officeart/2005/8/layout/hierarchy3"/>
    <dgm:cxn modelId="{6DF686DE-D3EB-4C17-9DFA-1FDA24134276}" type="presOf" srcId="{29BB8E32-9F34-483B-8C04-77A7A3DF2257}" destId="{65D82B06-E44B-43D8-8B91-47ADB21CA38C}" srcOrd="0" destOrd="0" presId="urn:microsoft.com/office/officeart/2005/8/layout/hierarchy3"/>
    <dgm:cxn modelId="{E753EF7E-17B9-4C80-8A10-75233107DE3B}" type="presOf" srcId="{1127ED9C-18F1-4C04-8609-D9B993B65AFB}" destId="{7848A4DE-8AEA-45CE-B354-AD6F2FEC59A1}" srcOrd="0" destOrd="0" presId="urn:microsoft.com/office/officeart/2005/8/layout/hierarchy3"/>
    <dgm:cxn modelId="{1399D726-946D-4883-959F-F20802E7591F}" type="presOf" srcId="{E0882408-615D-4220-9679-CF4D39F2AFB9}" destId="{D20A6FCE-3F11-432F-90B9-3E52EF0AB9C8}" srcOrd="0" destOrd="0" presId="urn:microsoft.com/office/officeart/2005/8/layout/hierarchy3"/>
    <dgm:cxn modelId="{306336BE-68E4-4FBD-A4C6-93A0E111699D}" type="presOf" srcId="{DA726F9D-B031-45C2-B4F6-05B63621687A}" destId="{03AFE9E4-74D0-4037-BC63-B4FE77FF2E5D}" srcOrd="0" destOrd="0" presId="urn:microsoft.com/office/officeart/2005/8/layout/hierarchy3"/>
    <dgm:cxn modelId="{EBA3D4FD-8BAB-4B30-BF08-BE4D1F835914}" srcId="{5D585DAA-B53B-4B62-9AE1-2AFBDC5BF373}" destId="{1127ED9C-18F1-4C04-8609-D9B993B65AFB}" srcOrd="0" destOrd="0" parTransId="{E8D4BB60-7C95-4B48-9B01-C0369CA11D7E}" sibTransId="{2D2C856E-66E4-4BEB-B8B7-9989122A45A3}"/>
    <dgm:cxn modelId="{E733EFE5-4D5E-47C2-8D84-7B45B4C4F59F}" type="presOf" srcId="{5A479AE6-B42A-43AB-997A-3B7155B0B3B5}" destId="{B947230E-7472-43C9-AF1D-FD21264D9151}" srcOrd="0" destOrd="0" presId="urn:microsoft.com/office/officeart/2005/8/layout/hierarchy3"/>
    <dgm:cxn modelId="{3EE54B9F-4EF5-41CF-B236-71FABFC4E7E3}" srcId="{1127ED9C-18F1-4C04-8609-D9B993B65AFB}" destId="{25272FA8-2386-4191-B992-21D8F95696A4}" srcOrd="6" destOrd="0" parTransId="{2991B0C8-17A4-4A48-BD4D-190169D28203}" sibTransId="{68B4F745-00A6-4D69-9CAB-9FB4A34E1272}"/>
    <dgm:cxn modelId="{FE4F61C6-97D9-464D-9E74-D45061F018F5}" type="presParOf" srcId="{36FC527B-D3B0-4EC2-8217-D14C2BF00A39}" destId="{1CB89C93-9DD6-4961-A974-26756EE708B7}" srcOrd="0" destOrd="0" presId="urn:microsoft.com/office/officeart/2005/8/layout/hierarchy3"/>
    <dgm:cxn modelId="{5230A97F-B09F-46B0-B918-9921047D3227}" type="presParOf" srcId="{1CB89C93-9DD6-4961-A974-26756EE708B7}" destId="{25A9207C-8F73-402D-8D03-6734D5AF1C57}" srcOrd="0" destOrd="0" presId="urn:microsoft.com/office/officeart/2005/8/layout/hierarchy3"/>
    <dgm:cxn modelId="{A0928DE8-0285-47C2-A4EE-495F7D71FE71}" type="presParOf" srcId="{25A9207C-8F73-402D-8D03-6734D5AF1C57}" destId="{7848A4DE-8AEA-45CE-B354-AD6F2FEC59A1}" srcOrd="0" destOrd="0" presId="urn:microsoft.com/office/officeart/2005/8/layout/hierarchy3"/>
    <dgm:cxn modelId="{14CCD675-95D9-484A-9D34-D2F9B30719D3}" type="presParOf" srcId="{25A9207C-8F73-402D-8D03-6734D5AF1C57}" destId="{F60F5975-05C8-457F-9ABD-A25534C98F99}" srcOrd="1" destOrd="0" presId="urn:microsoft.com/office/officeart/2005/8/layout/hierarchy3"/>
    <dgm:cxn modelId="{407AA940-C2D9-496D-A3A6-1C91AC685E29}" type="presParOf" srcId="{1CB89C93-9DD6-4961-A974-26756EE708B7}" destId="{CCD49970-5260-4A19-8332-EC9737588169}" srcOrd="1" destOrd="0" presId="urn:microsoft.com/office/officeart/2005/8/layout/hierarchy3"/>
    <dgm:cxn modelId="{D262D058-C9AB-4A6C-B470-3F5B7684909C}" type="presParOf" srcId="{CCD49970-5260-4A19-8332-EC9737588169}" destId="{A590238E-00DC-41AB-92BB-E3029259C887}" srcOrd="0" destOrd="0" presId="urn:microsoft.com/office/officeart/2005/8/layout/hierarchy3"/>
    <dgm:cxn modelId="{32FBFE2B-470E-43CB-9A52-A7121173995B}" type="presParOf" srcId="{CCD49970-5260-4A19-8332-EC9737588169}" destId="{A519192E-E002-48B8-B81E-2F03F10584C9}" srcOrd="1" destOrd="0" presId="urn:microsoft.com/office/officeart/2005/8/layout/hierarchy3"/>
    <dgm:cxn modelId="{50351125-4CE3-423E-B5BB-AF8608F3EDAA}" type="presParOf" srcId="{CCD49970-5260-4A19-8332-EC9737588169}" destId="{2C42DAF0-2FFF-4279-9FB9-93C5DCEFEDEB}" srcOrd="2" destOrd="0" presId="urn:microsoft.com/office/officeart/2005/8/layout/hierarchy3"/>
    <dgm:cxn modelId="{A84E711B-DAE4-49AA-BCC5-44ABB685A9F6}" type="presParOf" srcId="{CCD49970-5260-4A19-8332-EC9737588169}" destId="{03AFE9E4-74D0-4037-BC63-B4FE77FF2E5D}" srcOrd="3" destOrd="0" presId="urn:microsoft.com/office/officeart/2005/8/layout/hierarchy3"/>
    <dgm:cxn modelId="{F6087DB2-668E-4A95-8104-BA5ECAAAECA4}" type="presParOf" srcId="{CCD49970-5260-4A19-8332-EC9737588169}" destId="{A6876918-2EA4-412F-A25F-9F8C765A7ABA}" srcOrd="4" destOrd="0" presId="urn:microsoft.com/office/officeart/2005/8/layout/hierarchy3"/>
    <dgm:cxn modelId="{45F60BE2-DFCF-47D3-883C-F4C2DB55E919}" type="presParOf" srcId="{CCD49970-5260-4A19-8332-EC9737588169}" destId="{A6880EE1-6377-4300-AF20-A051F7F06F3B}" srcOrd="5" destOrd="0" presId="urn:microsoft.com/office/officeart/2005/8/layout/hierarchy3"/>
    <dgm:cxn modelId="{851F806E-6908-4D65-941B-DDD69765CF20}" type="presParOf" srcId="{CCD49970-5260-4A19-8332-EC9737588169}" destId="{8745A915-17F7-4D3D-93E4-E814BE69FA8C}" srcOrd="6" destOrd="0" presId="urn:microsoft.com/office/officeart/2005/8/layout/hierarchy3"/>
    <dgm:cxn modelId="{D7DCE656-7DA6-422C-8319-6B6A8A85FA73}" type="presParOf" srcId="{CCD49970-5260-4A19-8332-EC9737588169}" destId="{934332DD-2D81-426A-AC9C-5A085006F00C}" srcOrd="7" destOrd="0" presId="urn:microsoft.com/office/officeart/2005/8/layout/hierarchy3"/>
    <dgm:cxn modelId="{969E8C8F-F6CF-480B-B312-F79D7258B44A}" type="presParOf" srcId="{CCD49970-5260-4A19-8332-EC9737588169}" destId="{B6667A95-7D6F-4AF2-83C3-87BB44BF5294}" srcOrd="8" destOrd="0" presId="urn:microsoft.com/office/officeart/2005/8/layout/hierarchy3"/>
    <dgm:cxn modelId="{BFF3FC12-DD92-4CA9-9584-D5AD294A2C6C}" type="presParOf" srcId="{CCD49970-5260-4A19-8332-EC9737588169}" destId="{E5A7D916-86B9-45C9-8B5E-72223117FC1F}" srcOrd="9" destOrd="0" presId="urn:microsoft.com/office/officeart/2005/8/layout/hierarchy3"/>
    <dgm:cxn modelId="{2A25DDFE-0C82-409C-B5B3-1A34839385A1}" type="presParOf" srcId="{CCD49970-5260-4A19-8332-EC9737588169}" destId="{65D82B06-E44B-43D8-8B91-47ADB21CA38C}" srcOrd="10" destOrd="0" presId="urn:microsoft.com/office/officeart/2005/8/layout/hierarchy3"/>
    <dgm:cxn modelId="{C15F69BB-5290-4AC9-80EE-6BB2C0768086}" type="presParOf" srcId="{CCD49970-5260-4A19-8332-EC9737588169}" destId="{B947230E-7472-43C9-AF1D-FD21264D9151}" srcOrd="11" destOrd="0" presId="urn:microsoft.com/office/officeart/2005/8/layout/hierarchy3"/>
    <dgm:cxn modelId="{EBD2C4D3-E2B5-477E-B310-7D60220075C9}" type="presParOf" srcId="{CCD49970-5260-4A19-8332-EC9737588169}" destId="{CC79683E-06AC-4076-BD84-C2CEDB69B7EC}" srcOrd="12" destOrd="0" presId="urn:microsoft.com/office/officeart/2005/8/layout/hierarchy3"/>
    <dgm:cxn modelId="{AD2E3BC2-2704-4F8D-86EF-5E1FA4C59AF5}" type="presParOf" srcId="{CCD49970-5260-4A19-8332-EC9737588169}" destId="{F89C46C9-8173-414C-ADE1-2253574DEB30}" srcOrd="13" destOrd="0" presId="urn:microsoft.com/office/officeart/2005/8/layout/hierarchy3"/>
    <dgm:cxn modelId="{3F5226A9-35B2-4949-AD77-336A7B2FCE43}" type="presParOf" srcId="{CCD49970-5260-4A19-8332-EC9737588169}" destId="{07074B34-8325-4CA8-B472-D40E1EE508EA}" srcOrd="14" destOrd="0" presId="urn:microsoft.com/office/officeart/2005/8/layout/hierarchy3"/>
    <dgm:cxn modelId="{6A962EF6-063B-4DEB-B61B-E7765529DFFE}" type="presParOf" srcId="{CCD49970-5260-4A19-8332-EC9737588169}" destId="{D20A6FCE-3F11-432F-90B9-3E52EF0AB9C8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D585DAA-B53B-4B62-9AE1-2AFBDC5BF373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27ED9C-18F1-4C04-8609-D9B993B65AFB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КОНКУРСНАЯ ЗАЯВКА ДОЛЖНА СОДЕРЖАТЬ: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D4BB60-7C95-4B48-9B01-C0369CA11D7E}" type="parTrans" cxnId="{EBA3D4FD-8BAB-4B30-BF08-BE4D1F835914}">
      <dgm:prSet/>
      <dgm:spPr/>
      <dgm:t>
        <a:bodyPr/>
        <a:lstStyle/>
        <a:p>
          <a:endParaRPr lang="ru-RU"/>
        </a:p>
      </dgm:t>
    </dgm:pt>
    <dgm:pt modelId="{2D2C856E-66E4-4BEB-B8B7-9989122A45A3}" type="sibTrans" cxnId="{EBA3D4FD-8BAB-4B30-BF08-BE4D1F835914}">
      <dgm:prSet/>
      <dgm:spPr/>
      <dgm:t>
        <a:bodyPr/>
        <a:lstStyle/>
        <a:p>
          <a:endParaRPr lang="ru-RU"/>
        </a:p>
      </dgm:t>
    </dgm:pt>
    <dgm:pt modelId="{85A7C3C0-853E-4025-87E3-BB146F02C421}">
      <dgm:prSet phldrT="[Текст]" custT="1"/>
      <dgm:spPr/>
      <dgm:t>
        <a:bodyPr/>
        <a:lstStyle/>
        <a:p>
          <a:pPr algn="l"/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о среднесписочной численности работников и начисленной им среднемесячной заработной плате за предыдущий год и последний отчетный период (для вновь созданных юридических лиц или вновь зарегистрированных индивидуальных предпринимателей - справка за период, прошедший со дня их государственной регистрации), заверенная подписью и печатью (при наличии) получателя субсидии, с приложением </a:t>
          </a:r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формы 4-ФСС</a:t>
          </a:r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 предыдущий год и последний отчетный период;</a:t>
          </a:r>
          <a:endParaRPr lang="ru-RU" sz="14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15191C-33EC-4139-AC20-D436734C391E}" type="parTrans" cxnId="{B4B1B140-3C5D-486A-99D9-7715B744B31E}">
      <dgm:prSet/>
      <dgm:spPr/>
      <dgm:t>
        <a:bodyPr/>
        <a:lstStyle/>
        <a:p>
          <a:endParaRPr lang="ru-RU"/>
        </a:p>
      </dgm:t>
    </dgm:pt>
    <dgm:pt modelId="{FD77AC16-6B45-47EA-B95C-0C2696DCD097}" type="sibTrans" cxnId="{B4B1B140-3C5D-486A-99D9-7715B744B31E}">
      <dgm:prSet/>
      <dgm:spPr/>
      <dgm:t>
        <a:bodyPr/>
        <a:lstStyle/>
        <a:p>
          <a:endParaRPr lang="ru-RU"/>
        </a:p>
      </dgm:t>
    </dgm:pt>
    <dgm:pt modelId="{DA726F9D-B031-45C2-B4F6-05B63621687A}">
      <dgm:prSet phldrT="[Текст]" custT="1"/>
      <dgm:spPr/>
      <dgm:t>
        <a:bodyPr/>
        <a:lstStyle/>
        <a:p>
          <a:pPr algn="l"/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ИФНС об исполнении налогоплательщиком (плательщиком сборов, налоговым агентом) обязанности по уплате налогов, сборов, пеней, штрафов, выданная по состоянию на первое число месяца, предшествующего месяцу, в котором планируется заключение соглашение о предоставлении субсидии. При наличии задолженности - копии документов, подтверждающие ее оплату, заверенные подписью и печатью (при наличии) получателя субсидии; </a:t>
          </a:r>
          <a:endParaRPr lang="ru-RU" sz="14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2657F-1769-41EA-938B-5268817925F9}" type="parTrans" cxnId="{6B19F192-399A-4FE6-A2BC-E64DB9E0DB9D}">
      <dgm:prSet/>
      <dgm:spPr/>
      <dgm:t>
        <a:bodyPr/>
        <a:lstStyle/>
        <a:p>
          <a:endParaRPr lang="ru-RU"/>
        </a:p>
      </dgm:t>
    </dgm:pt>
    <dgm:pt modelId="{F9D7E567-4AC9-4D8B-91C2-427CD48A73AB}" type="sibTrans" cxnId="{6B19F192-399A-4FE6-A2BC-E64DB9E0DB9D}">
      <dgm:prSet/>
      <dgm:spPr/>
      <dgm:t>
        <a:bodyPr/>
        <a:lstStyle/>
        <a:p>
          <a:endParaRPr lang="ru-RU"/>
        </a:p>
      </dgm:t>
    </dgm:pt>
    <dgm:pt modelId="{8A7E842B-EBCB-4C0C-8420-91DFBCA87880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ИФНС об открытых расчетных счетах, выданная по состоянию на первое число месяца, предшествующего месяцу, в котором планируется заключение соглашения о предоставлении субсидии. Если соответствующий документ не предоставлен получателем субсидии, Уполномоченный орган самостоятельно запрашивает данный документ путем направления межведомственного запроса в ИФНС;</a:t>
          </a:r>
          <a:endParaRPr lang="ru-RU" sz="14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CEA6A7-0FCE-466B-B7C5-8B3ED13CEEA2}" type="parTrans" cxnId="{6E83717C-18E3-48F1-AF92-80A7D6FDFA07}">
      <dgm:prSet/>
      <dgm:spPr/>
      <dgm:t>
        <a:bodyPr/>
        <a:lstStyle/>
        <a:p>
          <a:endParaRPr lang="ru-RU"/>
        </a:p>
      </dgm:t>
    </dgm:pt>
    <dgm:pt modelId="{025330CB-2180-40A8-B928-99A2144315A5}" type="sibTrans" cxnId="{6E83717C-18E3-48F1-AF92-80A7D6FDFA07}">
      <dgm:prSet/>
      <dgm:spPr/>
      <dgm:t>
        <a:bodyPr/>
        <a:lstStyle/>
        <a:p>
          <a:endParaRPr lang="ru-RU"/>
        </a:p>
      </dgm:t>
    </dgm:pt>
    <dgm:pt modelId="{092727DA-BF3E-47BF-98C3-483913CC186E}">
      <dgm:prSet custT="1"/>
      <dgm:spPr/>
      <dgm:t>
        <a:bodyPr/>
        <a:lstStyle/>
        <a:p>
          <a:pPr algn="l"/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Пенсионного фонда Российской Федерации, подтверждающая отсутствие задолженности по уплате страховых взносов, пеней и штрафов на обязательное пенсионное страхование, уплачиваемых в Пенсионный фонд Российской Федерации, и страховых взносов, пеней и штрафов на обязательное медицинское страхование, уплачиваемых в Федеральный фонд обязательного медицинского страхования, выданная по состоянию на первое число месяца, предшествующего месяцу, в котором планируется заключение соглашения о предоставлении субсидии. При наличии задолженности - копии документов, подтверждающие ее оплату, заверенные подписью и печатью (при наличии) получателя субсидии;</a:t>
          </a:r>
          <a:endParaRPr lang="ru-RU" sz="14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498B68-A9D1-46C5-A1B3-8F53A453B2E2}" type="parTrans" cxnId="{82688D15-4C35-4ED5-A73D-6F79E32C9986}">
      <dgm:prSet/>
      <dgm:spPr/>
      <dgm:t>
        <a:bodyPr/>
        <a:lstStyle/>
        <a:p>
          <a:endParaRPr lang="ru-RU"/>
        </a:p>
      </dgm:t>
    </dgm:pt>
    <dgm:pt modelId="{07AD2B1A-C33F-4CD3-AB33-006F985B24E2}" type="sibTrans" cxnId="{82688D15-4C35-4ED5-A73D-6F79E32C9986}">
      <dgm:prSet/>
      <dgm:spPr/>
      <dgm:t>
        <a:bodyPr/>
        <a:lstStyle/>
        <a:p>
          <a:endParaRPr lang="ru-RU"/>
        </a:p>
      </dgm:t>
    </dgm:pt>
    <dgm:pt modelId="{36FC527B-D3B0-4EC2-8217-D14C2BF00A39}" type="pres">
      <dgm:prSet presAssocID="{5D585DAA-B53B-4B62-9AE1-2AFBDC5BF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B89C93-9DD6-4961-A974-26756EE708B7}" type="pres">
      <dgm:prSet presAssocID="{1127ED9C-18F1-4C04-8609-D9B993B65AFB}" presName="root" presStyleCnt="0"/>
      <dgm:spPr/>
    </dgm:pt>
    <dgm:pt modelId="{25A9207C-8F73-402D-8D03-6734D5AF1C57}" type="pres">
      <dgm:prSet presAssocID="{1127ED9C-18F1-4C04-8609-D9B993B65AFB}" presName="rootComposite" presStyleCnt="0"/>
      <dgm:spPr/>
    </dgm:pt>
    <dgm:pt modelId="{7848A4DE-8AEA-45CE-B354-AD6F2FEC59A1}" type="pres">
      <dgm:prSet presAssocID="{1127ED9C-18F1-4C04-8609-D9B993B65AFB}" presName="rootText" presStyleLbl="node1" presStyleIdx="0" presStyleCnt="1" custScaleX="595413" custScaleY="56236" custLinFactNeighborX="33448" custLinFactNeighborY="-37138"/>
      <dgm:spPr/>
      <dgm:t>
        <a:bodyPr/>
        <a:lstStyle/>
        <a:p>
          <a:endParaRPr lang="ru-RU"/>
        </a:p>
      </dgm:t>
    </dgm:pt>
    <dgm:pt modelId="{F60F5975-05C8-457F-9ABD-A25534C98F99}" type="pres">
      <dgm:prSet presAssocID="{1127ED9C-18F1-4C04-8609-D9B993B65AFB}" presName="rootConnector" presStyleLbl="node1" presStyleIdx="0" presStyleCnt="1"/>
      <dgm:spPr/>
      <dgm:t>
        <a:bodyPr/>
        <a:lstStyle/>
        <a:p>
          <a:endParaRPr lang="ru-RU"/>
        </a:p>
      </dgm:t>
    </dgm:pt>
    <dgm:pt modelId="{CCD49970-5260-4A19-8332-EC9737588169}" type="pres">
      <dgm:prSet presAssocID="{1127ED9C-18F1-4C04-8609-D9B993B65AFB}" presName="childShape" presStyleCnt="0"/>
      <dgm:spPr/>
    </dgm:pt>
    <dgm:pt modelId="{A590238E-00DC-41AB-92BB-E3029259C887}" type="pres">
      <dgm:prSet presAssocID="{0F15191C-33EC-4139-AC20-D436734C391E}" presName="Name13" presStyleLbl="parChTrans1D2" presStyleIdx="0" presStyleCnt="4"/>
      <dgm:spPr/>
      <dgm:t>
        <a:bodyPr/>
        <a:lstStyle/>
        <a:p>
          <a:endParaRPr lang="ru-RU"/>
        </a:p>
      </dgm:t>
    </dgm:pt>
    <dgm:pt modelId="{A519192E-E002-48B8-B81E-2F03F10584C9}" type="pres">
      <dgm:prSet presAssocID="{85A7C3C0-853E-4025-87E3-BB146F02C421}" presName="childText" presStyleLbl="bgAcc1" presStyleIdx="0" presStyleCnt="4" custScaleX="971327" custScaleY="196437" custLinFactNeighborX="-17632" custLinFactNeighborY="-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2DAF0-2FFF-4279-9FB9-93C5DCEFEDEB}" type="pres">
      <dgm:prSet presAssocID="{18E2657F-1769-41EA-938B-5268817925F9}" presName="Name13" presStyleLbl="parChTrans1D2" presStyleIdx="1" presStyleCnt="4"/>
      <dgm:spPr/>
      <dgm:t>
        <a:bodyPr/>
        <a:lstStyle/>
        <a:p>
          <a:endParaRPr lang="ru-RU"/>
        </a:p>
      </dgm:t>
    </dgm:pt>
    <dgm:pt modelId="{03AFE9E4-74D0-4037-BC63-B4FE77FF2E5D}" type="pres">
      <dgm:prSet presAssocID="{DA726F9D-B031-45C2-B4F6-05B63621687A}" presName="childText" presStyleLbl="bgAcc1" presStyleIdx="1" presStyleCnt="4" custScaleX="973932" custScaleY="191352" custLinFactNeighborX="-13744" custLinFactNeighborY="-3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76918-2EA4-412F-A25F-9F8C765A7ABA}" type="pres">
      <dgm:prSet presAssocID="{4ACEA6A7-0FCE-466B-B7C5-8B3ED13CEEA2}" presName="Name13" presStyleLbl="parChTrans1D2" presStyleIdx="2" presStyleCnt="4"/>
      <dgm:spPr/>
      <dgm:t>
        <a:bodyPr/>
        <a:lstStyle/>
        <a:p>
          <a:endParaRPr lang="ru-RU"/>
        </a:p>
      </dgm:t>
    </dgm:pt>
    <dgm:pt modelId="{A6880EE1-6377-4300-AF20-A051F7F06F3B}" type="pres">
      <dgm:prSet presAssocID="{8A7E842B-EBCB-4C0C-8420-91DFBCA87880}" presName="childText" presStyleLbl="bgAcc1" presStyleIdx="2" presStyleCnt="4" custScaleX="972822" custScaleY="193077" custLinFactNeighborX="-13644" custLinFactNeighborY="-6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5A915-17F7-4D3D-93E4-E814BE69FA8C}" type="pres">
      <dgm:prSet presAssocID="{47498B68-A9D1-46C5-A1B3-8F53A453B2E2}" presName="Name13" presStyleLbl="parChTrans1D2" presStyleIdx="3" presStyleCnt="4"/>
      <dgm:spPr/>
      <dgm:t>
        <a:bodyPr/>
        <a:lstStyle/>
        <a:p>
          <a:endParaRPr lang="ru-RU"/>
        </a:p>
      </dgm:t>
    </dgm:pt>
    <dgm:pt modelId="{934332DD-2D81-426A-AC9C-5A085006F00C}" type="pres">
      <dgm:prSet presAssocID="{092727DA-BF3E-47BF-98C3-483913CC186E}" presName="childText" presStyleLbl="bgAcc1" presStyleIdx="3" presStyleCnt="4" custScaleX="970788" custScaleY="254755" custLinFactNeighborX="-8234" custLinFactNeighborY="-2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DEE1D6-FB40-467C-94FE-FB83E4625038}" type="presOf" srcId="{18E2657F-1769-41EA-938B-5268817925F9}" destId="{2C42DAF0-2FFF-4279-9FB9-93C5DCEFEDEB}" srcOrd="0" destOrd="0" presId="urn:microsoft.com/office/officeart/2005/8/layout/hierarchy3"/>
    <dgm:cxn modelId="{DE381D41-AFED-42C5-B067-E4ADA4EE3798}" type="presOf" srcId="{092727DA-BF3E-47BF-98C3-483913CC186E}" destId="{934332DD-2D81-426A-AC9C-5A085006F00C}" srcOrd="0" destOrd="0" presId="urn:microsoft.com/office/officeart/2005/8/layout/hierarchy3"/>
    <dgm:cxn modelId="{B4B1B140-3C5D-486A-99D9-7715B744B31E}" srcId="{1127ED9C-18F1-4C04-8609-D9B993B65AFB}" destId="{85A7C3C0-853E-4025-87E3-BB146F02C421}" srcOrd="0" destOrd="0" parTransId="{0F15191C-33EC-4139-AC20-D436734C391E}" sibTransId="{FD77AC16-6B45-47EA-B95C-0C2696DCD097}"/>
    <dgm:cxn modelId="{3AFE950E-56F4-44D9-AB78-68A99A3F3B3F}" type="presOf" srcId="{0F15191C-33EC-4139-AC20-D436734C391E}" destId="{A590238E-00DC-41AB-92BB-E3029259C887}" srcOrd="0" destOrd="0" presId="urn:microsoft.com/office/officeart/2005/8/layout/hierarchy3"/>
    <dgm:cxn modelId="{1D3DF235-3370-4CF9-8E56-E8F7B95AC026}" type="presOf" srcId="{DA726F9D-B031-45C2-B4F6-05B63621687A}" destId="{03AFE9E4-74D0-4037-BC63-B4FE77FF2E5D}" srcOrd="0" destOrd="0" presId="urn:microsoft.com/office/officeart/2005/8/layout/hierarchy3"/>
    <dgm:cxn modelId="{34020D3D-A54B-426A-AEBC-B1F08FE277A9}" type="presOf" srcId="{8A7E842B-EBCB-4C0C-8420-91DFBCA87880}" destId="{A6880EE1-6377-4300-AF20-A051F7F06F3B}" srcOrd="0" destOrd="0" presId="urn:microsoft.com/office/officeart/2005/8/layout/hierarchy3"/>
    <dgm:cxn modelId="{6E83717C-18E3-48F1-AF92-80A7D6FDFA07}" srcId="{1127ED9C-18F1-4C04-8609-D9B993B65AFB}" destId="{8A7E842B-EBCB-4C0C-8420-91DFBCA87880}" srcOrd="2" destOrd="0" parTransId="{4ACEA6A7-0FCE-466B-B7C5-8B3ED13CEEA2}" sibTransId="{025330CB-2180-40A8-B928-99A2144315A5}"/>
    <dgm:cxn modelId="{D32C854C-597E-4927-9E81-FAE16F4A35FF}" type="presOf" srcId="{4ACEA6A7-0FCE-466B-B7C5-8B3ED13CEEA2}" destId="{A6876918-2EA4-412F-A25F-9F8C765A7ABA}" srcOrd="0" destOrd="0" presId="urn:microsoft.com/office/officeart/2005/8/layout/hierarchy3"/>
    <dgm:cxn modelId="{82688D15-4C35-4ED5-A73D-6F79E32C9986}" srcId="{1127ED9C-18F1-4C04-8609-D9B993B65AFB}" destId="{092727DA-BF3E-47BF-98C3-483913CC186E}" srcOrd="3" destOrd="0" parTransId="{47498B68-A9D1-46C5-A1B3-8F53A453B2E2}" sibTransId="{07AD2B1A-C33F-4CD3-AB33-006F985B24E2}"/>
    <dgm:cxn modelId="{34494542-2534-471C-8A46-F42FB25CEDF8}" type="presOf" srcId="{1127ED9C-18F1-4C04-8609-D9B993B65AFB}" destId="{F60F5975-05C8-457F-9ABD-A25534C98F99}" srcOrd="1" destOrd="0" presId="urn:microsoft.com/office/officeart/2005/8/layout/hierarchy3"/>
    <dgm:cxn modelId="{6B104F6D-866E-470B-80A2-49F7134C8DD4}" type="presOf" srcId="{5D585DAA-B53B-4B62-9AE1-2AFBDC5BF373}" destId="{36FC527B-D3B0-4EC2-8217-D14C2BF00A39}" srcOrd="0" destOrd="0" presId="urn:microsoft.com/office/officeart/2005/8/layout/hierarchy3"/>
    <dgm:cxn modelId="{EBA3D4FD-8BAB-4B30-BF08-BE4D1F835914}" srcId="{5D585DAA-B53B-4B62-9AE1-2AFBDC5BF373}" destId="{1127ED9C-18F1-4C04-8609-D9B993B65AFB}" srcOrd="0" destOrd="0" parTransId="{E8D4BB60-7C95-4B48-9B01-C0369CA11D7E}" sibTransId="{2D2C856E-66E4-4BEB-B8B7-9989122A45A3}"/>
    <dgm:cxn modelId="{BF74A6AC-2F75-46BB-8046-2ACFC8427F04}" type="presOf" srcId="{1127ED9C-18F1-4C04-8609-D9B993B65AFB}" destId="{7848A4DE-8AEA-45CE-B354-AD6F2FEC59A1}" srcOrd="0" destOrd="0" presId="urn:microsoft.com/office/officeart/2005/8/layout/hierarchy3"/>
    <dgm:cxn modelId="{6B19F192-399A-4FE6-A2BC-E64DB9E0DB9D}" srcId="{1127ED9C-18F1-4C04-8609-D9B993B65AFB}" destId="{DA726F9D-B031-45C2-B4F6-05B63621687A}" srcOrd="1" destOrd="0" parTransId="{18E2657F-1769-41EA-938B-5268817925F9}" sibTransId="{F9D7E567-4AC9-4D8B-91C2-427CD48A73AB}"/>
    <dgm:cxn modelId="{8F8BF8FF-2805-45BD-A15A-1B27834F91F6}" type="presOf" srcId="{47498B68-A9D1-46C5-A1B3-8F53A453B2E2}" destId="{8745A915-17F7-4D3D-93E4-E814BE69FA8C}" srcOrd="0" destOrd="0" presId="urn:microsoft.com/office/officeart/2005/8/layout/hierarchy3"/>
    <dgm:cxn modelId="{CDF83392-9358-4204-97B8-7E550214B909}" type="presOf" srcId="{85A7C3C0-853E-4025-87E3-BB146F02C421}" destId="{A519192E-E002-48B8-B81E-2F03F10584C9}" srcOrd="0" destOrd="0" presId="urn:microsoft.com/office/officeart/2005/8/layout/hierarchy3"/>
    <dgm:cxn modelId="{8876CA27-7817-452D-9BFE-6D66A8286622}" type="presParOf" srcId="{36FC527B-D3B0-4EC2-8217-D14C2BF00A39}" destId="{1CB89C93-9DD6-4961-A974-26756EE708B7}" srcOrd="0" destOrd="0" presId="urn:microsoft.com/office/officeart/2005/8/layout/hierarchy3"/>
    <dgm:cxn modelId="{AE0EFD2A-9FB0-480B-99BD-D213C6817214}" type="presParOf" srcId="{1CB89C93-9DD6-4961-A974-26756EE708B7}" destId="{25A9207C-8F73-402D-8D03-6734D5AF1C57}" srcOrd="0" destOrd="0" presId="urn:microsoft.com/office/officeart/2005/8/layout/hierarchy3"/>
    <dgm:cxn modelId="{CD2C23C3-62DA-4EC3-BF4B-01972651C7FB}" type="presParOf" srcId="{25A9207C-8F73-402D-8D03-6734D5AF1C57}" destId="{7848A4DE-8AEA-45CE-B354-AD6F2FEC59A1}" srcOrd="0" destOrd="0" presId="urn:microsoft.com/office/officeart/2005/8/layout/hierarchy3"/>
    <dgm:cxn modelId="{9067AE58-1EBD-451A-B23D-6AA698404CA8}" type="presParOf" srcId="{25A9207C-8F73-402D-8D03-6734D5AF1C57}" destId="{F60F5975-05C8-457F-9ABD-A25534C98F99}" srcOrd="1" destOrd="0" presId="urn:microsoft.com/office/officeart/2005/8/layout/hierarchy3"/>
    <dgm:cxn modelId="{2666B5C3-AAC0-4BA4-B375-278344E29BF3}" type="presParOf" srcId="{1CB89C93-9DD6-4961-A974-26756EE708B7}" destId="{CCD49970-5260-4A19-8332-EC9737588169}" srcOrd="1" destOrd="0" presId="urn:microsoft.com/office/officeart/2005/8/layout/hierarchy3"/>
    <dgm:cxn modelId="{80C8C15E-EAB1-4CFD-90DB-D57D6B050DD8}" type="presParOf" srcId="{CCD49970-5260-4A19-8332-EC9737588169}" destId="{A590238E-00DC-41AB-92BB-E3029259C887}" srcOrd="0" destOrd="0" presId="urn:microsoft.com/office/officeart/2005/8/layout/hierarchy3"/>
    <dgm:cxn modelId="{2BD104FF-C14A-452D-824C-863A9FECF5A3}" type="presParOf" srcId="{CCD49970-5260-4A19-8332-EC9737588169}" destId="{A519192E-E002-48B8-B81E-2F03F10584C9}" srcOrd="1" destOrd="0" presId="urn:microsoft.com/office/officeart/2005/8/layout/hierarchy3"/>
    <dgm:cxn modelId="{D0D73547-EB64-4E9C-92FD-B08B1D59D329}" type="presParOf" srcId="{CCD49970-5260-4A19-8332-EC9737588169}" destId="{2C42DAF0-2FFF-4279-9FB9-93C5DCEFEDEB}" srcOrd="2" destOrd="0" presId="urn:microsoft.com/office/officeart/2005/8/layout/hierarchy3"/>
    <dgm:cxn modelId="{4FEA4F3C-D84A-45FB-BB1E-C64385100148}" type="presParOf" srcId="{CCD49970-5260-4A19-8332-EC9737588169}" destId="{03AFE9E4-74D0-4037-BC63-B4FE77FF2E5D}" srcOrd="3" destOrd="0" presId="urn:microsoft.com/office/officeart/2005/8/layout/hierarchy3"/>
    <dgm:cxn modelId="{FF836B2A-51BD-41A2-B157-2886FA65435E}" type="presParOf" srcId="{CCD49970-5260-4A19-8332-EC9737588169}" destId="{A6876918-2EA4-412F-A25F-9F8C765A7ABA}" srcOrd="4" destOrd="0" presId="urn:microsoft.com/office/officeart/2005/8/layout/hierarchy3"/>
    <dgm:cxn modelId="{ED8AAC0F-2923-4607-AB82-5659426BEEBA}" type="presParOf" srcId="{CCD49970-5260-4A19-8332-EC9737588169}" destId="{A6880EE1-6377-4300-AF20-A051F7F06F3B}" srcOrd="5" destOrd="0" presId="urn:microsoft.com/office/officeart/2005/8/layout/hierarchy3"/>
    <dgm:cxn modelId="{918AF9EB-DD5B-4CC1-82F7-29C64EDBE8E0}" type="presParOf" srcId="{CCD49970-5260-4A19-8332-EC9737588169}" destId="{8745A915-17F7-4D3D-93E4-E814BE69FA8C}" srcOrd="6" destOrd="0" presId="urn:microsoft.com/office/officeart/2005/8/layout/hierarchy3"/>
    <dgm:cxn modelId="{CC53FAE0-49D5-4429-937B-C1276ED94B44}" type="presParOf" srcId="{CCD49970-5260-4A19-8332-EC9737588169}" destId="{934332DD-2D81-426A-AC9C-5A085006F00C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D585DAA-B53B-4B62-9AE1-2AFBDC5BF373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27ED9C-18F1-4C04-8609-D9B993B65AFB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КОНКУРСНАЯ ЗАЯВКА ДОЛЖНА СОДЕРЖАТЬ: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D4BB60-7C95-4B48-9B01-C0369CA11D7E}" type="parTrans" cxnId="{EBA3D4FD-8BAB-4B30-BF08-BE4D1F835914}">
      <dgm:prSet/>
      <dgm:spPr/>
      <dgm:t>
        <a:bodyPr/>
        <a:lstStyle/>
        <a:p>
          <a:endParaRPr lang="ru-RU"/>
        </a:p>
      </dgm:t>
    </dgm:pt>
    <dgm:pt modelId="{2D2C856E-66E4-4BEB-B8B7-9989122A45A3}" type="sibTrans" cxnId="{EBA3D4FD-8BAB-4B30-BF08-BE4D1F835914}">
      <dgm:prSet/>
      <dgm:spPr/>
      <dgm:t>
        <a:bodyPr/>
        <a:lstStyle/>
        <a:p>
          <a:endParaRPr lang="ru-RU"/>
        </a:p>
      </dgm:t>
    </dgm:pt>
    <dgm:pt modelId="{85A7C3C0-853E-4025-87E3-BB146F02C421}">
      <dgm:prSet phldrT="[Текст]" custT="1"/>
      <dgm:spPr/>
      <dgm:t>
        <a:bodyPr/>
        <a:lstStyle/>
        <a:p>
          <a:pPr algn="l"/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Фонда социального страхования Российской Федерации, подтверждающая отсутствие задолженности по уплате страховых взносов, пеней и штрафов на обязательное социальное страхование на случай временной нетрудоспособности и в связи с материнством, уплачиваемых в Фонд социального страхования Российской Федерации, выданная по состоянию на первое число месяца, предшествующего месяцу, в котором планируется заключение соглашения о предоставлении субсидии. При наличии задолженности - копии документов, подтверждающие ее оплату, заверенные подписью и печатью (при наличии) получателя субсидии;</a:t>
          </a:r>
          <a:endParaRPr lang="ru-RU" sz="14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15191C-33EC-4139-AC20-D436734C391E}" type="parTrans" cxnId="{B4B1B140-3C5D-486A-99D9-7715B744B31E}">
      <dgm:prSet/>
      <dgm:spPr/>
      <dgm:t>
        <a:bodyPr/>
        <a:lstStyle/>
        <a:p>
          <a:endParaRPr lang="ru-RU"/>
        </a:p>
      </dgm:t>
    </dgm:pt>
    <dgm:pt modelId="{FD77AC16-6B45-47EA-B95C-0C2696DCD097}" type="sibTrans" cxnId="{B4B1B140-3C5D-486A-99D9-7715B744B31E}">
      <dgm:prSet/>
      <dgm:spPr/>
      <dgm:t>
        <a:bodyPr/>
        <a:lstStyle/>
        <a:p>
          <a:endParaRPr lang="ru-RU"/>
        </a:p>
      </dgm:t>
    </dgm:pt>
    <dgm:pt modelId="{DA726F9D-B031-45C2-B4F6-05B63621687A}">
      <dgm:prSet phldrT="[Текст]" custT="1"/>
      <dgm:spPr/>
      <dgm:t>
        <a:bodyPr/>
        <a:lstStyle/>
        <a:p>
          <a:pPr algn="l"/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экономические показатели деятельности СМСП по форме согласно приложению № 5 к Положению;</a:t>
          </a:r>
          <a:endParaRPr lang="ru-RU" sz="14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2657F-1769-41EA-938B-5268817925F9}" type="parTrans" cxnId="{6B19F192-399A-4FE6-A2BC-E64DB9E0DB9D}">
      <dgm:prSet/>
      <dgm:spPr/>
      <dgm:t>
        <a:bodyPr/>
        <a:lstStyle/>
        <a:p>
          <a:endParaRPr lang="ru-RU"/>
        </a:p>
      </dgm:t>
    </dgm:pt>
    <dgm:pt modelId="{F9D7E567-4AC9-4D8B-91C2-427CD48A73AB}" type="sibTrans" cxnId="{6B19F192-399A-4FE6-A2BC-E64DB9E0DB9D}">
      <dgm:prSet/>
      <dgm:spPr/>
      <dgm:t>
        <a:bodyPr/>
        <a:lstStyle/>
        <a:p>
          <a:endParaRPr lang="ru-RU"/>
        </a:p>
      </dgm:t>
    </dgm:pt>
    <dgm:pt modelId="{8A7E842B-EBCB-4C0C-8420-91DFBCA87880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обязательство по обеспечению достижения целевых показателей по форме согласно приложению № 6 к Положению.</a:t>
          </a:r>
          <a:endParaRPr lang="ru-RU" sz="14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CEA6A7-0FCE-466B-B7C5-8B3ED13CEEA2}" type="parTrans" cxnId="{6E83717C-18E3-48F1-AF92-80A7D6FDFA07}">
      <dgm:prSet/>
      <dgm:spPr/>
      <dgm:t>
        <a:bodyPr/>
        <a:lstStyle/>
        <a:p>
          <a:endParaRPr lang="ru-RU"/>
        </a:p>
      </dgm:t>
    </dgm:pt>
    <dgm:pt modelId="{025330CB-2180-40A8-B928-99A2144315A5}" type="sibTrans" cxnId="{6E83717C-18E3-48F1-AF92-80A7D6FDFA07}">
      <dgm:prSet/>
      <dgm:spPr/>
      <dgm:t>
        <a:bodyPr/>
        <a:lstStyle/>
        <a:p>
          <a:endParaRPr lang="ru-RU"/>
        </a:p>
      </dgm:t>
    </dgm:pt>
    <dgm:pt modelId="{36FC527B-D3B0-4EC2-8217-D14C2BF00A39}" type="pres">
      <dgm:prSet presAssocID="{5D585DAA-B53B-4B62-9AE1-2AFBDC5BF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B89C93-9DD6-4961-A974-26756EE708B7}" type="pres">
      <dgm:prSet presAssocID="{1127ED9C-18F1-4C04-8609-D9B993B65AFB}" presName="root" presStyleCnt="0"/>
      <dgm:spPr/>
    </dgm:pt>
    <dgm:pt modelId="{25A9207C-8F73-402D-8D03-6734D5AF1C57}" type="pres">
      <dgm:prSet presAssocID="{1127ED9C-18F1-4C04-8609-D9B993B65AFB}" presName="rootComposite" presStyleCnt="0"/>
      <dgm:spPr/>
    </dgm:pt>
    <dgm:pt modelId="{7848A4DE-8AEA-45CE-B354-AD6F2FEC59A1}" type="pres">
      <dgm:prSet presAssocID="{1127ED9C-18F1-4C04-8609-D9B993B65AFB}" presName="rootText" presStyleLbl="node1" presStyleIdx="0" presStyleCnt="1" custScaleX="595413" custScaleY="56236" custLinFactNeighborX="30415" custLinFactNeighborY="-17485"/>
      <dgm:spPr/>
      <dgm:t>
        <a:bodyPr/>
        <a:lstStyle/>
        <a:p>
          <a:endParaRPr lang="ru-RU"/>
        </a:p>
      </dgm:t>
    </dgm:pt>
    <dgm:pt modelId="{F60F5975-05C8-457F-9ABD-A25534C98F99}" type="pres">
      <dgm:prSet presAssocID="{1127ED9C-18F1-4C04-8609-D9B993B65AFB}" presName="rootConnector" presStyleLbl="node1" presStyleIdx="0" presStyleCnt="1"/>
      <dgm:spPr/>
      <dgm:t>
        <a:bodyPr/>
        <a:lstStyle/>
        <a:p>
          <a:endParaRPr lang="ru-RU"/>
        </a:p>
      </dgm:t>
    </dgm:pt>
    <dgm:pt modelId="{CCD49970-5260-4A19-8332-EC9737588169}" type="pres">
      <dgm:prSet presAssocID="{1127ED9C-18F1-4C04-8609-D9B993B65AFB}" presName="childShape" presStyleCnt="0"/>
      <dgm:spPr/>
    </dgm:pt>
    <dgm:pt modelId="{A590238E-00DC-41AB-92BB-E3029259C887}" type="pres">
      <dgm:prSet presAssocID="{0F15191C-33EC-4139-AC20-D436734C391E}" presName="Name13" presStyleLbl="parChTrans1D2" presStyleIdx="0" presStyleCnt="3"/>
      <dgm:spPr/>
      <dgm:t>
        <a:bodyPr/>
        <a:lstStyle/>
        <a:p>
          <a:endParaRPr lang="ru-RU"/>
        </a:p>
      </dgm:t>
    </dgm:pt>
    <dgm:pt modelId="{A519192E-E002-48B8-B81E-2F03F10584C9}" type="pres">
      <dgm:prSet presAssocID="{85A7C3C0-853E-4025-87E3-BB146F02C421}" presName="childText" presStyleLbl="bgAcc1" presStyleIdx="0" presStyleCnt="3" custScaleX="979389" custScaleY="215025" custLinFactNeighborX="-17632" custLinFactNeighborY="-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2DAF0-2FFF-4279-9FB9-93C5DCEFEDEB}" type="pres">
      <dgm:prSet presAssocID="{18E2657F-1769-41EA-938B-5268817925F9}" presName="Name13" presStyleLbl="parChTrans1D2" presStyleIdx="1" presStyleCnt="3"/>
      <dgm:spPr/>
      <dgm:t>
        <a:bodyPr/>
        <a:lstStyle/>
        <a:p>
          <a:endParaRPr lang="ru-RU"/>
        </a:p>
      </dgm:t>
    </dgm:pt>
    <dgm:pt modelId="{03AFE9E4-74D0-4037-BC63-B4FE77FF2E5D}" type="pres">
      <dgm:prSet presAssocID="{DA726F9D-B031-45C2-B4F6-05B63621687A}" presName="childText" presStyleLbl="bgAcc1" presStyleIdx="1" presStyleCnt="3" custScaleX="973932" custScaleY="76424" custLinFactNeighborX="-13744" custLinFactNeighborY="-3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76918-2EA4-412F-A25F-9F8C765A7ABA}" type="pres">
      <dgm:prSet presAssocID="{4ACEA6A7-0FCE-466B-B7C5-8B3ED13CEEA2}" presName="Name13" presStyleLbl="parChTrans1D2" presStyleIdx="2" presStyleCnt="3"/>
      <dgm:spPr/>
      <dgm:t>
        <a:bodyPr/>
        <a:lstStyle/>
        <a:p>
          <a:endParaRPr lang="ru-RU"/>
        </a:p>
      </dgm:t>
    </dgm:pt>
    <dgm:pt modelId="{A6880EE1-6377-4300-AF20-A051F7F06F3B}" type="pres">
      <dgm:prSet presAssocID="{8A7E842B-EBCB-4C0C-8420-91DFBCA87880}" presName="childText" presStyleLbl="bgAcc1" presStyleIdx="2" presStyleCnt="3" custScaleX="972822" custScaleY="89381" custLinFactNeighborX="-13644" custLinFactNeighborY="-6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6562B0-9838-4565-BBCF-7DCB5C22D80A}" type="presOf" srcId="{DA726F9D-B031-45C2-B4F6-05B63621687A}" destId="{03AFE9E4-74D0-4037-BC63-B4FE77FF2E5D}" srcOrd="0" destOrd="0" presId="urn:microsoft.com/office/officeart/2005/8/layout/hierarchy3"/>
    <dgm:cxn modelId="{293DABD7-82E2-4F68-A925-73C7FDB998AC}" type="presOf" srcId="{85A7C3C0-853E-4025-87E3-BB146F02C421}" destId="{A519192E-E002-48B8-B81E-2F03F10584C9}" srcOrd="0" destOrd="0" presId="urn:microsoft.com/office/officeart/2005/8/layout/hierarchy3"/>
    <dgm:cxn modelId="{A0E8A931-83B7-4B94-BD71-0D347DBAACC6}" type="presOf" srcId="{1127ED9C-18F1-4C04-8609-D9B993B65AFB}" destId="{7848A4DE-8AEA-45CE-B354-AD6F2FEC59A1}" srcOrd="0" destOrd="0" presId="urn:microsoft.com/office/officeart/2005/8/layout/hierarchy3"/>
    <dgm:cxn modelId="{4FD943FB-A0D3-4A27-AFE8-D4AA85E985AB}" type="presOf" srcId="{4ACEA6A7-0FCE-466B-B7C5-8B3ED13CEEA2}" destId="{A6876918-2EA4-412F-A25F-9F8C765A7ABA}" srcOrd="0" destOrd="0" presId="urn:microsoft.com/office/officeart/2005/8/layout/hierarchy3"/>
    <dgm:cxn modelId="{B4B1B140-3C5D-486A-99D9-7715B744B31E}" srcId="{1127ED9C-18F1-4C04-8609-D9B993B65AFB}" destId="{85A7C3C0-853E-4025-87E3-BB146F02C421}" srcOrd="0" destOrd="0" parTransId="{0F15191C-33EC-4139-AC20-D436734C391E}" sibTransId="{FD77AC16-6B45-47EA-B95C-0C2696DCD097}"/>
    <dgm:cxn modelId="{6E83717C-18E3-48F1-AF92-80A7D6FDFA07}" srcId="{1127ED9C-18F1-4C04-8609-D9B993B65AFB}" destId="{8A7E842B-EBCB-4C0C-8420-91DFBCA87880}" srcOrd="2" destOrd="0" parTransId="{4ACEA6A7-0FCE-466B-B7C5-8B3ED13CEEA2}" sibTransId="{025330CB-2180-40A8-B928-99A2144315A5}"/>
    <dgm:cxn modelId="{BAB87F4D-D2F0-4E76-A50F-E0A05FB24D46}" type="presOf" srcId="{8A7E842B-EBCB-4C0C-8420-91DFBCA87880}" destId="{A6880EE1-6377-4300-AF20-A051F7F06F3B}" srcOrd="0" destOrd="0" presId="urn:microsoft.com/office/officeart/2005/8/layout/hierarchy3"/>
    <dgm:cxn modelId="{EBA3D4FD-8BAB-4B30-BF08-BE4D1F835914}" srcId="{5D585DAA-B53B-4B62-9AE1-2AFBDC5BF373}" destId="{1127ED9C-18F1-4C04-8609-D9B993B65AFB}" srcOrd="0" destOrd="0" parTransId="{E8D4BB60-7C95-4B48-9B01-C0369CA11D7E}" sibTransId="{2D2C856E-66E4-4BEB-B8B7-9989122A45A3}"/>
    <dgm:cxn modelId="{6B19F192-399A-4FE6-A2BC-E64DB9E0DB9D}" srcId="{1127ED9C-18F1-4C04-8609-D9B993B65AFB}" destId="{DA726F9D-B031-45C2-B4F6-05B63621687A}" srcOrd="1" destOrd="0" parTransId="{18E2657F-1769-41EA-938B-5268817925F9}" sibTransId="{F9D7E567-4AC9-4D8B-91C2-427CD48A73AB}"/>
    <dgm:cxn modelId="{0E65FFF8-2816-4D88-BB3E-1E51C0194DF8}" type="presOf" srcId="{5D585DAA-B53B-4B62-9AE1-2AFBDC5BF373}" destId="{36FC527B-D3B0-4EC2-8217-D14C2BF00A39}" srcOrd="0" destOrd="0" presId="urn:microsoft.com/office/officeart/2005/8/layout/hierarchy3"/>
    <dgm:cxn modelId="{FA32A712-8D77-422B-BEFD-F62BA7A7BF0F}" type="presOf" srcId="{18E2657F-1769-41EA-938B-5268817925F9}" destId="{2C42DAF0-2FFF-4279-9FB9-93C5DCEFEDEB}" srcOrd="0" destOrd="0" presId="urn:microsoft.com/office/officeart/2005/8/layout/hierarchy3"/>
    <dgm:cxn modelId="{B290E7E8-37CE-4D34-B089-ABBD28A532F9}" type="presOf" srcId="{0F15191C-33EC-4139-AC20-D436734C391E}" destId="{A590238E-00DC-41AB-92BB-E3029259C887}" srcOrd="0" destOrd="0" presId="urn:microsoft.com/office/officeart/2005/8/layout/hierarchy3"/>
    <dgm:cxn modelId="{0D1B20BC-2EED-4B5F-9502-5BFCDA95E24A}" type="presOf" srcId="{1127ED9C-18F1-4C04-8609-D9B993B65AFB}" destId="{F60F5975-05C8-457F-9ABD-A25534C98F99}" srcOrd="1" destOrd="0" presId="urn:microsoft.com/office/officeart/2005/8/layout/hierarchy3"/>
    <dgm:cxn modelId="{18789FE7-C841-4F21-BDED-8F3D09E88B24}" type="presParOf" srcId="{36FC527B-D3B0-4EC2-8217-D14C2BF00A39}" destId="{1CB89C93-9DD6-4961-A974-26756EE708B7}" srcOrd="0" destOrd="0" presId="urn:microsoft.com/office/officeart/2005/8/layout/hierarchy3"/>
    <dgm:cxn modelId="{9AF58E90-CC19-474D-842E-F5240A923E07}" type="presParOf" srcId="{1CB89C93-9DD6-4961-A974-26756EE708B7}" destId="{25A9207C-8F73-402D-8D03-6734D5AF1C57}" srcOrd="0" destOrd="0" presId="urn:microsoft.com/office/officeart/2005/8/layout/hierarchy3"/>
    <dgm:cxn modelId="{E8C36790-BF89-4901-A687-E5AA82EB51FD}" type="presParOf" srcId="{25A9207C-8F73-402D-8D03-6734D5AF1C57}" destId="{7848A4DE-8AEA-45CE-B354-AD6F2FEC59A1}" srcOrd="0" destOrd="0" presId="urn:microsoft.com/office/officeart/2005/8/layout/hierarchy3"/>
    <dgm:cxn modelId="{68AA2007-77FB-40D9-9CF7-B86ED7BEC854}" type="presParOf" srcId="{25A9207C-8F73-402D-8D03-6734D5AF1C57}" destId="{F60F5975-05C8-457F-9ABD-A25534C98F99}" srcOrd="1" destOrd="0" presId="urn:microsoft.com/office/officeart/2005/8/layout/hierarchy3"/>
    <dgm:cxn modelId="{A8ADD02F-1DD3-43A2-B98E-115588BF7832}" type="presParOf" srcId="{1CB89C93-9DD6-4961-A974-26756EE708B7}" destId="{CCD49970-5260-4A19-8332-EC9737588169}" srcOrd="1" destOrd="0" presId="urn:microsoft.com/office/officeart/2005/8/layout/hierarchy3"/>
    <dgm:cxn modelId="{F110C956-8857-471C-B646-C2518890934A}" type="presParOf" srcId="{CCD49970-5260-4A19-8332-EC9737588169}" destId="{A590238E-00DC-41AB-92BB-E3029259C887}" srcOrd="0" destOrd="0" presId="urn:microsoft.com/office/officeart/2005/8/layout/hierarchy3"/>
    <dgm:cxn modelId="{14D03E6A-49D1-44E3-8130-892D93C150F9}" type="presParOf" srcId="{CCD49970-5260-4A19-8332-EC9737588169}" destId="{A519192E-E002-48B8-B81E-2F03F10584C9}" srcOrd="1" destOrd="0" presId="urn:microsoft.com/office/officeart/2005/8/layout/hierarchy3"/>
    <dgm:cxn modelId="{5F9A4EB1-78AC-408F-A711-3034701D18DA}" type="presParOf" srcId="{CCD49970-5260-4A19-8332-EC9737588169}" destId="{2C42DAF0-2FFF-4279-9FB9-93C5DCEFEDEB}" srcOrd="2" destOrd="0" presId="urn:microsoft.com/office/officeart/2005/8/layout/hierarchy3"/>
    <dgm:cxn modelId="{BB21FAE5-1466-49E7-B371-300FB2FB9DE1}" type="presParOf" srcId="{CCD49970-5260-4A19-8332-EC9737588169}" destId="{03AFE9E4-74D0-4037-BC63-B4FE77FF2E5D}" srcOrd="3" destOrd="0" presId="urn:microsoft.com/office/officeart/2005/8/layout/hierarchy3"/>
    <dgm:cxn modelId="{E05F6AAE-BA25-481B-B3BE-4303C4A132CD}" type="presParOf" srcId="{CCD49970-5260-4A19-8332-EC9737588169}" destId="{A6876918-2EA4-412F-A25F-9F8C765A7ABA}" srcOrd="4" destOrd="0" presId="urn:microsoft.com/office/officeart/2005/8/layout/hierarchy3"/>
    <dgm:cxn modelId="{599C1005-9825-41EC-9ED0-58CC08A0BE80}" type="presParOf" srcId="{CCD49970-5260-4A19-8332-EC9737588169}" destId="{A6880EE1-6377-4300-AF20-A051F7F06F3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0625472-F439-418E-A908-E7467739904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6F81A0-4334-4653-9F8D-698352DA4119}">
      <dgm:prSet phldrT="[Текст]" custT="1"/>
      <dgm:spPr/>
      <dgm:t>
        <a:bodyPr/>
        <a:lstStyle/>
        <a:p>
          <a:r>
            <a:rPr lang="ru-RU" sz="1400" dirty="0" smtClean="0"/>
            <a:t>ОТНОШЕНИЕ К ПРИОРИТЕТНОЙ ЦЕЛЕВОЙ ГРУППЕ: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724415-EB48-4616-8AF6-51D4524DCE49}" type="parTrans" cxnId="{948285E4-BD4B-483D-A2DE-D40357B5C32D}">
      <dgm:prSet/>
      <dgm:spPr/>
      <dgm:t>
        <a:bodyPr/>
        <a:lstStyle/>
        <a:p>
          <a:endParaRPr lang="ru-RU"/>
        </a:p>
      </dgm:t>
    </dgm:pt>
    <dgm:pt modelId="{33F843BC-383C-4DB8-A1DA-5836CEA02CE6}" type="sibTrans" cxnId="{948285E4-BD4B-483D-A2DE-D40357B5C32D}">
      <dgm:prSet/>
      <dgm:spPr/>
      <dgm:t>
        <a:bodyPr/>
        <a:lstStyle/>
        <a:p>
          <a:endParaRPr lang="ru-RU"/>
        </a:p>
      </dgm:t>
    </dgm:pt>
    <dgm:pt modelId="{56D1C0AF-6B2A-4AAC-8E15-B74AA30DD724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Приоритетная целевая группа (2б.)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9B2B0F-67FB-4081-9D8D-81599A9CFFB0}" type="parTrans" cxnId="{D454F9C9-6065-4AA7-91BA-010526A5AE6D}">
      <dgm:prSet/>
      <dgm:spPr/>
      <dgm:t>
        <a:bodyPr/>
        <a:lstStyle/>
        <a:p>
          <a:endParaRPr lang="ru-RU"/>
        </a:p>
      </dgm:t>
    </dgm:pt>
    <dgm:pt modelId="{8CAF8A6B-6A76-4229-9DA2-0112821D3AA0}" type="sibTrans" cxnId="{D454F9C9-6065-4AA7-91BA-010526A5AE6D}">
      <dgm:prSet/>
      <dgm:spPr/>
      <dgm:t>
        <a:bodyPr/>
        <a:lstStyle/>
        <a:p>
          <a:endParaRPr lang="ru-RU"/>
        </a:p>
      </dgm:t>
    </dgm:pt>
    <dgm:pt modelId="{A813473A-5A5B-4C3D-8E7F-659328C6756F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НАЛИЧИЕ ЗАКЛЮЧЕННОГО СОГЛАШЕНИЯ О СОЦИАЛЬНО-ЭКОНОМИЧЕСКОМ СОТРУДНИЧЕСТВЕ МЕЖДУ АДМИНИСТРАЦИЕЙ УСТЬ-КУТСКОГО МУНИЦИПАЛЬНОГО ОБРАЗОВАНИЯ И ПОЛУЧАТЕЛЕМ СУБСИДИИ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B83DB6-D2C3-44F2-AF7E-926E05F7E428}" type="parTrans" cxnId="{C13EB8FE-A44B-4B1E-9858-31E7039C130C}">
      <dgm:prSet/>
      <dgm:spPr/>
      <dgm:t>
        <a:bodyPr/>
        <a:lstStyle/>
        <a:p>
          <a:endParaRPr lang="ru-RU"/>
        </a:p>
      </dgm:t>
    </dgm:pt>
    <dgm:pt modelId="{690827AB-6620-43D4-93F3-F028A433DE67}" type="sibTrans" cxnId="{C13EB8FE-A44B-4B1E-9858-31E7039C130C}">
      <dgm:prSet/>
      <dgm:spPr/>
      <dgm:t>
        <a:bodyPr/>
        <a:lstStyle/>
        <a:p>
          <a:endParaRPr lang="ru-RU"/>
        </a:p>
      </dgm:t>
    </dgm:pt>
    <dgm:pt modelId="{5DC17126-AF5A-49E7-AF8A-B8BA3CF63807}">
      <dgm:prSet phldrT="[Текст]" custT="1"/>
      <dgm:spPr/>
      <dgm:t>
        <a:bodyPr/>
        <a:lstStyle/>
        <a:p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Заключено – 1б.</a:t>
          </a:r>
          <a:endParaRPr lang="ru-RU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568A91-01D2-4718-8E82-2BB790DE929A}" type="parTrans" cxnId="{3D78C9D8-8AC2-4D90-90DE-831834737B9D}">
      <dgm:prSet/>
      <dgm:spPr/>
      <dgm:t>
        <a:bodyPr/>
        <a:lstStyle/>
        <a:p>
          <a:endParaRPr lang="ru-RU"/>
        </a:p>
      </dgm:t>
    </dgm:pt>
    <dgm:pt modelId="{3C1D575B-72F6-49D7-B32D-E8D14C664F03}" type="sibTrans" cxnId="{3D78C9D8-8AC2-4D90-90DE-831834737B9D}">
      <dgm:prSet/>
      <dgm:spPr/>
      <dgm:t>
        <a:bodyPr/>
        <a:lstStyle/>
        <a:p>
          <a:endParaRPr lang="ru-RU"/>
        </a:p>
      </dgm:t>
    </dgm:pt>
    <dgm:pt modelId="{C8FF79A1-513B-422C-BB03-319F8CBF0411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молодежное предпринимательство;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6B5EE8-6806-434A-ADFB-74E749639A46}" type="parTrans" cxnId="{F38C6072-7AFC-47A5-B07A-40484AAC44FB}">
      <dgm:prSet/>
      <dgm:spPr/>
      <dgm:t>
        <a:bodyPr/>
        <a:lstStyle/>
        <a:p>
          <a:endParaRPr lang="ru-RU"/>
        </a:p>
      </dgm:t>
    </dgm:pt>
    <dgm:pt modelId="{8951E3E3-080F-478A-9B20-BB02B0046262}" type="sibTrans" cxnId="{F38C6072-7AFC-47A5-B07A-40484AAC44FB}">
      <dgm:prSet/>
      <dgm:spPr/>
      <dgm:t>
        <a:bodyPr/>
        <a:lstStyle/>
        <a:p>
          <a:endParaRPr lang="ru-RU"/>
        </a:p>
      </dgm:t>
    </dgm:pt>
    <dgm:pt modelId="{06ADB776-6B2A-4555-9052-CD5AC628A10A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социальное предпринимательство;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67BA73-B63F-4715-9C20-C648BBCB8D97}" type="parTrans" cxnId="{FC5F18BD-16B0-4908-979D-6DB1DB757F07}">
      <dgm:prSet/>
      <dgm:spPr/>
      <dgm:t>
        <a:bodyPr/>
        <a:lstStyle/>
        <a:p>
          <a:endParaRPr lang="ru-RU"/>
        </a:p>
      </dgm:t>
    </dgm:pt>
    <dgm:pt modelId="{31E47611-AC61-4F70-87D2-1F5CAE8BB235}" type="sibTrans" cxnId="{FC5F18BD-16B0-4908-979D-6DB1DB757F07}">
      <dgm:prSet/>
      <dgm:spPr/>
      <dgm:t>
        <a:bodyPr/>
        <a:lstStyle/>
        <a:p>
          <a:endParaRPr lang="ru-RU"/>
        </a:p>
      </dgm:t>
    </dgm:pt>
    <dgm:pt modelId="{D851B269-F01A-485B-BA59-DCFCF30B2815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сельское, лесное хозяйство, охота,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8ACC2-B687-4449-BA80-40E048C4B5FD}" type="parTrans" cxnId="{A0CDB367-8118-4617-9FD6-C371935F5E0D}">
      <dgm:prSet/>
      <dgm:spPr/>
      <dgm:t>
        <a:bodyPr/>
        <a:lstStyle/>
        <a:p>
          <a:endParaRPr lang="ru-RU"/>
        </a:p>
      </dgm:t>
    </dgm:pt>
    <dgm:pt modelId="{150C5C3E-EA6C-40F9-AA87-FAE47A94BA47}" type="sibTrans" cxnId="{A0CDB367-8118-4617-9FD6-C371935F5E0D}">
      <dgm:prSet/>
      <dgm:spPr/>
      <dgm:t>
        <a:bodyPr/>
        <a:lstStyle/>
        <a:p>
          <a:endParaRPr lang="ru-RU"/>
        </a:p>
      </dgm:t>
    </dgm:pt>
    <dgm:pt modelId="{3ECCA65D-0E21-47BA-8E0C-373DFE73B32F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рыболовство и рыбоводство;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F809B9-24FE-4D1E-A3C6-53DADE197368}" type="parTrans" cxnId="{2CA793D1-D139-4E65-ACEA-103ECE5C21BB}">
      <dgm:prSet/>
      <dgm:spPr/>
      <dgm:t>
        <a:bodyPr/>
        <a:lstStyle/>
        <a:p>
          <a:endParaRPr lang="ru-RU"/>
        </a:p>
      </dgm:t>
    </dgm:pt>
    <dgm:pt modelId="{E7A9CDA3-9347-406F-94E5-97FE215BBCE0}" type="sibTrans" cxnId="{2CA793D1-D139-4E65-ACEA-103ECE5C21BB}">
      <dgm:prSet/>
      <dgm:spPr/>
      <dgm:t>
        <a:bodyPr/>
        <a:lstStyle/>
        <a:p>
          <a:endParaRPr lang="ru-RU"/>
        </a:p>
      </dgm:t>
    </dgm:pt>
    <dgm:pt modelId="{576CFB50-168E-47EA-883F-60262AF75F2A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обрабатывающие производства;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1532E7-D9C6-41EC-B66E-5A2855ECDD87}" type="parTrans" cxnId="{8169A406-6A71-4532-8C1E-8C0EAB24AAE6}">
      <dgm:prSet/>
      <dgm:spPr/>
      <dgm:t>
        <a:bodyPr/>
        <a:lstStyle/>
        <a:p>
          <a:endParaRPr lang="ru-RU"/>
        </a:p>
      </dgm:t>
    </dgm:pt>
    <dgm:pt modelId="{10AE958D-1514-410E-910D-3FBC17856F65}" type="sibTrans" cxnId="{8169A406-6A71-4532-8C1E-8C0EAB24AAE6}">
      <dgm:prSet/>
      <dgm:spPr/>
      <dgm:t>
        <a:bodyPr/>
        <a:lstStyle/>
        <a:p>
          <a:endParaRPr lang="ru-RU"/>
        </a:p>
      </dgm:t>
    </dgm:pt>
    <dgm:pt modelId="{4622B0C0-74CC-43F0-A869-E1976DAE7D20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строительство;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30824B-C8F8-4C4C-85B7-8AC8C1DCF7D4}" type="parTrans" cxnId="{A5D8FBAE-20B1-4515-83FB-EC8AFEF8B2A1}">
      <dgm:prSet/>
      <dgm:spPr/>
      <dgm:t>
        <a:bodyPr/>
        <a:lstStyle/>
        <a:p>
          <a:endParaRPr lang="ru-RU"/>
        </a:p>
      </dgm:t>
    </dgm:pt>
    <dgm:pt modelId="{7EC096A6-9A7D-409C-98BB-2159AB76E4FF}" type="sibTrans" cxnId="{A5D8FBAE-20B1-4515-83FB-EC8AFEF8B2A1}">
      <dgm:prSet/>
      <dgm:spPr/>
      <dgm:t>
        <a:bodyPr/>
        <a:lstStyle/>
        <a:p>
          <a:endParaRPr lang="ru-RU"/>
        </a:p>
      </dgm:t>
    </dgm:pt>
    <dgm:pt modelId="{AFDED34B-A6F3-46AA-A261-CC1752901598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транспортировка и хранение;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152E8E-91A8-4F7C-A01E-F9D341DF6B03}" type="parTrans" cxnId="{9A29AE7E-C24E-4EA0-AE90-F74DDB40F243}">
      <dgm:prSet/>
      <dgm:spPr/>
      <dgm:t>
        <a:bodyPr/>
        <a:lstStyle/>
        <a:p>
          <a:endParaRPr lang="ru-RU"/>
        </a:p>
      </dgm:t>
    </dgm:pt>
    <dgm:pt modelId="{627E873A-E1EA-455B-B2C5-F3D9CB5BDB77}" type="sibTrans" cxnId="{9A29AE7E-C24E-4EA0-AE90-F74DDB40F243}">
      <dgm:prSet/>
      <dgm:spPr/>
      <dgm:t>
        <a:bodyPr/>
        <a:lstStyle/>
        <a:p>
          <a:endParaRPr lang="ru-RU"/>
        </a:p>
      </dgm:t>
    </dgm:pt>
    <dgm:pt modelId="{0EF018A2-AABE-4486-A981-5C09EB93EEF3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деятельность в области культуры,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AE06DE-165B-4531-B621-025CFCF94F89}" type="parTrans" cxnId="{EDB6C421-B559-4293-9A31-3F56926BFA9E}">
      <dgm:prSet/>
      <dgm:spPr/>
      <dgm:t>
        <a:bodyPr/>
        <a:lstStyle/>
        <a:p>
          <a:endParaRPr lang="ru-RU"/>
        </a:p>
      </dgm:t>
    </dgm:pt>
    <dgm:pt modelId="{2083656A-34C5-4A9C-9AC8-433C0403CCC1}" type="sibTrans" cxnId="{EDB6C421-B559-4293-9A31-3F56926BFA9E}">
      <dgm:prSet/>
      <dgm:spPr/>
      <dgm:t>
        <a:bodyPr/>
        <a:lstStyle/>
        <a:p>
          <a:endParaRPr lang="ru-RU"/>
        </a:p>
      </dgm:t>
    </dgm:pt>
    <dgm:pt modelId="{F29307F8-5244-47A2-B791-B85CEA12E703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спорта, организации досуга и развлечения;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129D4E-AE96-43E0-A3DD-38F0182AB9C7}" type="parTrans" cxnId="{794B725F-0561-4501-A79C-816FC173AD2E}">
      <dgm:prSet/>
      <dgm:spPr/>
      <dgm:t>
        <a:bodyPr/>
        <a:lstStyle/>
        <a:p>
          <a:endParaRPr lang="ru-RU"/>
        </a:p>
      </dgm:t>
    </dgm:pt>
    <dgm:pt modelId="{0A900EFB-A36E-4EB2-B78E-11694294425C}" type="sibTrans" cxnId="{794B725F-0561-4501-A79C-816FC173AD2E}">
      <dgm:prSet/>
      <dgm:spPr/>
      <dgm:t>
        <a:bodyPr/>
        <a:lstStyle/>
        <a:p>
          <a:endParaRPr lang="ru-RU"/>
        </a:p>
      </dgm:t>
    </dgm:pt>
    <dgm:pt modelId="{DE7F1899-2932-494C-B071-AA2DC0DE9C38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образование;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17D311-B5B0-49D2-97DE-EAC4E01DE41D}" type="parTrans" cxnId="{D07DE8D7-13D9-4DDE-8D1D-3C8715E3F26B}">
      <dgm:prSet/>
      <dgm:spPr/>
      <dgm:t>
        <a:bodyPr/>
        <a:lstStyle/>
        <a:p>
          <a:endParaRPr lang="ru-RU"/>
        </a:p>
      </dgm:t>
    </dgm:pt>
    <dgm:pt modelId="{4C4E6B96-AB88-45E4-A8E1-5EE74AC951C5}" type="sibTrans" cxnId="{D07DE8D7-13D9-4DDE-8D1D-3C8715E3F26B}">
      <dgm:prSet/>
      <dgm:spPr/>
      <dgm:t>
        <a:bodyPr/>
        <a:lstStyle/>
        <a:p>
          <a:endParaRPr lang="ru-RU"/>
        </a:p>
      </dgm:t>
    </dgm:pt>
    <dgm:pt modelId="{98E016C2-44D4-4519-A97B-64A240173C59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здравоохранение;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B2B0C4-CAD9-430C-BBA0-A257F6BB75E1}" type="parTrans" cxnId="{052EE198-11AE-47DF-A746-953D76BA54BA}">
      <dgm:prSet/>
      <dgm:spPr/>
      <dgm:t>
        <a:bodyPr/>
        <a:lstStyle/>
        <a:p>
          <a:endParaRPr lang="ru-RU"/>
        </a:p>
      </dgm:t>
    </dgm:pt>
    <dgm:pt modelId="{390E614A-F4EF-4DC3-8F69-2EFABC9DBD0F}" type="sibTrans" cxnId="{052EE198-11AE-47DF-A746-953D76BA54BA}">
      <dgm:prSet/>
      <dgm:spPr/>
      <dgm:t>
        <a:bodyPr/>
        <a:lstStyle/>
        <a:p>
          <a:endParaRPr lang="ru-RU"/>
        </a:p>
      </dgm:t>
    </dgm:pt>
    <dgm:pt modelId="{928EED78-7B1A-467B-9B3F-36B95FF528C8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туризм.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C5022D-1C07-4F72-9FD8-05338F38DC79}" type="parTrans" cxnId="{E25AC380-B7FC-49C8-B5E5-405ADB29156B}">
      <dgm:prSet/>
      <dgm:spPr/>
      <dgm:t>
        <a:bodyPr/>
        <a:lstStyle/>
        <a:p>
          <a:endParaRPr lang="ru-RU"/>
        </a:p>
      </dgm:t>
    </dgm:pt>
    <dgm:pt modelId="{EC0D88D5-735D-421F-A9A0-DD46215D4E1D}" type="sibTrans" cxnId="{E25AC380-B7FC-49C8-B5E5-405ADB29156B}">
      <dgm:prSet/>
      <dgm:spPr/>
      <dgm:t>
        <a:bodyPr/>
        <a:lstStyle/>
        <a:p>
          <a:endParaRPr lang="ru-RU"/>
        </a:p>
      </dgm:t>
    </dgm:pt>
    <dgm:pt modelId="{6C4451FD-6435-49B7-86C9-7C726DA13895}">
      <dgm:prSet phldrT="[Текст]" custT="1"/>
      <dgm:spPr/>
      <dgm:t>
        <a:bodyPr/>
        <a:lstStyle/>
        <a:p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заключено – 0б.</a:t>
          </a:r>
          <a:endParaRPr lang="ru-RU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5A4EBB-DDD1-4271-9627-1C0AFDD44F07}" type="parTrans" cxnId="{D8CEE4D6-24F9-46C7-977C-609BE7EDFD09}">
      <dgm:prSet/>
      <dgm:spPr/>
      <dgm:t>
        <a:bodyPr/>
        <a:lstStyle/>
        <a:p>
          <a:endParaRPr lang="ru-RU"/>
        </a:p>
      </dgm:t>
    </dgm:pt>
    <dgm:pt modelId="{6982F546-D6C2-43E2-89DD-E8B956BC4C25}" type="sibTrans" cxnId="{D8CEE4D6-24F9-46C7-977C-609BE7EDFD09}">
      <dgm:prSet/>
      <dgm:spPr/>
      <dgm:t>
        <a:bodyPr/>
        <a:lstStyle/>
        <a:p>
          <a:endParaRPr lang="ru-RU"/>
        </a:p>
      </dgm:t>
    </dgm:pt>
    <dgm:pt modelId="{7EA43683-8DE8-40F6-BDB8-8232E802D39E}" type="pres">
      <dgm:prSet presAssocID="{B0625472-F439-418E-A908-E7467739904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DD1F806-A3F4-4CD7-BA69-525F0D2F95FB}" type="pres">
      <dgm:prSet presAssocID="{E76F81A0-4334-4653-9F8D-698352DA4119}" presName="linNode" presStyleCnt="0"/>
      <dgm:spPr/>
    </dgm:pt>
    <dgm:pt modelId="{AF9A7E4F-E414-4590-B430-F1FFFCB32620}" type="pres">
      <dgm:prSet presAssocID="{E76F81A0-4334-4653-9F8D-698352DA4119}" presName="parentShp" presStyleLbl="node1" presStyleIdx="0" presStyleCnt="2" custScaleY="216947" custLinFactNeighborX="-113" custLinFactNeighborY="6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AC3B0E-4A5C-4FB5-B188-A825027C2BF7}" type="pres">
      <dgm:prSet presAssocID="{E76F81A0-4334-4653-9F8D-698352DA4119}" presName="childShp" presStyleLbl="bgAccFollowNode1" presStyleIdx="0" presStyleCnt="2" custScaleX="141491" custScaleY="2802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896DF-D28F-4E52-B0DC-3280D9F8950D}" type="pres">
      <dgm:prSet presAssocID="{33F843BC-383C-4DB8-A1DA-5836CEA02CE6}" presName="spacing" presStyleCnt="0"/>
      <dgm:spPr/>
    </dgm:pt>
    <dgm:pt modelId="{406DAC1A-0CAD-4E22-8A10-1423B13A404E}" type="pres">
      <dgm:prSet presAssocID="{A813473A-5A5B-4C3D-8E7F-659328C6756F}" presName="linNode" presStyleCnt="0"/>
      <dgm:spPr/>
    </dgm:pt>
    <dgm:pt modelId="{4788BA65-C029-4A04-99DE-A3B23E1C670D}" type="pres">
      <dgm:prSet presAssocID="{A813473A-5A5B-4C3D-8E7F-659328C6756F}" presName="parentShp" presStyleLbl="node1" presStyleIdx="1" presStyleCnt="2" custScaleX="79615" custScaleY="186852" custLinFactNeighborX="-3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49864-A79F-4BAE-9159-E5A8DD81BD3E}" type="pres">
      <dgm:prSet presAssocID="{A813473A-5A5B-4C3D-8E7F-659328C6756F}" presName="childShp" presStyleLbl="bgAccFollowNode1" presStyleIdx="1" presStyleCnt="2" custScaleX="113476" custScaleY="197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8C6072-7AFC-47A5-B07A-40484AAC44FB}" srcId="{E76F81A0-4334-4653-9F8D-698352DA4119}" destId="{C8FF79A1-513B-422C-BB03-319F8CBF0411}" srcOrd="1" destOrd="0" parTransId="{486B5EE8-6806-434A-ADFB-74E749639A46}" sibTransId="{8951E3E3-080F-478A-9B20-BB02B0046262}"/>
    <dgm:cxn modelId="{9A29AE7E-C24E-4EA0-AE90-F74DDB40F243}" srcId="{E76F81A0-4334-4653-9F8D-698352DA4119}" destId="{AFDED34B-A6F3-46AA-A261-CC1752901598}" srcOrd="6" destOrd="0" parTransId="{93152E8E-91A8-4F7C-A01E-F9D341DF6B03}" sibTransId="{627E873A-E1EA-455B-B2C5-F3D9CB5BDB77}"/>
    <dgm:cxn modelId="{7F371E55-75AF-4085-89A3-6B7727C04EAE}" type="presOf" srcId="{5DC17126-AF5A-49E7-AF8A-B8BA3CF63807}" destId="{30A49864-A79F-4BAE-9159-E5A8DD81BD3E}" srcOrd="0" destOrd="0" presId="urn:microsoft.com/office/officeart/2005/8/layout/vList6"/>
    <dgm:cxn modelId="{DE6CB41F-DAF1-4368-B422-C626F4C5AB98}" type="presOf" srcId="{6C4451FD-6435-49B7-86C9-7C726DA13895}" destId="{30A49864-A79F-4BAE-9159-E5A8DD81BD3E}" srcOrd="0" destOrd="1" presId="urn:microsoft.com/office/officeart/2005/8/layout/vList6"/>
    <dgm:cxn modelId="{5D69EC71-FA63-4018-95B8-AC3B66E8ABA1}" type="presOf" srcId="{0EF018A2-AABE-4486-A981-5C09EB93EEF3}" destId="{67AC3B0E-4A5C-4FB5-B188-A825027C2BF7}" srcOrd="0" destOrd="8" presId="urn:microsoft.com/office/officeart/2005/8/layout/vList6"/>
    <dgm:cxn modelId="{52667F78-451C-4CA7-AF03-E01ED8A4FBE2}" type="presOf" srcId="{98E016C2-44D4-4519-A97B-64A240173C59}" destId="{67AC3B0E-4A5C-4FB5-B188-A825027C2BF7}" srcOrd="0" destOrd="11" presId="urn:microsoft.com/office/officeart/2005/8/layout/vList6"/>
    <dgm:cxn modelId="{D07DE8D7-13D9-4DDE-8D1D-3C8715E3F26B}" srcId="{E76F81A0-4334-4653-9F8D-698352DA4119}" destId="{DE7F1899-2932-494C-B071-AA2DC0DE9C38}" srcOrd="8" destOrd="0" parTransId="{AC17D311-B5B0-49D2-97DE-EAC4E01DE41D}" sibTransId="{4C4E6B96-AB88-45E4-A8E1-5EE74AC951C5}"/>
    <dgm:cxn modelId="{4F5BC81E-DF47-4D45-9411-59B1E289C625}" type="presOf" srcId="{C8FF79A1-513B-422C-BB03-319F8CBF0411}" destId="{67AC3B0E-4A5C-4FB5-B188-A825027C2BF7}" srcOrd="0" destOrd="1" presId="urn:microsoft.com/office/officeart/2005/8/layout/vList6"/>
    <dgm:cxn modelId="{C13EB8FE-A44B-4B1E-9858-31E7039C130C}" srcId="{B0625472-F439-418E-A908-E74677399048}" destId="{A813473A-5A5B-4C3D-8E7F-659328C6756F}" srcOrd="1" destOrd="0" parTransId="{4BB83DB6-D2C3-44F2-AF7E-926E05F7E428}" sibTransId="{690827AB-6620-43D4-93F3-F028A433DE67}"/>
    <dgm:cxn modelId="{E25AC380-B7FC-49C8-B5E5-405ADB29156B}" srcId="{E76F81A0-4334-4653-9F8D-698352DA4119}" destId="{928EED78-7B1A-467B-9B3F-36B95FF528C8}" srcOrd="10" destOrd="0" parTransId="{1AC5022D-1C07-4F72-9FD8-05338F38DC79}" sibTransId="{EC0D88D5-735D-421F-A9A0-DD46215D4E1D}"/>
    <dgm:cxn modelId="{FC5F18BD-16B0-4908-979D-6DB1DB757F07}" srcId="{E76F81A0-4334-4653-9F8D-698352DA4119}" destId="{06ADB776-6B2A-4555-9052-CD5AC628A10A}" srcOrd="2" destOrd="0" parTransId="{6767BA73-B63F-4715-9C20-C648BBCB8D97}" sibTransId="{31E47611-AC61-4F70-87D2-1F5CAE8BB235}"/>
    <dgm:cxn modelId="{8169A406-6A71-4532-8C1E-8C0EAB24AAE6}" srcId="{E76F81A0-4334-4653-9F8D-698352DA4119}" destId="{576CFB50-168E-47EA-883F-60262AF75F2A}" srcOrd="4" destOrd="0" parTransId="{C31532E7-D9C6-41EC-B66E-5A2855ECDD87}" sibTransId="{10AE958D-1514-410E-910D-3FBC17856F65}"/>
    <dgm:cxn modelId="{D8CEE4D6-24F9-46C7-977C-609BE7EDFD09}" srcId="{A813473A-5A5B-4C3D-8E7F-659328C6756F}" destId="{6C4451FD-6435-49B7-86C9-7C726DA13895}" srcOrd="1" destOrd="0" parTransId="{475A4EBB-DDD1-4271-9627-1C0AFDD44F07}" sibTransId="{6982F546-D6C2-43E2-89DD-E8B956BC4C25}"/>
    <dgm:cxn modelId="{68AFF070-7F14-403C-AE76-63080C315894}" type="presOf" srcId="{A813473A-5A5B-4C3D-8E7F-659328C6756F}" destId="{4788BA65-C029-4A04-99DE-A3B23E1C670D}" srcOrd="0" destOrd="0" presId="urn:microsoft.com/office/officeart/2005/8/layout/vList6"/>
    <dgm:cxn modelId="{794B725F-0561-4501-A79C-816FC173AD2E}" srcId="{0EF018A2-AABE-4486-A981-5C09EB93EEF3}" destId="{F29307F8-5244-47A2-B791-B85CEA12E703}" srcOrd="0" destOrd="0" parTransId="{9D129D4E-AE96-43E0-A3DD-38F0182AB9C7}" sibTransId="{0A900EFB-A36E-4EB2-B78E-11694294425C}"/>
    <dgm:cxn modelId="{A0CDB367-8118-4617-9FD6-C371935F5E0D}" srcId="{E76F81A0-4334-4653-9F8D-698352DA4119}" destId="{D851B269-F01A-485B-BA59-DCFCF30B2815}" srcOrd="3" destOrd="0" parTransId="{7528ACC2-B687-4449-BA80-40E048C4B5FD}" sibTransId="{150C5C3E-EA6C-40F9-AA87-FAE47A94BA47}"/>
    <dgm:cxn modelId="{2CA793D1-D139-4E65-ACEA-103ECE5C21BB}" srcId="{D851B269-F01A-485B-BA59-DCFCF30B2815}" destId="{3ECCA65D-0E21-47BA-8E0C-373DFE73B32F}" srcOrd="0" destOrd="0" parTransId="{EEF809B9-24FE-4D1E-A3C6-53DADE197368}" sibTransId="{E7A9CDA3-9347-406F-94E5-97FE215BBCE0}"/>
    <dgm:cxn modelId="{D46CBEF2-1065-4460-95FA-1514A61D92E2}" type="presOf" srcId="{56D1C0AF-6B2A-4AAC-8E15-B74AA30DD724}" destId="{67AC3B0E-4A5C-4FB5-B188-A825027C2BF7}" srcOrd="0" destOrd="0" presId="urn:microsoft.com/office/officeart/2005/8/layout/vList6"/>
    <dgm:cxn modelId="{E4F095E9-63A2-4CE9-9219-90454D294A93}" type="presOf" srcId="{D851B269-F01A-485B-BA59-DCFCF30B2815}" destId="{67AC3B0E-4A5C-4FB5-B188-A825027C2BF7}" srcOrd="0" destOrd="3" presId="urn:microsoft.com/office/officeart/2005/8/layout/vList6"/>
    <dgm:cxn modelId="{052EE198-11AE-47DF-A746-953D76BA54BA}" srcId="{E76F81A0-4334-4653-9F8D-698352DA4119}" destId="{98E016C2-44D4-4519-A97B-64A240173C59}" srcOrd="9" destOrd="0" parTransId="{1DB2B0C4-CAD9-430C-BBA0-A257F6BB75E1}" sibTransId="{390E614A-F4EF-4DC3-8F69-2EFABC9DBD0F}"/>
    <dgm:cxn modelId="{D454F9C9-6065-4AA7-91BA-010526A5AE6D}" srcId="{E76F81A0-4334-4653-9F8D-698352DA4119}" destId="{56D1C0AF-6B2A-4AAC-8E15-B74AA30DD724}" srcOrd="0" destOrd="0" parTransId="{719B2B0F-67FB-4081-9D8D-81599A9CFFB0}" sibTransId="{8CAF8A6B-6A76-4229-9DA2-0112821D3AA0}"/>
    <dgm:cxn modelId="{3D78C9D8-8AC2-4D90-90DE-831834737B9D}" srcId="{A813473A-5A5B-4C3D-8E7F-659328C6756F}" destId="{5DC17126-AF5A-49E7-AF8A-B8BA3CF63807}" srcOrd="0" destOrd="0" parTransId="{A2568A91-01D2-4718-8E82-2BB790DE929A}" sibTransId="{3C1D575B-72F6-49D7-B32D-E8D14C664F03}"/>
    <dgm:cxn modelId="{C7BBC766-9966-4E5E-ABA8-D7D2AA26B6C2}" type="presOf" srcId="{4622B0C0-74CC-43F0-A869-E1976DAE7D20}" destId="{67AC3B0E-4A5C-4FB5-B188-A825027C2BF7}" srcOrd="0" destOrd="6" presId="urn:microsoft.com/office/officeart/2005/8/layout/vList6"/>
    <dgm:cxn modelId="{EDB6C421-B559-4293-9A31-3F56926BFA9E}" srcId="{E76F81A0-4334-4653-9F8D-698352DA4119}" destId="{0EF018A2-AABE-4486-A981-5C09EB93EEF3}" srcOrd="7" destOrd="0" parTransId="{CCAE06DE-165B-4531-B621-025CFCF94F89}" sibTransId="{2083656A-34C5-4A9C-9AC8-433C0403CCC1}"/>
    <dgm:cxn modelId="{3643DAEB-F61E-4D47-94C4-D34A72EF50B4}" type="presOf" srcId="{E76F81A0-4334-4653-9F8D-698352DA4119}" destId="{AF9A7E4F-E414-4590-B430-F1FFFCB32620}" srcOrd="0" destOrd="0" presId="urn:microsoft.com/office/officeart/2005/8/layout/vList6"/>
    <dgm:cxn modelId="{163FBFF4-F79C-49E1-910B-1C51E6C18B42}" type="presOf" srcId="{3ECCA65D-0E21-47BA-8E0C-373DFE73B32F}" destId="{67AC3B0E-4A5C-4FB5-B188-A825027C2BF7}" srcOrd="0" destOrd="4" presId="urn:microsoft.com/office/officeart/2005/8/layout/vList6"/>
    <dgm:cxn modelId="{8AE92916-B331-4392-8A15-2BEDB4DD34C6}" type="presOf" srcId="{B0625472-F439-418E-A908-E74677399048}" destId="{7EA43683-8DE8-40F6-BDB8-8232E802D39E}" srcOrd="0" destOrd="0" presId="urn:microsoft.com/office/officeart/2005/8/layout/vList6"/>
    <dgm:cxn modelId="{F0E9FC38-E664-41B6-B8A6-A1C7B2130FBE}" type="presOf" srcId="{AFDED34B-A6F3-46AA-A261-CC1752901598}" destId="{67AC3B0E-4A5C-4FB5-B188-A825027C2BF7}" srcOrd="0" destOrd="7" presId="urn:microsoft.com/office/officeart/2005/8/layout/vList6"/>
    <dgm:cxn modelId="{6831B045-A086-46CA-AB67-ACC916F151EB}" type="presOf" srcId="{F29307F8-5244-47A2-B791-B85CEA12E703}" destId="{67AC3B0E-4A5C-4FB5-B188-A825027C2BF7}" srcOrd="0" destOrd="9" presId="urn:microsoft.com/office/officeart/2005/8/layout/vList6"/>
    <dgm:cxn modelId="{3A12BB95-7DC8-45CF-AF4C-927FD74CFB5E}" type="presOf" srcId="{06ADB776-6B2A-4555-9052-CD5AC628A10A}" destId="{67AC3B0E-4A5C-4FB5-B188-A825027C2BF7}" srcOrd="0" destOrd="2" presId="urn:microsoft.com/office/officeart/2005/8/layout/vList6"/>
    <dgm:cxn modelId="{D8A546F7-E6C8-41D0-9053-1027D37CDDC5}" type="presOf" srcId="{928EED78-7B1A-467B-9B3F-36B95FF528C8}" destId="{67AC3B0E-4A5C-4FB5-B188-A825027C2BF7}" srcOrd="0" destOrd="12" presId="urn:microsoft.com/office/officeart/2005/8/layout/vList6"/>
    <dgm:cxn modelId="{948285E4-BD4B-483D-A2DE-D40357B5C32D}" srcId="{B0625472-F439-418E-A908-E74677399048}" destId="{E76F81A0-4334-4653-9F8D-698352DA4119}" srcOrd="0" destOrd="0" parTransId="{EF724415-EB48-4616-8AF6-51D4524DCE49}" sibTransId="{33F843BC-383C-4DB8-A1DA-5836CEA02CE6}"/>
    <dgm:cxn modelId="{A5D8FBAE-20B1-4515-83FB-EC8AFEF8B2A1}" srcId="{E76F81A0-4334-4653-9F8D-698352DA4119}" destId="{4622B0C0-74CC-43F0-A869-E1976DAE7D20}" srcOrd="5" destOrd="0" parTransId="{8A30824B-C8F8-4C4C-85B7-8AC8C1DCF7D4}" sibTransId="{7EC096A6-9A7D-409C-98BB-2159AB76E4FF}"/>
    <dgm:cxn modelId="{210C5BDD-822D-4746-900D-988ABA20E635}" type="presOf" srcId="{576CFB50-168E-47EA-883F-60262AF75F2A}" destId="{67AC3B0E-4A5C-4FB5-B188-A825027C2BF7}" srcOrd="0" destOrd="5" presId="urn:microsoft.com/office/officeart/2005/8/layout/vList6"/>
    <dgm:cxn modelId="{973F2B87-EADA-49F2-A3CB-DDAE31DC6BB7}" type="presOf" srcId="{DE7F1899-2932-494C-B071-AA2DC0DE9C38}" destId="{67AC3B0E-4A5C-4FB5-B188-A825027C2BF7}" srcOrd="0" destOrd="10" presId="urn:microsoft.com/office/officeart/2005/8/layout/vList6"/>
    <dgm:cxn modelId="{D7D18404-5E8B-4A08-B317-DD879A19E621}" type="presParOf" srcId="{7EA43683-8DE8-40F6-BDB8-8232E802D39E}" destId="{5DD1F806-A3F4-4CD7-BA69-525F0D2F95FB}" srcOrd="0" destOrd="0" presId="urn:microsoft.com/office/officeart/2005/8/layout/vList6"/>
    <dgm:cxn modelId="{54630835-DD03-4F4D-B189-B2269F9538D2}" type="presParOf" srcId="{5DD1F806-A3F4-4CD7-BA69-525F0D2F95FB}" destId="{AF9A7E4F-E414-4590-B430-F1FFFCB32620}" srcOrd="0" destOrd="0" presId="urn:microsoft.com/office/officeart/2005/8/layout/vList6"/>
    <dgm:cxn modelId="{79FEA2B6-844D-4258-84C0-5938DBF2773A}" type="presParOf" srcId="{5DD1F806-A3F4-4CD7-BA69-525F0D2F95FB}" destId="{67AC3B0E-4A5C-4FB5-B188-A825027C2BF7}" srcOrd="1" destOrd="0" presId="urn:microsoft.com/office/officeart/2005/8/layout/vList6"/>
    <dgm:cxn modelId="{13F617C9-DD20-4434-8E1A-0FF9C4AB49C5}" type="presParOf" srcId="{7EA43683-8DE8-40F6-BDB8-8232E802D39E}" destId="{227896DF-D28F-4E52-B0DC-3280D9F8950D}" srcOrd="1" destOrd="0" presId="urn:microsoft.com/office/officeart/2005/8/layout/vList6"/>
    <dgm:cxn modelId="{D4200B6C-2C1B-433D-ACF3-74BCA97B039D}" type="presParOf" srcId="{7EA43683-8DE8-40F6-BDB8-8232E802D39E}" destId="{406DAC1A-0CAD-4E22-8A10-1423B13A404E}" srcOrd="2" destOrd="0" presId="urn:microsoft.com/office/officeart/2005/8/layout/vList6"/>
    <dgm:cxn modelId="{CA21DF6E-AC5E-4BEE-A75E-03D25B7B5621}" type="presParOf" srcId="{406DAC1A-0CAD-4E22-8A10-1423B13A404E}" destId="{4788BA65-C029-4A04-99DE-A3B23E1C670D}" srcOrd="0" destOrd="0" presId="urn:microsoft.com/office/officeart/2005/8/layout/vList6"/>
    <dgm:cxn modelId="{746B7EAE-ACFD-48ED-B915-E405B8791339}" type="presParOf" srcId="{406DAC1A-0CAD-4E22-8A10-1423B13A404E}" destId="{30A49864-A79F-4BAE-9159-E5A8DD81BD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ADD9416-FF7A-4DF5-AF94-4EAE7BDD544E}" type="doc">
      <dgm:prSet loTypeId="urn:microsoft.com/office/officeart/2005/8/layout/target3" loCatId="relationship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97AE82E-3CD5-4760-82ED-96AD09817F41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КРИТЕРИИ ОЦЕНКИ КОНКУРСНЫХ ЗАЯВОК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D86624-8078-4963-A037-7D603BC39B4D}" type="parTrans" cxnId="{71B257DC-F49C-4068-A405-D109D8C1D77F}">
      <dgm:prSet/>
      <dgm:spPr/>
      <dgm:t>
        <a:bodyPr/>
        <a:lstStyle/>
        <a:p>
          <a:endParaRPr lang="ru-RU"/>
        </a:p>
      </dgm:t>
    </dgm:pt>
    <dgm:pt modelId="{48CCFB20-9707-4467-9A7F-325FC3471C65}" type="sibTrans" cxnId="{71B257DC-F49C-4068-A405-D109D8C1D77F}">
      <dgm:prSet/>
      <dgm:spPr/>
      <dgm:t>
        <a:bodyPr/>
        <a:lstStyle/>
        <a:p>
          <a:endParaRPr lang="ru-RU"/>
        </a:p>
      </dgm:t>
    </dgm:pt>
    <dgm:pt modelId="{E7EFE868-1632-4D39-86F2-243D32CE4469}" type="pres">
      <dgm:prSet presAssocID="{1ADD9416-FF7A-4DF5-AF94-4EAE7BDD544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F7E35E-CF1A-415D-A876-2AAB0DB820FA}" type="pres">
      <dgm:prSet presAssocID="{797AE82E-3CD5-4760-82ED-96AD09817F41}" presName="circle1" presStyleLbl="node1" presStyleIdx="0" presStyleCnt="1"/>
      <dgm:spPr/>
      <dgm:t>
        <a:bodyPr/>
        <a:lstStyle/>
        <a:p>
          <a:endParaRPr lang="ru-RU"/>
        </a:p>
      </dgm:t>
    </dgm:pt>
    <dgm:pt modelId="{7C3E3D27-4F24-43F6-97DC-577A2FB332C3}" type="pres">
      <dgm:prSet presAssocID="{797AE82E-3CD5-4760-82ED-96AD09817F41}" presName="space" presStyleCnt="0"/>
      <dgm:spPr/>
    </dgm:pt>
    <dgm:pt modelId="{C35490F1-3AC7-4087-8861-46D13FEBAC49}" type="pres">
      <dgm:prSet presAssocID="{797AE82E-3CD5-4760-82ED-96AD09817F41}" presName="rect1" presStyleLbl="alignAcc1" presStyleIdx="0" presStyleCnt="1" custLinFactNeighborX="3752"/>
      <dgm:spPr/>
      <dgm:t>
        <a:bodyPr/>
        <a:lstStyle/>
        <a:p>
          <a:endParaRPr lang="ru-RU"/>
        </a:p>
      </dgm:t>
    </dgm:pt>
    <dgm:pt modelId="{44E16F76-BBA5-45E0-B4CE-DA4E2F2A0A8C}" type="pres">
      <dgm:prSet presAssocID="{797AE82E-3CD5-4760-82ED-96AD09817F4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B257DC-F49C-4068-A405-D109D8C1D77F}" srcId="{1ADD9416-FF7A-4DF5-AF94-4EAE7BDD544E}" destId="{797AE82E-3CD5-4760-82ED-96AD09817F41}" srcOrd="0" destOrd="0" parTransId="{68D86624-8078-4963-A037-7D603BC39B4D}" sibTransId="{48CCFB20-9707-4467-9A7F-325FC3471C65}"/>
    <dgm:cxn modelId="{5BE1C6C3-18B8-412D-A40B-F0E3954D3E4B}" type="presOf" srcId="{797AE82E-3CD5-4760-82ED-96AD09817F41}" destId="{C35490F1-3AC7-4087-8861-46D13FEBAC49}" srcOrd="0" destOrd="0" presId="urn:microsoft.com/office/officeart/2005/8/layout/target3"/>
    <dgm:cxn modelId="{DA6D6CBA-C193-499F-8702-AC2ACEC3E51D}" type="presOf" srcId="{1ADD9416-FF7A-4DF5-AF94-4EAE7BDD544E}" destId="{E7EFE868-1632-4D39-86F2-243D32CE4469}" srcOrd="0" destOrd="0" presId="urn:microsoft.com/office/officeart/2005/8/layout/target3"/>
    <dgm:cxn modelId="{B92DED16-5F2B-487B-9A79-B9D78BF8C9DD}" type="presOf" srcId="{797AE82E-3CD5-4760-82ED-96AD09817F41}" destId="{44E16F76-BBA5-45E0-B4CE-DA4E2F2A0A8C}" srcOrd="1" destOrd="0" presId="urn:microsoft.com/office/officeart/2005/8/layout/target3"/>
    <dgm:cxn modelId="{E90EE8D3-7F41-4967-B789-5E312955EB86}" type="presParOf" srcId="{E7EFE868-1632-4D39-86F2-243D32CE4469}" destId="{83F7E35E-CF1A-415D-A876-2AAB0DB820FA}" srcOrd="0" destOrd="0" presId="urn:microsoft.com/office/officeart/2005/8/layout/target3"/>
    <dgm:cxn modelId="{698C01B9-5BFB-45AE-81FC-7FD894ED6DC6}" type="presParOf" srcId="{E7EFE868-1632-4D39-86F2-243D32CE4469}" destId="{7C3E3D27-4F24-43F6-97DC-577A2FB332C3}" srcOrd="1" destOrd="0" presId="urn:microsoft.com/office/officeart/2005/8/layout/target3"/>
    <dgm:cxn modelId="{53F4D76E-B444-402D-AEB3-9B89CD17806B}" type="presParOf" srcId="{E7EFE868-1632-4D39-86F2-243D32CE4469}" destId="{C35490F1-3AC7-4087-8861-46D13FEBAC49}" srcOrd="2" destOrd="0" presId="urn:microsoft.com/office/officeart/2005/8/layout/target3"/>
    <dgm:cxn modelId="{59238951-31EC-4B47-B1DA-043BE984ECCA}" type="presParOf" srcId="{E7EFE868-1632-4D39-86F2-243D32CE4469}" destId="{44E16F76-BBA5-45E0-B4CE-DA4E2F2A0A8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0625472-F439-418E-A908-E7467739904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6F81A0-4334-4653-9F8D-698352DA4119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СРЕДНЕСПИСОЧНАЯ ЧИСЛЕННОСТЬ РАБОТНИКОВ: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724415-EB48-4616-8AF6-51D4524DCE49}" type="parTrans" cxnId="{948285E4-BD4B-483D-A2DE-D40357B5C32D}">
      <dgm:prSet/>
      <dgm:spPr/>
      <dgm:t>
        <a:bodyPr/>
        <a:lstStyle/>
        <a:p>
          <a:endParaRPr lang="ru-RU"/>
        </a:p>
      </dgm:t>
    </dgm:pt>
    <dgm:pt modelId="{33F843BC-383C-4DB8-A1DA-5836CEA02CE6}" type="sibTrans" cxnId="{948285E4-BD4B-483D-A2DE-D40357B5C32D}">
      <dgm:prSet/>
      <dgm:spPr/>
      <dgm:t>
        <a:bodyPr/>
        <a:lstStyle/>
        <a:p>
          <a:endParaRPr lang="ru-RU"/>
        </a:p>
      </dgm:t>
    </dgm:pt>
    <dgm:pt modelId="{56D1C0AF-6B2A-4AAC-8E15-B74AA30DD724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СЛУЧАЯХ: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9B2B0F-67FB-4081-9D8D-81599A9CFFB0}" type="parTrans" cxnId="{D454F9C9-6065-4AA7-91BA-010526A5AE6D}">
      <dgm:prSet/>
      <dgm:spPr/>
      <dgm:t>
        <a:bodyPr/>
        <a:lstStyle/>
        <a:p>
          <a:endParaRPr lang="ru-RU"/>
        </a:p>
      </dgm:t>
    </dgm:pt>
    <dgm:pt modelId="{8CAF8A6B-6A76-4229-9DA2-0112821D3AA0}" type="sibTrans" cxnId="{D454F9C9-6065-4AA7-91BA-010526A5AE6D}">
      <dgm:prSet/>
      <dgm:spPr/>
      <dgm:t>
        <a:bodyPr/>
        <a:lstStyle/>
        <a:p>
          <a:endParaRPr lang="ru-RU"/>
        </a:p>
      </dgm:t>
    </dgm:pt>
    <dgm:pt modelId="{A813473A-5A5B-4C3D-8E7F-659328C6756F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СРЕДНЕМЕСЯЧНАЯ ЗАРАБОТНАЯ ПЛАТА ЗА КВАРТАЛ, ПРЕДШЕСТВУЮЩИЙ ДАТЕ ПОДАЧИ КОНКУРСНОЙ ЗАЯВКИ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B83DB6-D2C3-44F2-AF7E-926E05F7E428}" type="parTrans" cxnId="{C13EB8FE-A44B-4B1E-9858-31E7039C130C}">
      <dgm:prSet/>
      <dgm:spPr/>
      <dgm:t>
        <a:bodyPr/>
        <a:lstStyle/>
        <a:p>
          <a:endParaRPr lang="ru-RU"/>
        </a:p>
      </dgm:t>
    </dgm:pt>
    <dgm:pt modelId="{690827AB-6620-43D4-93F3-F028A433DE67}" type="sibTrans" cxnId="{C13EB8FE-A44B-4B1E-9858-31E7039C130C}">
      <dgm:prSet/>
      <dgm:spPr/>
      <dgm:t>
        <a:bodyPr/>
        <a:lstStyle/>
        <a:p>
          <a:endParaRPr lang="ru-RU"/>
        </a:p>
      </dgm:t>
    </dgm:pt>
    <dgm:pt modelId="{5DC17126-AF5A-49E7-AF8A-B8BA3CF63807}">
      <dgm:prSet phldrT="[Текст]" custT="1"/>
      <dgm:spPr/>
      <dgm:t>
        <a:bodyPr/>
        <a:lstStyle/>
        <a:p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Получатель не является работодателем - 0б.</a:t>
          </a:r>
          <a:endParaRPr lang="ru-RU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568A91-01D2-4718-8E82-2BB790DE929A}" type="parTrans" cxnId="{3D78C9D8-8AC2-4D90-90DE-831834737B9D}">
      <dgm:prSet/>
      <dgm:spPr/>
      <dgm:t>
        <a:bodyPr/>
        <a:lstStyle/>
        <a:p>
          <a:endParaRPr lang="ru-RU"/>
        </a:p>
      </dgm:t>
    </dgm:pt>
    <dgm:pt modelId="{3C1D575B-72F6-49D7-B32D-E8D14C664F03}" type="sibTrans" cxnId="{3D78C9D8-8AC2-4D90-90DE-831834737B9D}">
      <dgm:prSet/>
      <dgm:spPr/>
      <dgm:t>
        <a:bodyPr/>
        <a:lstStyle/>
        <a:p>
          <a:endParaRPr lang="ru-RU"/>
        </a:p>
      </dgm:t>
    </dgm:pt>
    <dgm:pt modelId="{785A18B2-43F7-45A5-A859-11C06F2C64A7}">
      <dgm:prSet phldrT="[Текст]" custT="1"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DA4504-366D-4369-A792-DBA029E2E3BA}" type="parTrans" cxnId="{4E1EDF92-9A91-41D0-8221-2899E0B33462}">
      <dgm:prSet/>
      <dgm:spPr/>
      <dgm:t>
        <a:bodyPr/>
        <a:lstStyle/>
        <a:p>
          <a:endParaRPr lang="ru-RU"/>
        </a:p>
      </dgm:t>
    </dgm:pt>
    <dgm:pt modelId="{32609C90-69E0-443B-9F31-0A77C73FCD35}" type="sibTrans" cxnId="{4E1EDF92-9A91-41D0-8221-2899E0B33462}">
      <dgm:prSet/>
      <dgm:spPr/>
      <dgm:t>
        <a:bodyPr/>
        <a:lstStyle/>
        <a:p>
          <a:endParaRPr lang="ru-RU"/>
        </a:p>
      </dgm:t>
    </dgm:pt>
    <dgm:pt modelId="{9131EADA-1783-4ADA-85F1-4D9B866F544D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 (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самозанятость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  - 1б.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A542EA-F60B-44A2-B8C6-1D7503492D4E}" type="parTrans" cxnId="{1EE17012-1A7F-4DF4-ACCB-2C1CC037449C}">
      <dgm:prSet/>
      <dgm:spPr/>
      <dgm:t>
        <a:bodyPr/>
        <a:lstStyle/>
        <a:p>
          <a:endParaRPr lang="ru-RU"/>
        </a:p>
      </dgm:t>
    </dgm:pt>
    <dgm:pt modelId="{FF09D3B4-038F-436F-897D-5F9C65BD1EFD}" type="sibTrans" cxnId="{1EE17012-1A7F-4DF4-ACCB-2C1CC037449C}">
      <dgm:prSet/>
      <dgm:spPr/>
      <dgm:t>
        <a:bodyPr/>
        <a:lstStyle/>
        <a:p>
          <a:endParaRPr lang="ru-RU"/>
        </a:p>
      </dgm:t>
    </dgm:pt>
    <dgm:pt modelId="{7741D309-7E29-4DF7-95DB-288E82CED8ED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1 до 3 вкл. - 2б.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67A877-E742-4558-BAD3-6A93D3D57CD9}" type="parTrans" cxnId="{7343C5D2-623C-4D3B-8C25-9A3D711D2A36}">
      <dgm:prSet/>
      <dgm:spPr/>
      <dgm:t>
        <a:bodyPr/>
        <a:lstStyle/>
        <a:p>
          <a:endParaRPr lang="ru-RU"/>
        </a:p>
      </dgm:t>
    </dgm:pt>
    <dgm:pt modelId="{7F96AE6A-0EB4-4902-8655-7AD15164A194}" type="sibTrans" cxnId="{7343C5D2-623C-4D3B-8C25-9A3D711D2A36}">
      <dgm:prSet/>
      <dgm:spPr/>
      <dgm:t>
        <a:bodyPr/>
        <a:lstStyle/>
        <a:p>
          <a:endParaRPr lang="ru-RU"/>
        </a:p>
      </dgm:t>
    </dgm:pt>
    <dgm:pt modelId="{66E2B965-F9F7-4737-BE7A-4252CD245BF6}">
      <dgm:prSet phldrT="[Текст]" custT="1"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D2A49C-E640-450E-9748-03DE3BCD453E}" type="parTrans" cxnId="{E0E829CB-6739-402D-A48B-DF9948E5A427}">
      <dgm:prSet/>
      <dgm:spPr/>
      <dgm:t>
        <a:bodyPr/>
        <a:lstStyle/>
        <a:p>
          <a:endParaRPr lang="ru-RU"/>
        </a:p>
      </dgm:t>
    </dgm:pt>
    <dgm:pt modelId="{D7BDF203-56A6-4368-A62A-DF4603BC2C6C}" type="sibTrans" cxnId="{E0E829CB-6739-402D-A48B-DF9948E5A427}">
      <dgm:prSet/>
      <dgm:spPr/>
      <dgm:t>
        <a:bodyPr/>
        <a:lstStyle/>
        <a:p>
          <a:endParaRPr lang="ru-RU"/>
        </a:p>
      </dgm:t>
    </dgm:pt>
    <dgm:pt modelId="{112A82D0-E1A0-42F4-9CCC-B59CB56D6ECE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4 до 10 вкл. - 3б.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478334-654A-430C-8985-93905AAC6399}" type="parTrans" cxnId="{DC7E3C27-496A-41C7-AB64-B0343127DC08}">
      <dgm:prSet/>
      <dgm:spPr/>
      <dgm:t>
        <a:bodyPr/>
        <a:lstStyle/>
        <a:p>
          <a:endParaRPr lang="ru-RU"/>
        </a:p>
      </dgm:t>
    </dgm:pt>
    <dgm:pt modelId="{6444C379-FFC9-495A-BEE2-7ED53A2EC337}" type="sibTrans" cxnId="{DC7E3C27-496A-41C7-AB64-B0343127DC08}">
      <dgm:prSet/>
      <dgm:spPr/>
      <dgm:t>
        <a:bodyPr/>
        <a:lstStyle/>
        <a:p>
          <a:endParaRPr lang="ru-RU"/>
        </a:p>
      </dgm:t>
    </dgm:pt>
    <dgm:pt modelId="{0C2A0A3D-3F29-49A2-8FAC-82A96A5FDE1F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свыше 10 - 4б.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F90B1A-4D47-43BA-9911-E6A2F9F071AE}" type="parTrans" cxnId="{E322BE6A-76BC-4542-AC9A-FDEE67D15A32}">
      <dgm:prSet/>
      <dgm:spPr/>
      <dgm:t>
        <a:bodyPr/>
        <a:lstStyle/>
        <a:p>
          <a:endParaRPr lang="ru-RU"/>
        </a:p>
      </dgm:t>
    </dgm:pt>
    <dgm:pt modelId="{FE70876D-9263-40E9-A2B0-DCF69A6E6685}" type="sibTrans" cxnId="{E322BE6A-76BC-4542-AC9A-FDEE67D15A32}">
      <dgm:prSet/>
      <dgm:spPr/>
      <dgm:t>
        <a:bodyPr/>
        <a:lstStyle/>
        <a:p>
          <a:endParaRPr lang="ru-RU"/>
        </a:p>
      </dgm:t>
    </dgm:pt>
    <dgm:pt modelId="{D6ABD9E8-A18A-44C9-AA58-F0938A8CAC5B}">
      <dgm:prSet phldrT="[Текст]" custT="1"/>
      <dgm:spPr/>
      <dgm:t>
        <a:bodyPr/>
        <a:lstStyle/>
        <a:p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Среднемесячная заработная плата ниже размера прожиточного минимума, установленного для трудоспособного населения Иркутской области – 1б.</a:t>
          </a:r>
          <a:endParaRPr lang="ru-RU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E109C2-FAE1-434F-86E0-38AFAE4B3B39}" type="parTrans" cxnId="{95A24FEF-18F6-40C6-8471-406C1360E77B}">
      <dgm:prSet/>
      <dgm:spPr/>
    </dgm:pt>
    <dgm:pt modelId="{B24F0E6F-EDCA-444E-BB97-6CDFFBFD72CF}" type="sibTrans" cxnId="{95A24FEF-18F6-40C6-8471-406C1360E77B}">
      <dgm:prSet/>
      <dgm:spPr/>
    </dgm:pt>
    <dgm:pt modelId="{B1536EC2-C04D-4919-AC82-451AB436979C}">
      <dgm:prSet phldrT="[Текст]" custT="1"/>
      <dgm:spPr/>
      <dgm:t>
        <a:bodyPr/>
        <a:lstStyle/>
        <a:p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100 до 150% размера прожиточного минимума, установленного для трудоспособного населения Иркутской области – 2б.</a:t>
          </a:r>
          <a:endParaRPr lang="ru-RU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8F7012-845D-4B7D-84D9-21E97FE6A166}" type="parTrans" cxnId="{F0E06DFE-9A98-4DEB-A6EE-CEBFF41ED71C}">
      <dgm:prSet/>
      <dgm:spPr/>
    </dgm:pt>
    <dgm:pt modelId="{9F083B5B-CA2B-4352-92EE-80D30FB85C27}" type="sibTrans" cxnId="{F0E06DFE-9A98-4DEB-A6EE-CEBFF41ED71C}">
      <dgm:prSet/>
      <dgm:spPr/>
    </dgm:pt>
    <dgm:pt modelId="{AC129186-16D1-4BB7-B3B3-1E94117233D9}">
      <dgm:prSet phldrT="[Текст]" custT="1"/>
      <dgm:spPr/>
      <dgm:t>
        <a:bodyPr/>
        <a:lstStyle/>
        <a:p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Свыше 150% размера прожиточного минимума, установленного для трудоспособного населения Иркутской области – 3б.</a:t>
          </a:r>
          <a:endParaRPr lang="ru-RU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9B7901-8EBC-49FB-BC54-53A24550200F}" type="parTrans" cxnId="{6A0B602A-C469-43CA-BF7E-754CF47E0505}">
      <dgm:prSet/>
      <dgm:spPr/>
    </dgm:pt>
    <dgm:pt modelId="{DD967724-3D3B-42FC-88AC-1515417B8BCB}" type="sibTrans" cxnId="{6A0B602A-C469-43CA-BF7E-754CF47E0505}">
      <dgm:prSet/>
      <dgm:spPr/>
    </dgm:pt>
    <dgm:pt modelId="{7EA43683-8DE8-40F6-BDB8-8232E802D39E}" type="pres">
      <dgm:prSet presAssocID="{B0625472-F439-418E-A908-E7467739904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DD1F806-A3F4-4CD7-BA69-525F0D2F95FB}" type="pres">
      <dgm:prSet presAssocID="{E76F81A0-4334-4653-9F8D-698352DA4119}" presName="linNode" presStyleCnt="0"/>
      <dgm:spPr/>
    </dgm:pt>
    <dgm:pt modelId="{AF9A7E4F-E414-4590-B430-F1FFFCB32620}" type="pres">
      <dgm:prSet presAssocID="{E76F81A0-4334-4653-9F8D-698352DA4119}" presName="parentShp" presStyleLbl="node1" presStyleIdx="0" presStyleCnt="2" custScaleY="188317" custLinFactNeighborX="-1035" custLinFactNeighborY="-2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AC3B0E-4A5C-4FB5-B188-A825027C2BF7}" type="pres">
      <dgm:prSet presAssocID="{E76F81A0-4334-4653-9F8D-698352DA4119}" presName="childShp" presStyleLbl="bgAccFollowNode1" presStyleIdx="0" presStyleCnt="2" custScaleX="141491" custScaleY="237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896DF-D28F-4E52-B0DC-3280D9F8950D}" type="pres">
      <dgm:prSet presAssocID="{33F843BC-383C-4DB8-A1DA-5836CEA02CE6}" presName="spacing" presStyleCnt="0"/>
      <dgm:spPr/>
    </dgm:pt>
    <dgm:pt modelId="{406DAC1A-0CAD-4E22-8A10-1423B13A404E}" type="pres">
      <dgm:prSet presAssocID="{A813473A-5A5B-4C3D-8E7F-659328C6756F}" presName="linNode" presStyleCnt="0"/>
      <dgm:spPr/>
    </dgm:pt>
    <dgm:pt modelId="{4788BA65-C029-4A04-99DE-A3B23E1C670D}" type="pres">
      <dgm:prSet presAssocID="{A813473A-5A5B-4C3D-8E7F-659328C6756F}" presName="parentShp" presStyleLbl="node1" presStyleIdx="1" presStyleCnt="2" custScaleX="80323" custScaleY="194596" custLinFactNeighborX="-3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49864-A79F-4BAE-9159-E5A8DD81BD3E}" type="pres">
      <dgm:prSet presAssocID="{A813473A-5A5B-4C3D-8E7F-659328C6756F}" presName="childShp" presStyleLbl="bgAccFollowNode1" presStyleIdx="1" presStyleCnt="2" custScaleX="108362" custScaleY="2245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E06DFE-9A98-4DEB-A6EE-CEBFF41ED71C}" srcId="{A813473A-5A5B-4C3D-8E7F-659328C6756F}" destId="{B1536EC2-C04D-4919-AC82-451AB436979C}" srcOrd="2" destOrd="0" parTransId="{CE8F7012-845D-4B7D-84D9-21E97FE6A166}" sibTransId="{9F083B5B-CA2B-4352-92EE-80D30FB85C27}"/>
    <dgm:cxn modelId="{E5440E57-6197-4433-8090-A3C612D01DE7}" type="presOf" srcId="{B0625472-F439-418E-A908-E74677399048}" destId="{7EA43683-8DE8-40F6-BDB8-8232E802D39E}" srcOrd="0" destOrd="0" presId="urn:microsoft.com/office/officeart/2005/8/layout/vList6"/>
    <dgm:cxn modelId="{338CF7D9-6F43-4270-AE99-43C044C7DB92}" type="presOf" srcId="{0C2A0A3D-3F29-49A2-8FAC-82A96A5FDE1F}" destId="{67AC3B0E-4A5C-4FB5-B188-A825027C2BF7}" srcOrd="0" destOrd="4" presId="urn:microsoft.com/office/officeart/2005/8/layout/vList6"/>
    <dgm:cxn modelId="{5501E061-F617-425D-AFC3-DDE98D3340BF}" type="presOf" srcId="{7741D309-7E29-4DF7-95DB-288E82CED8ED}" destId="{67AC3B0E-4A5C-4FB5-B188-A825027C2BF7}" srcOrd="0" destOrd="2" presId="urn:microsoft.com/office/officeart/2005/8/layout/vList6"/>
    <dgm:cxn modelId="{424E70E7-F011-4C11-87BB-5F3F0500D0DB}" type="presOf" srcId="{B1536EC2-C04D-4919-AC82-451AB436979C}" destId="{30A49864-A79F-4BAE-9159-E5A8DD81BD3E}" srcOrd="0" destOrd="2" presId="urn:microsoft.com/office/officeart/2005/8/layout/vList6"/>
    <dgm:cxn modelId="{AA9FA370-2621-492E-8C39-B030A6B93F64}" type="presOf" srcId="{66E2B965-F9F7-4737-BE7A-4252CD245BF6}" destId="{67AC3B0E-4A5C-4FB5-B188-A825027C2BF7}" srcOrd="0" destOrd="5" presId="urn:microsoft.com/office/officeart/2005/8/layout/vList6"/>
    <dgm:cxn modelId="{B49E8E9B-367D-470D-8999-22672BF6F768}" type="presOf" srcId="{785A18B2-43F7-45A5-A859-11C06F2C64A7}" destId="{67AC3B0E-4A5C-4FB5-B188-A825027C2BF7}" srcOrd="0" destOrd="6" presId="urn:microsoft.com/office/officeart/2005/8/layout/vList6"/>
    <dgm:cxn modelId="{C13EB8FE-A44B-4B1E-9858-31E7039C130C}" srcId="{B0625472-F439-418E-A908-E74677399048}" destId="{A813473A-5A5B-4C3D-8E7F-659328C6756F}" srcOrd="1" destOrd="0" parTransId="{4BB83DB6-D2C3-44F2-AF7E-926E05F7E428}" sibTransId="{690827AB-6620-43D4-93F3-F028A433DE67}"/>
    <dgm:cxn modelId="{95A24FEF-18F6-40C6-8471-406C1360E77B}" srcId="{A813473A-5A5B-4C3D-8E7F-659328C6756F}" destId="{D6ABD9E8-A18A-44C9-AA58-F0938A8CAC5B}" srcOrd="1" destOrd="0" parTransId="{B5E109C2-FAE1-434F-86E0-38AFAE4B3B39}" sibTransId="{B24F0E6F-EDCA-444E-BB97-6CDFFBFD72CF}"/>
    <dgm:cxn modelId="{4E1EDF92-9A91-41D0-8221-2899E0B33462}" srcId="{E76F81A0-4334-4653-9F8D-698352DA4119}" destId="{785A18B2-43F7-45A5-A859-11C06F2C64A7}" srcOrd="6" destOrd="0" parTransId="{1CDA4504-366D-4369-A792-DBA029E2E3BA}" sibTransId="{32609C90-69E0-443B-9F31-0A77C73FCD35}"/>
    <dgm:cxn modelId="{189C5738-BD46-4278-82CD-1C5DE8344BDA}" type="presOf" srcId="{D6ABD9E8-A18A-44C9-AA58-F0938A8CAC5B}" destId="{30A49864-A79F-4BAE-9159-E5A8DD81BD3E}" srcOrd="0" destOrd="1" presId="urn:microsoft.com/office/officeart/2005/8/layout/vList6"/>
    <dgm:cxn modelId="{D91D7AC8-AA86-4FD2-A0BC-2821151466EF}" type="presOf" srcId="{112A82D0-E1A0-42F4-9CCC-B59CB56D6ECE}" destId="{67AC3B0E-4A5C-4FB5-B188-A825027C2BF7}" srcOrd="0" destOrd="3" presId="urn:microsoft.com/office/officeart/2005/8/layout/vList6"/>
    <dgm:cxn modelId="{30496635-83C1-41E5-8EF9-2BEF40322FEC}" type="presOf" srcId="{5DC17126-AF5A-49E7-AF8A-B8BA3CF63807}" destId="{30A49864-A79F-4BAE-9159-E5A8DD81BD3E}" srcOrd="0" destOrd="0" presId="urn:microsoft.com/office/officeart/2005/8/layout/vList6"/>
    <dgm:cxn modelId="{D454F9C9-6065-4AA7-91BA-010526A5AE6D}" srcId="{E76F81A0-4334-4653-9F8D-698352DA4119}" destId="{56D1C0AF-6B2A-4AAC-8E15-B74AA30DD724}" srcOrd="0" destOrd="0" parTransId="{719B2B0F-67FB-4081-9D8D-81599A9CFFB0}" sibTransId="{8CAF8A6B-6A76-4229-9DA2-0112821D3AA0}"/>
    <dgm:cxn modelId="{3D78C9D8-8AC2-4D90-90DE-831834737B9D}" srcId="{A813473A-5A5B-4C3D-8E7F-659328C6756F}" destId="{5DC17126-AF5A-49E7-AF8A-B8BA3CF63807}" srcOrd="0" destOrd="0" parTransId="{A2568A91-01D2-4718-8E82-2BB790DE929A}" sibTransId="{3C1D575B-72F6-49D7-B32D-E8D14C664F03}"/>
    <dgm:cxn modelId="{19D6E1F5-E11E-4996-85EA-6CFFC48DFDDE}" type="presOf" srcId="{9131EADA-1783-4ADA-85F1-4D9B866F544D}" destId="{67AC3B0E-4A5C-4FB5-B188-A825027C2BF7}" srcOrd="0" destOrd="1" presId="urn:microsoft.com/office/officeart/2005/8/layout/vList6"/>
    <dgm:cxn modelId="{7343C5D2-623C-4D3B-8C25-9A3D711D2A36}" srcId="{E76F81A0-4334-4653-9F8D-698352DA4119}" destId="{7741D309-7E29-4DF7-95DB-288E82CED8ED}" srcOrd="2" destOrd="0" parTransId="{FD67A877-E742-4558-BAD3-6A93D3D57CD9}" sibTransId="{7F96AE6A-0EB4-4902-8655-7AD15164A194}"/>
    <dgm:cxn modelId="{E322BE6A-76BC-4542-AC9A-FDEE67D15A32}" srcId="{E76F81A0-4334-4653-9F8D-698352DA4119}" destId="{0C2A0A3D-3F29-49A2-8FAC-82A96A5FDE1F}" srcOrd="4" destOrd="0" parTransId="{EBF90B1A-4D47-43BA-9911-E6A2F9F071AE}" sibTransId="{FE70876D-9263-40E9-A2B0-DCF69A6E6685}"/>
    <dgm:cxn modelId="{1EE17012-1A7F-4DF4-ACCB-2C1CC037449C}" srcId="{E76F81A0-4334-4653-9F8D-698352DA4119}" destId="{9131EADA-1783-4ADA-85F1-4D9B866F544D}" srcOrd="1" destOrd="0" parTransId="{D2A542EA-F60B-44A2-B8C6-1D7503492D4E}" sibTransId="{FF09D3B4-038F-436F-897D-5F9C65BD1EFD}"/>
    <dgm:cxn modelId="{06286B56-6278-4AE8-91DC-7093063314D9}" type="presOf" srcId="{56D1C0AF-6B2A-4AAC-8E15-B74AA30DD724}" destId="{67AC3B0E-4A5C-4FB5-B188-A825027C2BF7}" srcOrd="0" destOrd="0" presId="urn:microsoft.com/office/officeart/2005/8/layout/vList6"/>
    <dgm:cxn modelId="{948285E4-BD4B-483D-A2DE-D40357B5C32D}" srcId="{B0625472-F439-418E-A908-E74677399048}" destId="{E76F81A0-4334-4653-9F8D-698352DA4119}" srcOrd="0" destOrd="0" parTransId="{EF724415-EB48-4616-8AF6-51D4524DCE49}" sibTransId="{33F843BC-383C-4DB8-A1DA-5836CEA02CE6}"/>
    <dgm:cxn modelId="{47080AF3-BB11-4800-B26D-BD809387D793}" type="presOf" srcId="{A813473A-5A5B-4C3D-8E7F-659328C6756F}" destId="{4788BA65-C029-4A04-99DE-A3B23E1C670D}" srcOrd="0" destOrd="0" presId="urn:microsoft.com/office/officeart/2005/8/layout/vList6"/>
    <dgm:cxn modelId="{E0E829CB-6739-402D-A48B-DF9948E5A427}" srcId="{E76F81A0-4334-4653-9F8D-698352DA4119}" destId="{66E2B965-F9F7-4737-BE7A-4252CD245BF6}" srcOrd="5" destOrd="0" parTransId="{8ED2A49C-E640-450E-9748-03DE3BCD453E}" sibTransId="{D7BDF203-56A6-4368-A62A-DF4603BC2C6C}"/>
    <dgm:cxn modelId="{6A0B602A-C469-43CA-BF7E-754CF47E0505}" srcId="{A813473A-5A5B-4C3D-8E7F-659328C6756F}" destId="{AC129186-16D1-4BB7-B3B3-1E94117233D9}" srcOrd="3" destOrd="0" parTransId="{E89B7901-8EBC-49FB-BC54-53A24550200F}" sibTransId="{DD967724-3D3B-42FC-88AC-1515417B8BCB}"/>
    <dgm:cxn modelId="{DC7E3C27-496A-41C7-AB64-B0343127DC08}" srcId="{E76F81A0-4334-4653-9F8D-698352DA4119}" destId="{112A82D0-E1A0-42F4-9CCC-B59CB56D6ECE}" srcOrd="3" destOrd="0" parTransId="{38478334-654A-430C-8985-93905AAC6399}" sibTransId="{6444C379-FFC9-495A-BEE2-7ED53A2EC337}"/>
    <dgm:cxn modelId="{21FCD08F-3D82-4C76-B359-D6EE0D0A9642}" type="presOf" srcId="{E76F81A0-4334-4653-9F8D-698352DA4119}" destId="{AF9A7E4F-E414-4590-B430-F1FFFCB32620}" srcOrd="0" destOrd="0" presId="urn:microsoft.com/office/officeart/2005/8/layout/vList6"/>
    <dgm:cxn modelId="{35CADBE1-CF06-4E44-94BF-6EF631DC8DCB}" type="presOf" srcId="{AC129186-16D1-4BB7-B3B3-1E94117233D9}" destId="{30A49864-A79F-4BAE-9159-E5A8DD81BD3E}" srcOrd="0" destOrd="3" presId="urn:microsoft.com/office/officeart/2005/8/layout/vList6"/>
    <dgm:cxn modelId="{D0B041BD-CE57-422B-97CF-BF788F989444}" type="presParOf" srcId="{7EA43683-8DE8-40F6-BDB8-8232E802D39E}" destId="{5DD1F806-A3F4-4CD7-BA69-525F0D2F95FB}" srcOrd="0" destOrd="0" presId="urn:microsoft.com/office/officeart/2005/8/layout/vList6"/>
    <dgm:cxn modelId="{0FE08161-739A-4272-B2DF-A31B7D84A4CD}" type="presParOf" srcId="{5DD1F806-A3F4-4CD7-BA69-525F0D2F95FB}" destId="{AF9A7E4F-E414-4590-B430-F1FFFCB32620}" srcOrd="0" destOrd="0" presId="urn:microsoft.com/office/officeart/2005/8/layout/vList6"/>
    <dgm:cxn modelId="{883A5537-1290-4D08-A0EA-1D34D3C42B5D}" type="presParOf" srcId="{5DD1F806-A3F4-4CD7-BA69-525F0D2F95FB}" destId="{67AC3B0E-4A5C-4FB5-B188-A825027C2BF7}" srcOrd="1" destOrd="0" presId="urn:microsoft.com/office/officeart/2005/8/layout/vList6"/>
    <dgm:cxn modelId="{0D425AC8-CB62-4751-A895-2C02822F3687}" type="presParOf" srcId="{7EA43683-8DE8-40F6-BDB8-8232E802D39E}" destId="{227896DF-D28F-4E52-B0DC-3280D9F8950D}" srcOrd="1" destOrd="0" presId="urn:microsoft.com/office/officeart/2005/8/layout/vList6"/>
    <dgm:cxn modelId="{9DE90F2A-9D27-437B-91C0-382BB7DFFA1C}" type="presParOf" srcId="{7EA43683-8DE8-40F6-BDB8-8232E802D39E}" destId="{406DAC1A-0CAD-4E22-8A10-1423B13A404E}" srcOrd="2" destOrd="0" presId="urn:microsoft.com/office/officeart/2005/8/layout/vList6"/>
    <dgm:cxn modelId="{BDB9B0DA-245E-42FE-B34E-1DAA1152DC75}" type="presParOf" srcId="{406DAC1A-0CAD-4E22-8A10-1423B13A404E}" destId="{4788BA65-C029-4A04-99DE-A3B23E1C670D}" srcOrd="0" destOrd="0" presId="urn:microsoft.com/office/officeart/2005/8/layout/vList6"/>
    <dgm:cxn modelId="{F20FAC69-6283-4E95-953B-25D87E9CF4F8}" type="presParOf" srcId="{406DAC1A-0CAD-4E22-8A10-1423B13A404E}" destId="{30A49864-A79F-4BAE-9159-E5A8DD81BD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1A644A7-7FC5-42CF-8078-D3E418EA6037}" type="doc">
      <dgm:prSet loTypeId="urn:microsoft.com/office/officeart/2005/8/layout/target3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9F019E-BC03-4355-BAD4-09AC538808DB}">
      <dgm:prSet custT="1"/>
      <dgm:spPr/>
      <dgm:t>
        <a:bodyPr/>
        <a:lstStyle/>
        <a:p>
          <a:pPr rtl="0"/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ПРЕДОСТАВЛЯЮТСЯ ПОЛУЧАТЕЛЯМ СУБСИДИИ ПРИ УСЛОВИИ ЗАКЛЮЧЕНИЯ СОГЛАШЕНИЯ О СУБСИДИРОВАНИИ ЧАСТИ ЗАТРАТ СМСП НА ПРИОБРЕТЕНИЕ ПРОИЗВОДСТВЕННОГО ОБОРУДОВАНИЯ (ДАЛЕЕ – СОГЛАШЕНИЕ) В ПОРЯДКЕ, УСТАНОВЛЕННОМ ЗАКОНОДАТЕЛЬСТВОМ РОССИЙСКОЙ ФЕДЕРАЦИИ И СОДЕРЖАЩЕМ:</a:t>
          </a:r>
          <a:endParaRPr lang="ru-RU" sz="15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A8BC2-6C06-4C26-AB0D-6DC51572B079}" type="parTrans" cxnId="{C38EB65E-36B1-4DD4-8C3C-025852A7150A}">
      <dgm:prSet/>
      <dgm:spPr/>
      <dgm:t>
        <a:bodyPr/>
        <a:lstStyle/>
        <a:p>
          <a:endParaRPr lang="ru-RU"/>
        </a:p>
      </dgm:t>
    </dgm:pt>
    <dgm:pt modelId="{0F1EE93D-EA1F-4B2E-8ACE-C69DD3976C3B}" type="sibTrans" cxnId="{C38EB65E-36B1-4DD4-8C3C-025852A7150A}">
      <dgm:prSet/>
      <dgm:spPr/>
      <dgm:t>
        <a:bodyPr/>
        <a:lstStyle/>
        <a:p>
          <a:endParaRPr lang="ru-RU"/>
        </a:p>
      </dgm:t>
    </dgm:pt>
    <dgm:pt modelId="{146F8146-AFF0-4D00-B8AD-E894787DFC3C}" type="pres">
      <dgm:prSet presAssocID="{B1A644A7-7FC5-42CF-8078-D3E418EA603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3D5C9E-6F4F-4FD6-9F88-29FC9DBF927C}" type="pres">
      <dgm:prSet presAssocID="{889F019E-BC03-4355-BAD4-09AC538808DB}" presName="circle1" presStyleLbl="node1" presStyleIdx="0" presStyleCnt="1" custLinFactNeighborX="-4098"/>
      <dgm:spPr/>
      <dgm:t>
        <a:bodyPr/>
        <a:lstStyle/>
        <a:p>
          <a:endParaRPr lang="ru-RU"/>
        </a:p>
      </dgm:t>
    </dgm:pt>
    <dgm:pt modelId="{572AF18E-9F85-4871-92FF-B94F45A0F6EE}" type="pres">
      <dgm:prSet presAssocID="{889F019E-BC03-4355-BAD4-09AC538808DB}" presName="space" presStyleCnt="0"/>
      <dgm:spPr/>
    </dgm:pt>
    <dgm:pt modelId="{84370125-D296-463D-B340-D02B210EAF74}" type="pres">
      <dgm:prSet presAssocID="{889F019E-BC03-4355-BAD4-09AC538808DB}" presName="rect1" presStyleLbl="alignAcc1" presStyleIdx="0" presStyleCnt="1" custLinFactNeighborX="-585" custLinFactNeighborY="12459"/>
      <dgm:spPr/>
      <dgm:t>
        <a:bodyPr/>
        <a:lstStyle/>
        <a:p>
          <a:endParaRPr lang="ru-RU"/>
        </a:p>
      </dgm:t>
    </dgm:pt>
    <dgm:pt modelId="{511A93B9-A6B4-4260-B969-998A06FB34F2}" type="pres">
      <dgm:prSet presAssocID="{889F019E-BC03-4355-BAD4-09AC538808DB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77381F-EC3B-419B-BEE2-A4130A08F694}" type="presOf" srcId="{889F019E-BC03-4355-BAD4-09AC538808DB}" destId="{84370125-D296-463D-B340-D02B210EAF74}" srcOrd="0" destOrd="0" presId="urn:microsoft.com/office/officeart/2005/8/layout/target3"/>
    <dgm:cxn modelId="{A06D0670-2FF0-4224-9961-5FC20454D929}" type="presOf" srcId="{B1A644A7-7FC5-42CF-8078-D3E418EA6037}" destId="{146F8146-AFF0-4D00-B8AD-E894787DFC3C}" srcOrd="0" destOrd="0" presId="urn:microsoft.com/office/officeart/2005/8/layout/target3"/>
    <dgm:cxn modelId="{3000EE37-7637-407C-AE6E-1B9FCD34A05E}" type="presOf" srcId="{889F019E-BC03-4355-BAD4-09AC538808DB}" destId="{511A93B9-A6B4-4260-B969-998A06FB34F2}" srcOrd="1" destOrd="0" presId="urn:microsoft.com/office/officeart/2005/8/layout/target3"/>
    <dgm:cxn modelId="{C38EB65E-36B1-4DD4-8C3C-025852A7150A}" srcId="{B1A644A7-7FC5-42CF-8078-D3E418EA6037}" destId="{889F019E-BC03-4355-BAD4-09AC538808DB}" srcOrd="0" destOrd="0" parTransId="{B25A8BC2-6C06-4C26-AB0D-6DC51572B079}" sibTransId="{0F1EE93D-EA1F-4B2E-8ACE-C69DD3976C3B}"/>
    <dgm:cxn modelId="{455AA7C6-7745-4EC4-81A2-C0AABEFBB8EE}" type="presParOf" srcId="{146F8146-AFF0-4D00-B8AD-E894787DFC3C}" destId="{633D5C9E-6F4F-4FD6-9F88-29FC9DBF927C}" srcOrd="0" destOrd="0" presId="urn:microsoft.com/office/officeart/2005/8/layout/target3"/>
    <dgm:cxn modelId="{BA8523C9-0292-4969-99CB-5C995839858F}" type="presParOf" srcId="{146F8146-AFF0-4D00-B8AD-E894787DFC3C}" destId="{572AF18E-9F85-4871-92FF-B94F45A0F6EE}" srcOrd="1" destOrd="0" presId="urn:microsoft.com/office/officeart/2005/8/layout/target3"/>
    <dgm:cxn modelId="{290AD361-AB63-485F-BACF-172064ECEE75}" type="presParOf" srcId="{146F8146-AFF0-4D00-B8AD-E894787DFC3C}" destId="{84370125-D296-463D-B340-D02B210EAF74}" srcOrd="2" destOrd="0" presId="urn:microsoft.com/office/officeart/2005/8/layout/target3"/>
    <dgm:cxn modelId="{A4EF0C5C-C996-4D60-AD5C-048D30900C55}" type="presParOf" srcId="{146F8146-AFF0-4D00-B8AD-E894787DFC3C}" destId="{511A93B9-A6B4-4260-B969-998A06FB34F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D2538E2-F48C-44BA-99AE-9A747141C55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53C3FE-9441-4CD3-B7DF-26A8C2953CDE}">
      <dgm:prSet custT="1"/>
      <dgm:spPr/>
      <dgm:t>
        <a:bodyPr/>
        <a:lstStyle/>
        <a:p>
          <a:pPr algn="just" rtl="0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 ЗАПРЕТ ЮРИДИЧЕСКИМ ЛИЦАМ – ПОЛУЧАТЕЛЯМ СУБСИДИИ ПРИОБРЕТАТЬ ЗА СЧЕТ ПОЛУЧЕННЫХ СРЕДСТВ ИНОСТРАННУЮ ВАЛЮТУ, ЗА ИСКЛЮЧЕНИЕМ ОПЕРАЦИЙ, ОСУЩЕСТВЛЯЕМЫХ В СООТВЕТСТВИИ С ВАЛЮТНЫМ ЗАКОНОДАТЕЛЬСТВОМ РОССИЙСКОЙ ФЕДЕРАЦИИ ПРИ ЗАКУПКЕ (ПОСТАВКЕ) ВЫСОКОТЕХНОЛОГИЧНОГО ИМПОРТНОГО ОБОРУДОВАНИЯ, СЫРЬЯ И КОМПЛЕКТУЮЩИХ ИЗДЕЛИЙ.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22FB59-6731-4D3C-A3DF-F4160EC4248E}" type="parTrans" cxnId="{154C2799-19AC-4A02-A824-09181338CF60}">
      <dgm:prSet/>
      <dgm:spPr/>
      <dgm:t>
        <a:bodyPr/>
        <a:lstStyle/>
        <a:p>
          <a:endParaRPr lang="ru-RU"/>
        </a:p>
      </dgm:t>
    </dgm:pt>
    <dgm:pt modelId="{3CFEFA3F-AE10-46DB-A912-7B7B204B69ED}" type="sibTrans" cxnId="{154C2799-19AC-4A02-A824-09181338CF60}">
      <dgm:prSet/>
      <dgm:spPr/>
      <dgm:t>
        <a:bodyPr/>
        <a:lstStyle/>
        <a:p>
          <a:endParaRPr lang="ru-RU"/>
        </a:p>
      </dgm:t>
    </dgm:pt>
    <dgm:pt modelId="{38A4C85B-905A-4F22-BFF0-B20D18D7C6F1}" type="pres">
      <dgm:prSet presAssocID="{AD2538E2-F48C-44BA-99AE-9A747141C55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CCD620-A3F1-4609-8B3E-A0E6A66C0A09}" type="pres">
      <dgm:prSet presAssocID="{AD2538E2-F48C-44BA-99AE-9A747141C552}" presName="dummyMaxCanvas" presStyleCnt="0">
        <dgm:presLayoutVars/>
      </dgm:prSet>
      <dgm:spPr/>
    </dgm:pt>
    <dgm:pt modelId="{26854EC8-DABF-405F-9DCA-6DA9BEE6A522}" type="pres">
      <dgm:prSet presAssocID="{AD2538E2-F48C-44BA-99AE-9A747141C552}" presName="OneNode_1" presStyleLbl="node1" presStyleIdx="0" presStyleCnt="1" custScaleY="200000" custLinFactNeighborX="723" custLinFactNeighborY="-36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814F15-E305-4D49-AD7F-A1BA4F0A770A}" type="presOf" srcId="{8653C3FE-9441-4CD3-B7DF-26A8C2953CDE}" destId="{26854EC8-DABF-405F-9DCA-6DA9BEE6A522}" srcOrd="0" destOrd="0" presId="urn:microsoft.com/office/officeart/2005/8/layout/vProcess5"/>
    <dgm:cxn modelId="{BB4213C3-F0F2-4B9B-9D33-7BCE84107B0E}" type="presOf" srcId="{AD2538E2-F48C-44BA-99AE-9A747141C552}" destId="{38A4C85B-905A-4F22-BFF0-B20D18D7C6F1}" srcOrd="0" destOrd="0" presId="urn:microsoft.com/office/officeart/2005/8/layout/vProcess5"/>
    <dgm:cxn modelId="{154C2799-19AC-4A02-A824-09181338CF60}" srcId="{AD2538E2-F48C-44BA-99AE-9A747141C552}" destId="{8653C3FE-9441-4CD3-B7DF-26A8C2953CDE}" srcOrd="0" destOrd="0" parTransId="{CE22FB59-6731-4D3C-A3DF-F4160EC4248E}" sibTransId="{3CFEFA3F-AE10-46DB-A912-7B7B204B69ED}"/>
    <dgm:cxn modelId="{C3027A49-2AED-47A1-BFCD-A1966256CDFA}" type="presParOf" srcId="{38A4C85B-905A-4F22-BFF0-B20D18D7C6F1}" destId="{54CCD620-A3F1-4609-8B3E-A0E6A66C0A09}" srcOrd="0" destOrd="0" presId="urn:microsoft.com/office/officeart/2005/8/layout/vProcess5"/>
    <dgm:cxn modelId="{B7DB1669-C651-44F0-A108-2F62624BD8DD}" type="presParOf" srcId="{38A4C85B-905A-4F22-BFF0-B20D18D7C6F1}" destId="{26854EC8-DABF-405F-9DCA-6DA9BEE6A522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1A644A7-7FC5-42CF-8078-D3E418EA6037}" type="doc">
      <dgm:prSet loTypeId="urn:microsoft.com/office/officeart/2005/8/layout/target3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9F019E-BC03-4355-BAD4-09AC538808DB}">
      <dgm:prSet custT="1"/>
      <dgm:spPr/>
      <dgm:t>
        <a:bodyPr/>
        <a:lstStyle/>
        <a:p>
          <a:pPr rtl="0"/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СОГЛАШЕНИЕМ ПРЕДУСМАТРИВАЕТСЯ СОБЛЮДЕНИЕ СЛЕДУЮЩИХ УСЛОВИЙ ПО ВЫПОЛНЕНИЮ ОБЯЗАТЕЛЬСТВ ПО ДОСТИЖЕНИЮ ЦЕЛЕВЫХ ПОКАЗАТЕЛЕЙ В ТЕЧЕНИЕ СРОКА ДЕЙСТВИЯ СОГЛАШЕНИЯ О ПРЕДОСТАВЛЕНИИ СУБСИДИИ:</a:t>
          </a:r>
          <a:endParaRPr lang="ru-RU" sz="15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A8BC2-6C06-4C26-AB0D-6DC51572B079}" type="parTrans" cxnId="{C38EB65E-36B1-4DD4-8C3C-025852A7150A}">
      <dgm:prSet/>
      <dgm:spPr/>
      <dgm:t>
        <a:bodyPr/>
        <a:lstStyle/>
        <a:p>
          <a:endParaRPr lang="ru-RU"/>
        </a:p>
      </dgm:t>
    </dgm:pt>
    <dgm:pt modelId="{0F1EE93D-EA1F-4B2E-8ACE-C69DD3976C3B}" type="sibTrans" cxnId="{C38EB65E-36B1-4DD4-8C3C-025852A7150A}">
      <dgm:prSet/>
      <dgm:spPr/>
      <dgm:t>
        <a:bodyPr/>
        <a:lstStyle/>
        <a:p>
          <a:endParaRPr lang="ru-RU"/>
        </a:p>
      </dgm:t>
    </dgm:pt>
    <dgm:pt modelId="{146F8146-AFF0-4D00-B8AD-E894787DFC3C}" type="pres">
      <dgm:prSet presAssocID="{B1A644A7-7FC5-42CF-8078-D3E418EA603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3D5C9E-6F4F-4FD6-9F88-29FC9DBF927C}" type="pres">
      <dgm:prSet presAssocID="{889F019E-BC03-4355-BAD4-09AC538808DB}" presName="circle1" presStyleLbl="node1" presStyleIdx="0" presStyleCnt="1" custLinFactNeighborX="-4098"/>
      <dgm:spPr/>
      <dgm:t>
        <a:bodyPr/>
        <a:lstStyle/>
        <a:p>
          <a:endParaRPr lang="ru-RU"/>
        </a:p>
      </dgm:t>
    </dgm:pt>
    <dgm:pt modelId="{572AF18E-9F85-4871-92FF-B94F45A0F6EE}" type="pres">
      <dgm:prSet presAssocID="{889F019E-BC03-4355-BAD4-09AC538808DB}" presName="space" presStyleCnt="0"/>
      <dgm:spPr/>
    </dgm:pt>
    <dgm:pt modelId="{84370125-D296-463D-B340-D02B210EAF74}" type="pres">
      <dgm:prSet presAssocID="{889F019E-BC03-4355-BAD4-09AC538808DB}" presName="rect1" presStyleLbl="alignAcc1" presStyleIdx="0" presStyleCnt="1" custLinFactNeighborX="-585" custLinFactNeighborY="12459"/>
      <dgm:spPr/>
      <dgm:t>
        <a:bodyPr/>
        <a:lstStyle/>
        <a:p>
          <a:endParaRPr lang="ru-RU"/>
        </a:p>
      </dgm:t>
    </dgm:pt>
    <dgm:pt modelId="{511A93B9-A6B4-4260-B969-998A06FB34F2}" type="pres">
      <dgm:prSet presAssocID="{889F019E-BC03-4355-BAD4-09AC538808DB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000FE0-5BF6-4F84-A03A-7B823839EE5E}" type="presOf" srcId="{B1A644A7-7FC5-42CF-8078-D3E418EA6037}" destId="{146F8146-AFF0-4D00-B8AD-E894787DFC3C}" srcOrd="0" destOrd="0" presId="urn:microsoft.com/office/officeart/2005/8/layout/target3"/>
    <dgm:cxn modelId="{41FBB6DD-914D-46B6-958E-8F80FAA54CB5}" type="presOf" srcId="{889F019E-BC03-4355-BAD4-09AC538808DB}" destId="{511A93B9-A6B4-4260-B969-998A06FB34F2}" srcOrd="1" destOrd="0" presId="urn:microsoft.com/office/officeart/2005/8/layout/target3"/>
    <dgm:cxn modelId="{0BBA5709-DDB6-4DE0-BE20-9B8CE5527383}" type="presOf" srcId="{889F019E-BC03-4355-BAD4-09AC538808DB}" destId="{84370125-D296-463D-B340-D02B210EAF74}" srcOrd="0" destOrd="0" presId="urn:microsoft.com/office/officeart/2005/8/layout/target3"/>
    <dgm:cxn modelId="{C38EB65E-36B1-4DD4-8C3C-025852A7150A}" srcId="{B1A644A7-7FC5-42CF-8078-D3E418EA6037}" destId="{889F019E-BC03-4355-BAD4-09AC538808DB}" srcOrd="0" destOrd="0" parTransId="{B25A8BC2-6C06-4C26-AB0D-6DC51572B079}" sibTransId="{0F1EE93D-EA1F-4B2E-8ACE-C69DD3976C3B}"/>
    <dgm:cxn modelId="{A8454DDB-CB47-4576-812C-BA220D50409F}" type="presParOf" srcId="{146F8146-AFF0-4D00-B8AD-E894787DFC3C}" destId="{633D5C9E-6F4F-4FD6-9F88-29FC9DBF927C}" srcOrd="0" destOrd="0" presId="urn:microsoft.com/office/officeart/2005/8/layout/target3"/>
    <dgm:cxn modelId="{18E53489-23CC-4D81-BF89-35948B924FF9}" type="presParOf" srcId="{146F8146-AFF0-4D00-B8AD-E894787DFC3C}" destId="{572AF18E-9F85-4871-92FF-B94F45A0F6EE}" srcOrd="1" destOrd="0" presId="urn:microsoft.com/office/officeart/2005/8/layout/target3"/>
    <dgm:cxn modelId="{EE6A2B7D-CF18-47FB-978B-558F627FA1F8}" type="presParOf" srcId="{146F8146-AFF0-4D00-B8AD-E894787DFC3C}" destId="{84370125-D296-463D-B340-D02B210EAF74}" srcOrd="2" destOrd="0" presId="urn:microsoft.com/office/officeart/2005/8/layout/target3"/>
    <dgm:cxn modelId="{EAA9E2FF-619B-4E91-B341-4DF73B5D0A72}" type="presParOf" srcId="{146F8146-AFF0-4D00-B8AD-E894787DFC3C}" destId="{511A93B9-A6B4-4260-B969-998A06FB34F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7CC500-06BC-4C96-9BAC-D625692FECC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0"/>
      <dgm:spPr/>
    </dgm:pt>
    <dgm:pt modelId="{DAF4D1D5-AA3C-451F-8086-8AF4C62BB87F}">
      <dgm:prSet phldrT="[Текст]" phldr="1"/>
      <dgm:spPr/>
      <dgm:t>
        <a:bodyPr/>
        <a:lstStyle/>
        <a:p>
          <a:endParaRPr lang="ru-RU"/>
        </a:p>
      </dgm:t>
    </dgm:pt>
    <dgm:pt modelId="{A24475D0-A5D6-45E1-B7D3-BF3A82F5E3EC}" type="parTrans" cxnId="{AE9EB083-42A3-40EE-9FEE-9BCF74BD4630}">
      <dgm:prSet/>
      <dgm:spPr/>
      <dgm:t>
        <a:bodyPr/>
        <a:lstStyle/>
        <a:p>
          <a:endParaRPr lang="ru-RU"/>
        </a:p>
      </dgm:t>
    </dgm:pt>
    <dgm:pt modelId="{9A50653E-5153-40BE-9441-DCA959781A1A}" type="sibTrans" cxnId="{AE9EB083-42A3-40EE-9FEE-9BCF74BD4630}">
      <dgm:prSet/>
      <dgm:spPr/>
      <dgm:t>
        <a:bodyPr/>
        <a:lstStyle/>
        <a:p>
          <a:endParaRPr lang="ru-RU"/>
        </a:p>
      </dgm:t>
    </dgm:pt>
    <dgm:pt modelId="{CA533491-9B5F-430A-8F16-95047DB0C325}">
      <dgm:prSet phldrT="[Текст]" phldr="1"/>
      <dgm:spPr/>
      <dgm:t>
        <a:bodyPr/>
        <a:lstStyle/>
        <a:p>
          <a:endParaRPr lang="ru-RU"/>
        </a:p>
      </dgm:t>
    </dgm:pt>
    <dgm:pt modelId="{140BDD11-C40B-4F54-A9B8-26E11FBB7ECE}" type="parTrans" cxnId="{2F6699E5-876F-4D1D-BE6E-8F98A0FC3A6B}">
      <dgm:prSet/>
      <dgm:spPr/>
      <dgm:t>
        <a:bodyPr/>
        <a:lstStyle/>
        <a:p>
          <a:endParaRPr lang="ru-RU"/>
        </a:p>
      </dgm:t>
    </dgm:pt>
    <dgm:pt modelId="{183779BF-2B22-4B0F-89DD-FDBF4FA96BC8}" type="sibTrans" cxnId="{2F6699E5-876F-4D1D-BE6E-8F98A0FC3A6B}">
      <dgm:prSet/>
      <dgm:spPr/>
      <dgm:t>
        <a:bodyPr/>
        <a:lstStyle/>
        <a:p>
          <a:endParaRPr lang="ru-RU"/>
        </a:p>
      </dgm:t>
    </dgm:pt>
    <dgm:pt modelId="{FF418DCD-0805-4B18-AA49-3C2BE8D6C341}">
      <dgm:prSet phldrT="[Текст]" phldr="1"/>
      <dgm:spPr/>
      <dgm:t>
        <a:bodyPr/>
        <a:lstStyle/>
        <a:p>
          <a:endParaRPr lang="ru-RU"/>
        </a:p>
      </dgm:t>
    </dgm:pt>
    <dgm:pt modelId="{2850C7E3-9A4C-4399-8A6C-F5930BDCB1FF}" type="parTrans" cxnId="{37EE546F-A3F9-4B01-93DB-56A75BAD549F}">
      <dgm:prSet/>
      <dgm:spPr/>
      <dgm:t>
        <a:bodyPr/>
        <a:lstStyle/>
        <a:p>
          <a:endParaRPr lang="ru-RU"/>
        </a:p>
      </dgm:t>
    </dgm:pt>
    <dgm:pt modelId="{652ADCF9-AC9D-40DB-9900-544A9827285D}" type="sibTrans" cxnId="{37EE546F-A3F9-4B01-93DB-56A75BAD549F}">
      <dgm:prSet/>
      <dgm:spPr/>
      <dgm:t>
        <a:bodyPr/>
        <a:lstStyle/>
        <a:p>
          <a:endParaRPr lang="ru-RU"/>
        </a:p>
      </dgm:t>
    </dgm:pt>
    <dgm:pt modelId="{E0C6A912-7C91-4610-B60A-FC2576DEDAC8}" type="pres">
      <dgm:prSet presAssocID="{037CC500-06BC-4C96-9BAC-D625692FECC7}" presName="linearFlow" presStyleCnt="0">
        <dgm:presLayoutVars>
          <dgm:dir/>
          <dgm:resizeHandles val="exact"/>
        </dgm:presLayoutVars>
      </dgm:prSet>
      <dgm:spPr/>
    </dgm:pt>
    <dgm:pt modelId="{227FE837-B110-4E8E-9488-64EBE46C252C}" type="pres">
      <dgm:prSet presAssocID="{DAF4D1D5-AA3C-451F-8086-8AF4C62BB87F}" presName="composite" presStyleCnt="0"/>
      <dgm:spPr/>
    </dgm:pt>
    <dgm:pt modelId="{8F3B74D4-4139-462D-9DB7-17B9680C8800}" type="pres">
      <dgm:prSet presAssocID="{DAF4D1D5-AA3C-451F-8086-8AF4C62BB87F}" presName="imgShp" presStyleLbl="fgImgPlace1" presStyleIdx="0" presStyleCnt="3"/>
      <dgm:spPr/>
    </dgm:pt>
    <dgm:pt modelId="{C42D320D-EB06-4CED-83D4-9D1BA9733E29}" type="pres">
      <dgm:prSet presAssocID="{DAF4D1D5-AA3C-451F-8086-8AF4C62BB87F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7CE9A-D380-42EF-B1A4-08E5DD941CE2}" type="pres">
      <dgm:prSet presAssocID="{9A50653E-5153-40BE-9441-DCA959781A1A}" presName="spacing" presStyleCnt="0"/>
      <dgm:spPr/>
    </dgm:pt>
    <dgm:pt modelId="{30DFE65D-7719-4B7D-B0DB-698A67EB5E79}" type="pres">
      <dgm:prSet presAssocID="{CA533491-9B5F-430A-8F16-95047DB0C325}" presName="composite" presStyleCnt="0"/>
      <dgm:spPr/>
    </dgm:pt>
    <dgm:pt modelId="{A140D516-DF1C-4C07-AF50-1E76023AA4EE}" type="pres">
      <dgm:prSet presAssocID="{CA533491-9B5F-430A-8F16-95047DB0C325}" presName="imgShp" presStyleLbl="fgImgPlace1" presStyleIdx="1" presStyleCnt="3"/>
      <dgm:spPr/>
    </dgm:pt>
    <dgm:pt modelId="{9A1305BF-3B94-4DBD-9DEC-25CB4CE65B93}" type="pres">
      <dgm:prSet presAssocID="{CA533491-9B5F-430A-8F16-95047DB0C325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8B193F-4531-4933-9E61-670F4E5C5CBD}" type="pres">
      <dgm:prSet presAssocID="{183779BF-2B22-4B0F-89DD-FDBF4FA96BC8}" presName="spacing" presStyleCnt="0"/>
      <dgm:spPr/>
    </dgm:pt>
    <dgm:pt modelId="{578D378F-7AB0-4AA8-A26C-94EE209728F5}" type="pres">
      <dgm:prSet presAssocID="{FF418DCD-0805-4B18-AA49-3C2BE8D6C341}" presName="composite" presStyleCnt="0"/>
      <dgm:spPr/>
    </dgm:pt>
    <dgm:pt modelId="{DFBB96D2-13ED-429A-AC4E-F25D2DBA11A5}" type="pres">
      <dgm:prSet presAssocID="{FF418DCD-0805-4B18-AA49-3C2BE8D6C341}" presName="imgShp" presStyleLbl="fgImgPlace1" presStyleIdx="2" presStyleCnt="3"/>
      <dgm:spPr/>
    </dgm:pt>
    <dgm:pt modelId="{5C46F2A4-1D25-4A9A-9713-571E58B05049}" type="pres">
      <dgm:prSet presAssocID="{FF418DCD-0805-4B18-AA49-3C2BE8D6C341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9EB083-42A3-40EE-9FEE-9BCF74BD4630}" srcId="{037CC500-06BC-4C96-9BAC-D625692FECC7}" destId="{DAF4D1D5-AA3C-451F-8086-8AF4C62BB87F}" srcOrd="0" destOrd="0" parTransId="{A24475D0-A5D6-45E1-B7D3-BF3A82F5E3EC}" sibTransId="{9A50653E-5153-40BE-9441-DCA959781A1A}"/>
    <dgm:cxn modelId="{89375DD2-323E-4ED3-978F-96B8E3730357}" type="presOf" srcId="{037CC500-06BC-4C96-9BAC-D625692FECC7}" destId="{E0C6A912-7C91-4610-B60A-FC2576DEDAC8}" srcOrd="0" destOrd="0" presId="urn:microsoft.com/office/officeart/2005/8/layout/vList3"/>
    <dgm:cxn modelId="{37EE546F-A3F9-4B01-93DB-56A75BAD549F}" srcId="{037CC500-06BC-4C96-9BAC-D625692FECC7}" destId="{FF418DCD-0805-4B18-AA49-3C2BE8D6C341}" srcOrd="2" destOrd="0" parTransId="{2850C7E3-9A4C-4399-8A6C-F5930BDCB1FF}" sibTransId="{652ADCF9-AC9D-40DB-9900-544A9827285D}"/>
    <dgm:cxn modelId="{79187A44-D8F2-40EE-BF92-87BEEDC0B1E6}" type="presOf" srcId="{DAF4D1D5-AA3C-451F-8086-8AF4C62BB87F}" destId="{C42D320D-EB06-4CED-83D4-9D1BA9733E29}" srcOrd="0" destOrd="0" presId="urn:microsoft.com/office/officeart/2005/8/layout/vList3"/>
    <dgm:cxn modelId="{FB63B23F-F2D1-4325-BF8B-1858A0FFB027}" type="presOf" srcId="{CA533491-9B5F-430A-8F16-95047DB0C325}" destId="{9A1305BF-3B94-4DBD-9DEC-25CB4CE65B93}" srcOrd="0" destOrd="0" presId="urn:microsoft.com/office/officeart/2005/8/layout/vList3"/>
    <dgm:cxn modelId="{E90AB9A1-4CCF-46F8-9D7C-79A0AD8DC7BC}" type="presOf" srcId="{FF418DCD-0805-4B18-AA49-3C2BE8D6C341}" destId="{5C46F2A4-1D25-4A9A-9713-571E58B05049}" srcOrd="0" destOrd="0" presId="urn:microsoft.com/office/officeart/2005/8/layout/vList3"/>
    <dgm:cxn modelId="{2F6699E5-876F-4D1D-BE6E-8F98A0FC3A6B}" srcId="{037CC500-06BC-4C96-9BAC-D625692FECC7}" destId="{CA533491-9B5F-430A-8F16-95047DB0C325}" srcOrd="1" destOrd="0" parTransId="{140BDD11-C40B-4F54-A9B8-26E11FBB7ECE}" sibTransId="{183779BF-2B22-4B0F-89DD-FDBF4FA96BC8}"/>
    <dgm:cxn modelId="{DF5C9B40-1BE8-4214-92E5-EA7C3336E8C9}" type="presParOf" srcId="{E0C6A912-7C91-4610-B60A-FC2576DEDAC8}" destId="{227FE837-B110-4E8E-9488-64EBE46C252C}" srcOrd="0" destOrd="0" presId="urn:microsoft.com/office/officeart/2005/8/layout/vList3"/>
    <dgm:cxn modelId="{6BF70FD7-DF14-43DF-BB7F-2277925F5D4B}" type="presParOf" srcId="{227FE837-B110-4E8E-9488-64EBE46C252C}" destId="{8F3B74D4-4139-462D-9DB7-17B9680C8800}" srcOrd="0" destOrd="0" presId="urn:microsoft.com/office/officeart/2005/8/layout/vList3"/>
    <dgm:cxn modelId="{31FC2DA4-FDA3-43F7-A80F-72DA4C93FE06}" type="presParOf" srcId="{227FE837-B110-4E8E-9488-64EBE46C252C}" destId="{C42D320D-EB06-4CED-83D4-9D1BA9733E29}" srcOrd="1" destOrd="0" presId="urn:microsoft.com/office/officeart/2005/8/layout/vList3"/>
    <dgm:cxn modelId="{03E0168C-E3F3-430E-9724-DEFA7B16B02F}" type="presParOf" srcId="{E0C6A912-7C91-4610-B60A-FC2576DEDAC8}" destId="{0407CE9A-D380-42EF-B1A4-08E5DD941CE2}" srcOrd="1" destOrd="0" presId="urn:microsoft.com/office/officeart/2005/8/layout/vList3"/>
    <dgm:cxn modelId="{00EDBEAF-C808-4672-95A1-5C10EE2819CF}" type="presParOf" srcId="{E0C6A912-7C91-4610-B60A-FC2576DEDAC8}" destId="{30DFE65D-7719-4B7D-B0DB-698A67EB5E79}" srcOrd="2" destOrd="0" presId="urn:microsoft.com/office/officeart/2005/8/layout/vList3"/>
    <dgm:cxn modelId="{7198590F-17B1-410F-9D3B-FE007252CE42}" type="presParOf" srcId="{30DFE65D-7719-4B7D-B0DB-698A67EB5E79}" destId="{A140D516-DF1C-4C07-AF50-1E76023AA4EE}" srcOrd="0" destOrd="0" presId="urn:microsoft.com/office/officeart/2005/8/layout/vList3"/>
    <dgm:cxn modelId="{071F24D3-D24E-486E-AFC5-E6CF07421834}" type="presParOf" srcId="{30DFE65D-7719-4B7D-B0DB-698A67EB5E79}" destId="{9A1305BF-3B94-4DBD-9DEC-25CB4CE65B93}" srcOrd="1" destOrd="0" presId="urn:microsoft.com/office/officeart/2005/8/layout/vList3"/>
    <dgm:cxn modelId="{954B2E5C-AEAF-42A2-A6E7-BFC080DD7CE5}" type="presParOf" srcId="{E0C6A912-7C91-4610-B60A-FC2576DEDAC8}" destId="{878B193F-4531-4933-9E61-670F4E5C5CBD}" srcOrd="3" destOrd="0" presId="urn:microsoft.com/office/officeart/2005/8/layout/vList3"/>
    <dgm:cxn modelId="{97DD5CE3-47AF-4DA6-A234-053EE307393F}" type="presParOf" srcId="{E0C6A912-7C91-4610-B60A-FC2576DEDAC8}" destId="{578D378F-7AB0-4AA8-A26C-94EE209728F5}" srcOrd="4" destOrd="0" presId="urn:microsoft.com/office/officeart/2005/8/layout/vList3"/>
    <dgm:cxn modelId="{CE2A97F3-5C49-4AF6-98F3-774D21BF9633}" type="presParOf" srcId="{578D378F-7AB0-4AA8-A26C-94EE209728F5}" destId="{DFBB96D2-13ED-429A-AC4E-F25D2DBA11A5}" srcOrd="0" destOrd="0" presId="urn:microsoft.com/office/officeart/2005/8/layout/vList3"/>
    <dgm:cxn modelId="{A0C974EE-C763-4183-93FC-3F8A177D5C4D}" type="presParOf" srcId="{578D378F-7AB0-4AA8-A26C-94EE209728F5}" destId="{5C46F2A4-1D25-4A9A-9713-571E58B0504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380204-8B3F-40F4-80AD-9D91B84D1E87}" type="doc">
      <dgm:prSet loTypeId="urn:microsoft.com/office/officeart/2005/8/layout/target3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84A4FE-77DB-475D-9320-0A61B1AECC01}">
      <dgm:prSet custT="1"/>
      <dgm:spPr/>
      <dgm:t>
        <a:bodyPr/>
        <a:lstStyle/>
        <a:p>
          <a:pPr rtl="0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НОРМАТИВНЫЙ ПРАВОВОЙ АКТ, РЕГЛАМЕНТИРУЮЩИЙ ПОРЯДОК ПРЕДОСТАВЛЕНИЯ СУБСИДИИ: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855CA6-5DB5-4DD7-9A28-6F6FC6CF2BBB}" type="parTrans" cxnId="{41616A1D-9D6F-482A-8EE1-5822C92E4CEE}">
      <dgm:prSet/>
      <dgm:spPr/>
      <dgm:t>
        <a:bodyPr/>
        <a:lstStyle/>
        <a:p>
          <a:endParaRPr lang="ru-RU"/>
        </a:p>
      </dgm:t>
    </dgm:pt>
    <dgm:pt modelId="{6C728176-0B74-4259-9340-9A2082BC7179}" type="sibTrans" cxnId="{41616A1D-9D6F-482A-8EE1-5822C92E4CEE}">
      <dgm:prSet/>
      <dgm:spPr/>
      <dgm:t>
        <a:bodyPr/>
        <a:lstStyle/>
        <a:p>
          <a:endParaRPr lang="ru-RU"/>
        </a:p>
      </dgm:t>
    </dgm:pt>
    <dgm:pt modelId="{662F4131-2A00-4FCB-B92A-9B41475517B6}">
      <dgm:prSet custT="1"/>
      <dgm:spPr/>
      <dgm:t>
        <a:bodyPr/>
        <a:lstStyle/>
        <a:p>
          <a:pPr rtl="0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«ПОЛОЖЕНИЕ о предоставлении субсидии субъектам малого и среднего предпринимательства в целях реализации мероприятия по субсидированию части затрат субъектов малого и среднего предпринимательства на приобретение производственного оборудования (утверждено, постановлением Администрации УКМО от 23.11.2017г. № 571-п)</a:t>
          </a:r>
          <a:b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910126-28AD-4C25-8EF4-5715513D1948}" type="parTrans" cxnId="{23AB2ED4-1AA7-4FCF-8B36-D7A7794912A3}">
      <dgm:prSet/>
      <dgm:spPr/>
      <dgm:t>
        <a:bodyPr/>
        <a:lstStyle/>
        <a:p>
          <a:endParaRPr lang="ru-RU"/>
        </a:p>
      </dgm:t>
    </dgm:pt>
    <dgm:pt modelId="{29A27AE7-90B4-44D6-8978-FD044CC8AFD5}" type="sibTrans" cxnId="{23AB2ED4-1AA7-4FCF-8B36-D7A7794912A3}">
      <dgm:prSet/>
      <dgm:spPr/>
      <dgm:t>
        <a:bodyPr/>
        <a:lstStyle/>
        <a:p>
          <a:endParaRPr lang="ru-RU"/>
        </a:p>
      </dgm:t>
    </dgm:pt>
    <dgm:pt modelId="{93BA2152-2203-4743-9D03-6600FE22F1AE}" type="pres">
      <dgm:prSet presAssocID="{4E380204-8B3F-40F4-80AD-9D91B84D1E8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087015-C636-4721-B272-5E6DF7C9FC62}" type="pres">
      <dgm:prSet presAssocID="{3484A4FE-77DB-475D-9320-0A61B1AECC01}" presName="circle1" presStyleLbl="node1" presStyleIdx="0" presStyleCnt="2"/>
      <dgm:spPr/>
      <dgm:t>
        <a:bodyPr/>
        <a:lstStyle/>
        <a:p>
          <a:endParaRPr lang="ru-RU"/>
        </a:p>
      </dgm:t>
    </dgm:pt>
    <dgm:pt modelId="{1D8E3E7F-C2C4-4792-A39A-2674A6A87F45}" type="pres">
      <dgm:prSet presAssocID="{3484A4FE-77DB-475D-9320-0A61B1AECC01}" presName="space" presStyleCnt="0"/>
      <dgm:spPr/>
      <dgm:t>
        <a:bodyPr/>
        <a:lstStyle/>
        <a:p>
          <a:endParaRPr lang="ru-RU"/>
        </a:p>
      </dgm:t>
    </dgm:pt>
    <dgm:pt modelId="{1DEC340E-4996-4A44-9089-7D3E3DC45EC3}" type="pres">
      <dgm:prSet presAssocID="{3484A4FE-77DB-475D-9320-0A61B1AECC01}" presName="rect1" presStyleLbl="alignAcc1" presStyleIdx="0" presStyleCnt="2" custLinFactNeighborX="-5656" custLinFactNeighborY="-3127"/>
      <dgm:spPr/>
      <dgm:t>
        <a:bodyPr/>
        <a:lstStyle/>
        <a:p>
          <a:endParaRPr lang="ru-RU"/>
        </a:p>
      </dgm:t>
    </dgm:pt>
    <dgm:pt modelId="{7BB05637-6359-4CAF-A79E-3A2A0BA54565}" type="pres">
      <dgm:prSet presAssocID="{662F4131-2A00-4FCB-B92A-9B41475517B6}" presName="vertSpace2" presStyleLbl="node1" presStyleIdx="0" presStyleCnt="2"/>
      <dgm:spPr/>
      <dgm:t>
        <a:bodyPr/>
        <a:lstStyle/>
        <a:p>
          <a:endParaRPr lang="ru-RU"/>
        </a:p>
      </dgm:t>
    </dgm:pt>
    <dgm:pt modelId="{7B61E622-E5C5-4503-B98A-E7298F57F8C9}" type="pres">
      <dgm:prSet presAssocID="{662F4131-2A00-4FCB-B92A-9B41475517B6}" presName="circle2" presStyleLbl="node1" presStyleIdx="1" presStyleCnt="2" custScaleY="113475" custLinFactNeighborX="-3733" custLinFactNeighborY="-2986"/>
      <dgm:spPr/>
      <dgm:t>
        <a:bodyPr/>
        <a:lstStyle/>
        <a:p>
          <a:endParaRPr lang="ru-RU"/>
        </a:p>
      </dgm:t>
    </dgm:pt>
    <dgm:pt modelId="{C20CF619-82A4-41B6-8DB6-1BB3B492229A}" type="pres">
      <dgm:prSet presAssocID="{662F4131-2A00-4FCB-B92A-9B41475517B6}" presName="rect2" presStyleLbl="alignAcc1" presStyleIdx="1" presStyleCnt="2" custScaleX="101235" custScaleY="113475" custLinFactNeighborX="-814" custLinFactNeighborY="-2986"/>
      <dgm:spPr/>
      <dgm:t>
        <a:bodyPr/>
        <a:lstStyle/>
        <a:p>
          <a:endParaRPr lang="ru-RU"/>
        </a:p>
      </dgm:t>
    </dgm:pt>
    <dgm:pt modelId="{202124E5-E576-484B-A820-7BF658AEB2ED}" type="pres">
      <dgm:prSet presAssocID="{3484A4FE-77DB-475D-9320-0A61B1AECC01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3C2B8-459A-4D4A-ABE8-450DCAAFEE83}" type="pres">
      <dgm:prSet presAssocID="{662F4131-2A00-4FCB-B92A-9B41475517B6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AB2ED4-1AA7-4FCF-8B36-D7A7794912A3}" srcId="{4E380204-8B3F-40F4-80AD-9D91B84D1E87}" destId="{662F4131-2A00-4FCB-B92A-9B41475517B6}" srcOrd="1" destOrd="0" parTransId="{21910126-28AD-4C25-8EF4-5715513D1948}" sibTransId="{29A27AE7-90B4-44D6-8978-FD044CC8AFD5}"/>
    <dgm:cxn modelId="{EF9078A5-54CB-4E3C-B3EE-387DFF57D1DB}" type="presOf" srcId="{662F4131-2A00-4FCB-B92A-9B41475517B6}" destId="{4933C2B8-459A-4D4A-ABE8-450DCAAFEE83}" srcOrd="1" destOrd="0" presId="urn:microsoft.com/office/officeart/2005/8/layout/target3"/>
    <dgm:cxn modelId="{62906E0D-EF56-44B6-97BD-A3FB65D84C2A}" type="presOf" srcId="{4E380204-8B3F-40F4-80AD-9D91B84D1E87}" destId="{93BA2152-2203-4743-9D03-6600FE22F1AE}" srcOrd="0" destOrd="0" presId="urn:microsoft.com/office/officeart/2005/8/layout/target3"/>
    <dgm:cxn modelId="{41616A1D-9D6F-482A-8EE1-5822C92E4CEE}" srcId="{4E380204-8B3F-40F4-80AD-9D91B84D1E87}" destId="{3484A4FE-77DB-475D-9320-0A61B1AECC01}" srcOrd="0" destOrd="0" parTransId="{B2855CA6-5DB5-4DD7-9A28-6F6FC6CF2BBB}" sibTransId="{6C728176-0B74-4259-9340-9A2082BC7179}"/>
    <dgm:cxn modelId="{BC0F2A37-F99F-4249-A99F-A9DB86EB868D}" type="presOf" srcId="{3484A4FE-77DB-475D-9320-0A61B1AECC01}" destId="{1DEC340E-4996-4A44-9089-7D3E3DC45EC3}" srcOrd="0" destOrd="0" presId="urn:microsoft.com/office/officeart/2005/8/layout/target3"/>
    <dgm:cxn modelId="{9398B740-5C50-41D0-B740-43ED9EC5C3F9}" type="presOf" srcId="{3484A4FE-77DB-475D-9320-0A61B1AECC01}" destId="{202124E5-E576-484B-A820-7BF658AEB2ED}" srcOrd="1" destOrd="0" presId="urn:microsoft.com/office/officeart/2005/8/layout/target3"/>
    <dgm:cxn modelId="{C6F431E4-16BB-4395-BB78-CEBEA9866EB0}" type="presOf" srcId="{662F4131-2A00-4FCB-B92A-9B41475517B6}" destId="{C20CF619-82A4-41B6-8DB6-1BB3B492229A}" srcOrd="0" destOrd="0" presId="urn:microsoft.com/office/officeart/2005/8/layout/target3"/>
    <dgm:cxn modelId="{8AB80DE5-5F87-4BB7-83E8-E99F4CF24B2B}" type="presParOf" srcId="{93BA2152-2203-4743-9D03-6600FE22F1AE}" destId="{F7087015-C636-4721-B272-5E6DF7C9FC62}" srcOrd="0" destOrd="0" presId="urn:microsoft.com/office/officeart/2005/8/layout/target3"/>
    <dgm:cxn modelId="{8CC8DD43-DB0F-4D7F-B1DD-7F537F7DAE97}" type="presParOf" srcId="{93BA2152-2203-4743-9D03-6600FE22F1AE}" destId="{1D8E3E7F-C2C4-4792-A39A-2674A6A87F45}" srcOrd="1" destOrd="0" presId="urn:microsoft.com/office/officeart/2005/8/layout/target3"/>
    <dgm:cxn modelId="{A45A1BD8-E0B8-4C44-B98C-FE039C434165}" type="presParOf" srcId="{93BA2152-2203-4743-9D03-6600FE22F1AE}" destId="{1DEC340E-4996-4A44-9089-7D3E3DC45EC3}" srcOrd="2" destOrd="0" presId="urn:microsoft.com/office/officeart/2005/8/layout/target3"/>
    <dgm:cxn modelId="{5FE41156-3BED-47B3-AB47-B63C617C02D4}" type="presParOf" srcId="{93BA2152-2203-4743-9D03-6600FE22F1AE}" destId="{7BB05637-6359-4CAF-A79E-3A2A0BA54565}" srcOrd="3" destOrd="0" presId="urn:microsoft.com/office/officeart/2005/8/layout/target3"/>
    <dgm:cxn modelId="{BE3C5B14-6F6F-4EB1-891E-924B575BFC2C}" type="presParOf" srcId="{93BA2152-2203-4743-9D03-6600FE22F1AE}" destId="{7B61E622-E5C5-4503-B98A-E7298F57F8C9}" srcOrd="4" destOrd="0" presId="urn:microsoft.com/office/officeart/2005/8/layout/target3"/>
    <dgm:cxn modelId="{C85742F4-4244-4A56-8D1F-D0802F8488FB}" type="presParOf" srcId="{93BA2152-2203-4743-9D03-6600FE22F1AE}" destId="{C20CF619-82A4-41B6-8DB6-1BB3B492229A}" srcOrd="5" destOrd="0" presId="urn:microsoft.com/office/officeart/2005/8/layout/target3"/>
    <dgm:cxn modelId="{2F0DC65F-0272-4D75-894D-6F8370F82FF5}" type="presParOf" srcId="{93BA2152-2203-4743-9D03-6600FE22F1AE}" destId="{202124E5-E576-484B-A820-7BF658AEB2ED}" srcOrd="6" destOrd="0" presId="urn:microsoft.com/office/officeart/2005/8/layout/target3"/>
    <dgm:cxn modelId="{0EAFCF5A-FD2A-4749-9C8A-DB87DC08DF7B}" type="presParOf" srcId="{93BA2152-2203-4743-9D03-6600FE22F1AE}" destId="{4933C2B8-459A-4D4A-ABE8-450DCAAFEE83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A644A7-7FC5-42CF-8078-D3E418EA6037}" type="doc">
      <dgm:prSet loTypeId="urn:microsoft.com/office/officeart/2005/8/layout/target3" loCatId="relationship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89F019E-BC03-4355-BAD4-09AC538808DB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ПРЕДОСТАВЛЯЮТСЯ НА ВОЗМЕЩЕНИЕ ЧАСТИ ЗАТРАТ ПО ДОГОВОРАМ НА ПРИОБРЕТЕНИЕ В СОБСТВЕННОСТЬ ПРОИЗВОДСТВЕННОГО ОБОРУДОВАНИЯ, В ЦЕЛЯХ СОЗДАНИЯ И (ИЛИ) РАЗВИТИЯ, И (ИЛИ) МОДЕРНИЗАЦИИ ПРОИЗВОДСТВА (РЕАЛИЗАЦИИ) ТОВАРОВ (ВЫПОЛНЕНИЯ РАБОТ, ОКАЗАНИЯ УСЛУГ).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A8BC2-6C06-4C26-AB0D-6DC51572B079}" type="parTrans" cxnId="{C38EB65E-36B1-4DD4-8C3C-025852A7150A}">
      <dgm:prSet/>
      <dgm:spPr/>
      <dgm:t>
        <a:bodyPr/>
        <a:lstStyle/>
        <a:p>
          <a:endParaRPr lang="ru-RU"/>
        </a:p>
      </dgm:t>
    </dgm:pt>
    <dgm:pt modelId="{0F1EE93D-EA1F-4B2E-8ACE-C69DD3976C3B}" type="sibTrans" cxnId="{C38EB65E-36B1-4DD4-8C3C-025852A7150A}">
      <dgm:prSet/>
      <dgm:spPr/>
      <dgm:t>
        <a:bodyPr/>
        <a:lstStyle/>
        <a:p>
          <a:endParaRPr lang="ru-RU"/>
        </a:p>
      </dgm:t>
    </dgm:pt>
    <dgm:pt modelId="{146F8146-AFF0-4D00-B8AD-E894787DFC3C}" type="pres">
      <dgm:prSet presAssocID="{B1A644A7-7FC5-42CF-8078-D3E418EA603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3D5C9E-6F4F-4FD6-9F88-29FC9DBF927C}" type="pres">
      <dgm:prSet presAssocID="{889F019E-BC03-4355-BAD4-09AC538808DB}" presName="circle1" presStyleLbl="node1" presStyleIdx="0" presStyleCnt="1" custLinFactNeighborX="-4098"/>
      <dgm:spPr/>
      <dgm:t>
        <a:bodyPr/>
        <a:lstStyle/>
        <a:p>
          <a:endParaRPr lang="ru-RU"/>
        </a:p>
      </dgm:t>
    </dgm:pt>
    <dgm:pt modelId="{572AF18E-9F85-4871-92FF-B94F45A0F6EE}" type="pres">
      <dgm:prSet presAssocID="{889F019E-BC03-4355-BAD4-09AC538808DB}" presName="space" presStyleCnt="0"/>
      <dgm:spPr/>
    </dgm:pt>
    <dgm:pt modelId="{84370125-D296-463D-B340-D02B210EAF74}" type="pres">
      <dgm:prSet presAssocID="{889F019E-BC03-4355-BAD4-09AC538808DB}" presName="rect1" presStyleLbl="alignAcc1" presStyleIdx="0" presStyleCnt="1" custLinFactNeighborX="-585" custLinFactNeighborY="12459"/>
      <dgm:spPr/>
      <dgm:t>
        <a:bodyPr/>
        <a:lstStyle/>
        <a:p>
          <a:endParaRPr lang="ru-RU"/>
        </a:p>
      </dgm:t>
    </dgm:pt>
    <dgm:pt modelId="{511A93B9-A6B4-4260-B969-998A06FB34F2}" type="pres">
      <dgm:prSet presAssocID="{889F019E-BC03-4355-BAD4-09AC538808DB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033BF3-84CA-4A56-BDB7-769A8255BAC0}" type="presOf" srcId="{B1A644A7-7FC5-42CF-8078-D3E418EA6037}" destId="{146F8146-AFF0-4D00-B8AD-E894787DFC3C}" srcOrd="0" destOrd="0" presId="urn:microsoft.com/office/officeart/2005/8/layout/target3"/>
    <dgm:cxn modelId="{0FC152DA-65FE-4AFD-A3FD-E20C0076FE99}" type="presOf" srcId="{889F019E-BC03-4355-BAD4-09AC538808DB}" destId="{511A93B9-A6B4-4260-B969-998A06FB34F2}" srcOrd="1" destOrd="0" presId="urn:microsoft.com/office/officeart/2005/8/layout/target3"/>
    <dgm:cxn modelId="{6ABA28C8-0D86-4830-BF68-C23949DB4946}" type="presOf" srcId="{889F019E-BC03-4355-BAD4-09AC538808DB}" destId="{84370125-D296-463D-B340-D02B210EAF74}" srcOrd="0" destOrd="0" presId="urn:microsoft.com/office/officeart/2005/8/layout/target3"/>
    <dgm:cxn modelId="{C38EB65E-36B1-4DD4-8C3C-025852A7150A}" srcId="{B1A644A7-7FC5-42CF-8078-D3E418EA6037}" destId="{889F019E-BC03-4355-BAD4-09AC538808DB}" srcOrd="0" destOrd="0" parTransId="{B25A8BC2-6C06-4C26-AB0D-6DC51572B079}" sibTransId="{0F1EE93D-EA1F-4B2E-8ACE-C69DD3976C3B}"/>
    <dgm:cxn modelId="{CD89774D-4FB9-4E0B-88DB-B2633FF97492}" type="presParOf" srcId="{146F8146-AFF0-4D00-B8AD-E894787DFC3C}" destId="{633D5C9E-6F4F-4FD6-9F88-29FC9DBF927C}" srcOrd="0" destOrd="0" presId="urn:microsoft.com/office/officeart/2005/8/layout/target3"/>
    <dgm:cxn modelId="{4F41E47D-0A7F-4764-B4A6-41CDF7A126FB}" type="presParOf" srcId="{146F8146-AFF0-4D00-B8AD-E894787DFC3C}" destId="{572AF18E-9F85-4871-92FF-B94F45A0F6EE}" srcOrd="1" destOrd="0" presId="urn:microsoft.com/office/officeart/2005/8/layout/target3"/>
    <dgm:cxn modelId="{6BF42030-8C5C-4935-8A8C-40A6338E7328}" type="presParOf" srcId="{146F8146-AFF0-4D00-B8AD-E894787DFC3C}" destId="{84370125-D296-463D-B340-D02B210EAF74}" srcOrd="2" destOrd="0" presId="urn:microsoft.com/office/officeart/2005/8/layout/target3"/>
    <dgm:cxn modelId="{DCBBE9E8-504F-4E76-A43C-987B558B6E1A}" type="presParOf" srcId="{146F8146-AFF0-4D00-B8AD-E894787DFC3C}" destId="{511A93B9-A6B4-4260-B969-998A06FB34F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F4CAAD-ED15-4714-B3B2-FE8AE231A26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8862CF-D51A-4CAC-94FA-ADFD935C54EC}">
      <dgm:prSet custT="1"/>
      <dgm:spPr/>
      <dgm:t>
        <a:bodyPr/>
        <a:lstStyle/>
        <a:p>
          <a:pPr rtl="0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СВЯЗИ С ПЕРЕХОДОМ СМСП  РОССИЙСКОЙ ФЕДЕРАЦИИ К ПРИМЕНЕНИЮ  КОНТРОЛЬНО-КАССОВОЙ ТЕХНИКИ, ОСУЩЕСТВЛЯЮЩЕЙ ПЕРЕДАЧУ ФИСКАЛЬНЫХ ДАННЫХ ОНЛАЙН В СООТВЕТСТВИИ  С ФЕДЕРАЛЬНЫМ  ЗАКОНОМ  ОТ 03.07.2016 ГОДА  № 290-ФЗ  «О ВНЕСЕНИИ ИЗМЕНЕНИЙ В ФЕДЕРАЛЬНЫЙ ЗАКОН «О ПРИМЕНЕНИИ КОНТРОЛЬНО-КАССОВОЙ ТЕХНИКИ ПРИ ОСУЩЕСТВЛЕНИИ НАЛИЧНЫХ ДЕНЕЖНЫХ РАСЧЕТОВ И (ИЛИ) РАСЧЕТОВ С ИСПОЛЬЗОВАНИЕМ ПЛАТЕЖНЫХ КАРТ» И ОТДЕЛЬНЫЕ ЗАКОНОДАТЕЛЬНЫЕ АКТЫ РОССИЙСКОЙ ФЕДЕРАЦИИ», СУБСИДИРОВАНИЕ ОСУЩЕСТВЛЯЕТСЯ ПО ПРИОБРЕТЕННОМУ ПРОИЗВОДСТВЕННОМУ ОБОРУДОВАНИЮ -  КОНТРОЛЬНО-КАССОВОЙ ТЕХНИКЕ (С УЧЕТОМ ЗАТРАТ НА УСТАНОВКУ И ПОДКЛЮЧЕНИЕ КОНТРОЛЬНО-КАССОВОЙ ТЕХНИКИ, ЗАТРАТ НА ПРИОБРЕТЕНИЕ ФИСКАЛЬНЫХ НАКОПИТЕЛЕЙ И ИХ УСТАНОВКУ).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FC7CBB-6CE4-4AF4-9988-D7EABE25874F}" type="parTrans" cxnId="{C900C2E7-ABD4-4DDF-9CD3-2104E460D525}">
      <dgm:prSet/>
      <dgm:spPr/>
      <dgm:t>
        <a:bodyPr/>
        <a:lstStyle/>
        <a:p>
          <a:endParaRPr lang="ru-RU"/>
        </a:p>
      </dgm:t>
    </dgm:pt>
    <dgm:pt modelId="{D5844794-BC0C-4141-9944-F00A05491BB3}" type="sibTrans" cxnId="{C900C2E7-ABD4-4DDF-9CD3-2104E460D525}">
      <dgm:prSet/>
      <dgm:spPr/>
      <dgm:t>
        <a:bodyPr/>
        <a:lstStyle/>
        <a:p>
          <a:endParaRPr lang="ru-RU"/>
        </a:p>
      </dgm:t>
    </dgm:pt>
    <dgm:pt modelId="{7E738F6B-0BA8-4E1E-8892-505DDE8BDAB5}" type="pres">
      <dgm:prSet presAssocID="{4BF4CAAD-ED15-4714-B3B2-FE8AE231A26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CAFED3-7182-400C-B9BA-EA8102DB994D}" type="pres">
      <dgm:prSet presAssocID="{4BF4CAAD-ED15-4714-B3B2-FE8AE231A263}" presName="dummyMaxCanvas" presStyleCnt="0">
        <dgm:presLayoutVars/>
      </dgm:prSet>
      <dgm:spPr/>
    </dgm:pt>
    <dgm:pt modelId="{6F0D6306-1D19-4BC3-8274-851827A212CD}" type="pres">
      <dgm:prSet presAssocID="{4BF4CAAD-ED15-4714-B3B2-FE8AE231A263}" presName="OneNode_1" presStyleLbl="node1" presStyleIdx="0" presStyleCnt="1" custScaleY="200000" custLinFactNeighborX="-731" custLinFactNeighborY="-10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C06B40-C814-4319-8D97-F5C1B64A56AC}" type="presOf" srcId="{FF8862CF-D51A-4CAC-94FA-ADFD935C54EC}" destId="{6F0D6306-1D19-4BC3-8274-851827A212CD}" srcOrd="0" destOrd="0" presId="urn:microsoft.com/office/officeart/2005/8/layout/vProcess5"/>
    <dgm:cxn modelId="{C900C2E7-ABD4-4DDF-9CD3-2104E460D525}" srcId="{4BF4CAAD-ED15-4714-B3B2-FE8AE231A263}" destId="{FF8862CF-D51A-4CAC-94FA-ADFD935C54EC}" srcOrd="0" destOrd="0" parTransId="{92FC7CBB-6CE4-4AF4-9988-D7EABE25874F}" sibTransId="{D5844794-BC0C-4141-9944-F00A05491BB3}"/>
    <dgm:cxn modelId="{AE52D03C-001E-4099-BDE1-90106D8C2011}" type="presOf" srcId="{4BF4CAAD-ED15-4714-B3B2-FE8AE231A263}" destId="{7E738F6B-0BA8-4E1E-8892-505DDE8BDAB5}" srcOrd="0" destOrd="0" presId="urn:microsoft.com/office/officeart/2005/8/layout/vProcess5"/>
    <dgm:cxn modelId="{0D81F634-00F5-4ECC-8778-37A97B5FB34B}" type="presParOf" srcId="{7E738F6B-0BA8-4E1E-8892-505DDE8BDAB5}" destId="{E0CAFED3-7182-400C-B9BA-EA8102DB994D}" srcOrd="0" destOrd="0" presId="urn:microsoft.com/office/officeart/2005/8/layout/vProcess5"/>
    <dgm:cxn modelId="{9E868DF3-8C28-40D5-8A47-7FB98A18DE52}" type="presParOf" srcId="{7E738F6B-0BA8-4E1E-8892-505DDE8BDAB5}" destId="{6F0D6306-1D19-4BC3-8274-851827A212CD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89E37A-85EE-4F79-A7CE-8342FDC2EF6B}" type="doc">
      <dgm:prSet loTypeId="urn:microsoft.com/office/officeart/2005/8/layout/target3" loCatId="relationship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D04B1DB-A60D-47B0-A6E7-7740D35BBC37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УСЛОВИЯ (ТРЕБОВАНИЯ) ДЛЯ ПОЛУЧЕНИЯ СУБСИДИИ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945936-9FCB-4E34-BE12-94F49E26D21F}" type="parTrans" cxnId="{9F08FA8E-A69D-40A7-B336-B579CA42846F}">
      <dgm:prSet/>
      <dgm:spPr/>
      <dgm:t>
        <a:bodyPr/>
        <a:lstStyle/>
        <a:p>
          <a:endParaRPr lang="ru-RU"/>
        </a:p>
      </dgm:t>
    </dgm:pt>
    <dgm:pt modelId="{4C0CCE9D-1F9C-46DD-9C5E-84D84027C76A}" type="sibTrans" cxnId="{9F08FA8E-A69D-40A7-B336-B579CA42846F}">
      <dgm:prSet/>
      <dgm:spPr/>
      <dgm:t>
        <a:bodyPr/>
        <a:lstStyle/>
        <a:p>
          <a:endParaRPr lang="ru-RU"/>
        </a:p>
      </dgm:t>
    </dgm:pt>
    <dgm:pt modelId="{7F6FE7AE-C242-4346-A8F9-86AAC24E0437}" type="pres">
      <dgm:prSet presAssocID="{5889E37A-85EE-4F79-A7CE-8342FDC2EF6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C3B86C-BBC5-4D7E-AF05-92F75AEBCB9F}" type="pres">
      <dgm:prSet presAssocID="{ED04B1DB-A60D-47B0-A6E7-7740D35BBC37}" presName="circle1" presStyleLbl="node1" presStyleIdx="0" presStyleCnt="1" custLinFactNeighborX="3268"/>
      <dgm:spPr/>
      <dgm:t>
        <a:bodyPr/>
        <a:lstStyle/>
        <a:p>
          <a:endParaRPr lang="ru-RU"/>
        </a:p>
      </dgm:t>
    </dgm:pt>
    <dgm:pt modelId="{60F6E94A-D66B-4EB7-921A-497E368837C1}" type="pres">
      <dgm:prSet presAssocID="{ED04B1DB-A60D-47B0-A6E7-7740D35BBC37}" presName="space" presStyleCnt="0"/>
      <dgm:spPr/>
    </dgm:pt>
    <dgm:pt modelId="{7D428C45-F41D-49C1-A56F-F26D994C0219}" type="pres">
      <dgm:prSet presAssocID="{ED04B1DB-A60D-47B0-A6E7-7740D35BBC37}" presName="rect1" presStyleLbl="alignAcc1" presStyleIdx="0" presStyleCnt="1" custLinFactNeighborX="264" custLinFactNeighborY="39131"/>
      <dgm:spPr/>
      <dgm:t>
        <a:bodyPr/>
        <a:lstStyle/>
        <a:p>
          <a:endParaRPr lang="ru-RU"/>
        </a:p>
      </dgm:t>
    </dgm:pt>
    <dgm:pt modelId="{7451F584-EAD5-4883-9028-C6D773AFAD07}" type="pres">
      <dgm:prSet presAssocID="{ED04B1DB-A60D-47B0-A6E7-7740D35BBC3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08FA8E-A69D-40A7-B336-B579CA42846F}" srcId="{5889E37A-85EE-4F79-A7CE-8342FDC2EF6B}" destId="{ED04B1DB-A60D-47B0-A6E7-7740D35BBC37}" srcOrd="0" destOrd="0" parTransId="{30945936-9FCB-4E34-BE12-94F49E26D21F}" sibTransId="{4C0CCE9D-1F9C-46DD-9C5E-84D84027C76A}"/>
    <dgm:cxn modelId="{7C8CC3CB-6AE1-403D-80FD-332A1309C401}" type="presOf" srcId="{5889E37A-85EE-4F79-A7CE-8342FDC2EF6B}" destId="{7F6FE7AE-C242-4346-A8F9-86AAC24E0437}" srcOrd="0" destOrd="0" presId="urn:microsoft.com/office/officeart/2005/8/layout/target3"/>
    <dgm:cxn modelId="{2BD525E8-EA36-42F6-9A49-C9E906A3E119}" type="presOf" srcId="{ED04B1DB-A60D-47B0-A6E7-7740D35BBC37}" destId="{7451F584-EAD5-4883-9028-C6D773AFAD07}" srcOrd="1" destOrd="0" presId="urn:microsoft.com/office/officeart/2005/8/layout/target3"/>
    <dgm:cxn modelId="{9CFDD6F9-1725-426C-98C6-9234F58CA2AB}" type="presOf" srcId="{ED04B1DB-A60D-47B0-A6E7-7740D35BBC37}" destId="{7D428C45-F41D-49C1-A56F-F26D994C0219}" srcOrd="0" destOrd="0" presId="urn:microsoft.com/office/officeart/2005/8/layout/target3"/>
    <dgm:cxn modelId="{CE25E5E6-6540-4EAD-A21A-3107BFB49BD7}" type="presParOf" srcId="{7F6FE7AE-C242-4346-A8F9-86AAC24E0437}" destId="{71C3B86C-BBC5-4D7E-AF05-92F75AEBCB9F}" srcOrd="0" destOrd="0" presId="urn:microsoft.com/office/officeart/2005/8/layout/target3"/>
    <dgm:cxn modelId="{16D4B0FF-2589-4913-9EB1-3C25E9AFA9ED}" type="presParOf" srcId="{7F6FE7AE-C242-4346-A8F9-86AAC24E0437}" destId="{60F6E94A-D66B-4EB7-921A-497E368837C1}" srcOrd="1" destOrd="0" presId="urn:microsoft.com/office/officeart/2005/8/layout/target3"/>
    <dgm:cxn modelId="{4AE318E3-19F2-46A8-A2EE-D3F2F8ACD5EC}" type="presParOf" srcId="{7F6FE7AE-C242-4346-A8F9-86AAC24E0437}" destId="{7D428C45-F41D-49C1-A56F-F26D994C0219}" srcOrd="2" destOrd="0" presId="urn:microsoft.com/office/officeart/2005/8/layout/target3"/>
    <dgm:cxn modelId="{E101E60F-3C2E-48C9-9A93-1B4B9AC2A618}" type="presParOf" srcId="{7F6FE7AE-C242-4346-A8F9-86AAC24E0437}" destId="{7451F584-EAD5-4883-9028-C6D773AFAD0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1DFBCF-0E99-45A1-B50D-B8B027AFE8E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B5FE94-643D-4617-BBA6-7EDCD24E47D9}">
      <dgm:prSet custT="1"/>
      <dgm:spPr/>
      <dgm:t>
        <a:bodyPr/>
        <a:lstStyle/>
        <a:p>
          <a:pPr rtl="0"/>
          <a:r>
            <a:rPr lang="ru-RU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СУБЪЕКТ МАЛОГО И СРЕДНЕГО ПРЕДПРИНИМАТЕЛЬСТВА – ПОЛУЧАТЕЛЬ СУБСИДИИ ДОЛЖЕН: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C7DC74-722A-4F18-A119-C38ACFE0E597}" type="parTrans" cxnId="{5A806D2E-48DD-475B-818F-EE7D4CCD4249}">
      <dgm:prSet/>
      <dgm:spPr/>
      <dgm:t>
        <a:bodyPr/>
        <a:lstStyle/>
        <a:p>
          <a:endParaRPr lang="ru-RU"/>
        </a:p>
      </dgm:t>
    </dgm:pt>
    <dgm:pt modelId="{1CADBC68-F27F-41D2-94BD-58FABDFB487E}" type="sibTrans" cxnId="{5A806D2E-48DD-475B-818F-EE7D4CCD4249}">
      <dgm:prSet/>
      <dgm:spPr/>
      <dgm:t>
        <a:bodyPr/>
        <a:lstStyle/>
        <a:p>
          <a:endParaRPr lang="ru-RU"/>
        </a:p>
      </dgm:t>
    </dgm:pt>
    <dgm:pt modelId="{A805DFF8-7966-44FA-B2E7-D0D47B5D759F}">
      <dgm:prSet custT="1"/>
      <dgm:spPr/>
      <dgm:t>
        <a:bodyPr/>
        <a:lstStyle/>
        <a:p>
          <a:pPr algn="ctr" rtl="0"/>
          <a:r>
            <a:rPr lang="ru-RU" sz="1100" dirty="0" smtClean="0"/>
            <a:t>1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ОСУЩЕСТВЛЯТЬ СВОЮ ДЕЯТЕЛЬНОСТЬ НА ТЕРРИТОРИИ УТЬ-КУТСКОГО МО;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DD63C5-8431-499A-AD48-A44A5EDA11F5}" type="parTrans" cxnId="{5879CBC0-EA23-41CA-90B8-03FE4693CA84}">
      <dgm:prSet/>
      <dgm:spPr/>
      <dgm:t>
        <a:bodyPr/>
        <a:lstStyle/>
        <a:p>
          <a:endParaRPr lang="ru-RU"/>
        </a:p>
      </dgm:t>
    </dgm:pt>
    <dgm:pt modelId="{159AD6D1-19A9-4A6A-ABEE-EF14A44EFFBD}" type="sibTrans" cxnId="{5879CBC0-EA23-41CA-90B8-03FE4693CA84}">
      <dgm:prSet/>
      <dgm:spPr/>
      <dgm:t>
        <a:bodyPr/>
        <a:lstStyle/>
        <a:p>
          <a:endParaRPr lang="ru-RU"/>
        </a:p>
      </dgm:t>
    </dgm:pt>
    <dgm:pt modelId="{C9ED7E60-5AB7-433A-8610-1B7D261A8571}">
      <dgm:prSet custT="1"/>
      <dgm:spPr/>
      <dgm:t>
        <a:bodyPr/>
        <a:lstStyle/>
        <a:p>
          <a:pPr algn="ctr" rtl="0"/>
          <a:r>
            <a:rPr lang="ru-RU" sz="1100" dirty="0" smtClean="0"/>
            <a:t>2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СООТВЕТСТВОВАТЬ УСЛОВИЯМ, УСТАНОВЛЕННЫМ ЧАСТЬ 1.1 СТАТЬИ 4 ФЕДЕРАЛЬНОГО ЗАКОНА № 209-ФЗ «О РАЗВИТИИ МАЛОГО И СРЕДНЕГО ПРЕДПРИНИМАТЕЛЬСТВА В РОССИЙСКОЙ ФЕДЕРАЦИИ»; 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3BC771-E2E7-4FE8-8290-3D62F2B59787}" type="parTrans" cxnId="{69AE451A-FFFE-41B0-98E1-5A5424C2ACE6}">
      <dgm:prSet/>
      <dgm:spPr/>
      <dgm:t>
        <a:bodyPr/>
        <a:lstStyle/>
        <a:p>
          <a:endParaRPr lang="ru-RU"/>
        </a:p>
      </dgm:t>
    </dgm:pt>
    <dgm:pt modelId="{951854E9-AE2A-4899-99E3-A0535AF56FB3}" type="sibTrans" cxnId="{69AE451A-FFFE-41B0-98E1-5A5424C2ACE6}">
      <dgm:prSet/>
      <dgm:spPr/>
      <dgm:t>
        <a:bodyPr/>
        <a:lstStyle/>
        <a:p>
          <a:endParaRPr lang="ru-RU"/>
        </a:p>
      </dgm:t>
    </dgm:pt>
    <dgm:pt modelId="{D6779037-C1C5-4BE4-BD6B-4484F94CBD3C}" type="pres">
      <dgm:prSet presAssocID="{B81DFBCF-0E99-45A1-B50D-B8B027AFE8E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2C72A-CB91-417D-84F0-DF271527860F}" type="pres">
      <dgm:prSet presAssocID="{B81DFBCF-0E99-45A1-B50D-B8B027AFE8E6}" presName="dummyMaxCanvas" presStyleCnt="0">
        <dgm:presLayoutVars/>
      </dgm:prSet>
      <dgm:spPr/>
    </dgm:pt>
    <dgm:pt modelId="{859A85AB-B29D-4A3B-8C10-47E0CB43995E}" type="pres">
      <dgm:prSet presAssocID="{B81DFBCF-0E99-45A1-B50D-B8B027AFE8E6}" presName="ThreeNodes_1" presStyleLbl="node1" presStyleIdx="0" presStyleCnt="3" custScaleX="116814" custScaleY="94267" custLinFactNeighborX="3973" custLinFactNeighborY="-419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8DA363-3953-4DC5-B364-AADEE59B0EF9}" type="pres">
      <dgm:prSet presAssocID="{B81DFBCF-0E99-45A1-B50D-B8B027AFE8E6}" presName="ThreeNodes_2" presStyleLbl="node1" presStyleIdx="1" presStyleCnt="3" custScaleX="103097" custScaleY="109961" custLinFactNeighborX="-6164" custLinFactNeighborY="-1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7EA33-3D52-4034-B429-7987F8B2D200}" type="pres">
      <dgm:prSet presAssocID="{B81DFBCF-0E99-45A1-B50D-B8B027AFE8E6}" presName="ThreeNodes_3" presStyleLbl="node1" presStyleIdx="2" presStyleCnt="3" custScaleX="91871" custScaleY="87294" custLinFactNeighborX="-610" custLinFactNeighborY="-4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3C3F5-174D-42C6-BAA9-D45CF2B4FDA3}" type="pres">
      <dgm:prSet presAssocID="{B81DFBCF-0E99-45A1-B50D-B8B027AFE8E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E1107C-D87B-402F-AB95-157BABD273C1}" type="pres">
      <dgm:prSet presAssocID="{B81DFBCF-0E99-45A1-B50D-B8B027AFE8E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738AA-A2C5-4620-9402-AF6A0EF5FC09}" type="pres">
      <dgm:prSet presAssocID="{B81DFBCF-0E99-45A1-B50D-B8B027AFE8E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A468BE-A67D-4F77-B6E7-F69BF454B2AD}" type="pres">
      <dgm:prSet presAssocID="{B81DFBCF-0E99-45A1-B50D-B8B027AFE8E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9C59C-E83A-4CC8-A602-226D78D146B7}" type="pres">
      <dgm:prSet presAssocID="{B81DFBCF-0E99-45A1-B50D-B8B027AFE8E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46253-4847-484D-83F2-136964ED3232}" type="presOf" srcId="{A805DFF8-7966-44FA-B2E7-D0D47B5D759F}" destId="{A3A468BE-A67D-4F77-B6E7-F69BF454B2AD}" srcOrd="1" destOrd="0" presId="urn:microsoft.com/office/officeart/2005/8/layout/vProcess5"/>
    <dgm:cxn modelId="{69AE451A-FFFE-41B0-98E1-5A5424C2ACE6}" srcId="{B81DFBCF-0E99-45A1-B50D-B8B027AFE8E6}" destId="{C9ED7E60-5AB7-433A-8610-1B7D261A8571}" srcOrd="2" destOrd="0" parTransId="{FE3BC771-E2E7-4FE8-8290-3D62F2B59787}" sibTransId="{951854E9-AE2A-4899-99E3-A0535AF56FB3}"/>
    <dgm:cxn modelId="{BFAC077F-74A1-482D-8A5D-021A2ABFEF45}" type="presOf" srcId="{A805DFF8-7966-44FA-B2E7-D0D47B5D759F}" destId="{5C8DA363-3953-4DC5-B364-AADEE59B0EF9}" srcOrd="0" destOrd="0" presId="urn:microsoft.com/office/officeart/2005/8/layout/vProcess5"/>
    <dgm:cxn modelId="{5A806D2E-48DD-475B-818F-EE7D4CCD4249}" srcId="{B81DFBCF-0E99-45A1-B50D-B8B027AFE8E6}" destId="{6EB5FE94-643D-4617-BBA6-7EDCD24E47D9}" srcOrd="0" destOrd="0" parTransId="{F7C7DC74-722A-4F18-A119-C38ACFE0E597}" sibTransId="{1CADBC68-F27F-41D2-94BD-58FABDFB487E}"/>
    <dgm:cxn modelId="{B28F8CA2-0765-4F05-9235-522B5E5B9951}" type="presOf" srcId="{B81DFBCF-0E99-45A1-B50D-B8B027AFE8E6}" destId="{D6779037-C1C5-4BE4-BD6B-4484F94CBD3C}" srcOrd="0" destOrd="0" presId="urn:microsoft.com/office/officeart/2005/8/layout/vProcess5"/>
    <dgm:cxn modelId="{C82FA076-B71D-40A1-883A-B1AF33A41CBE}" type="presOf" srcId="{159AD6D1-19A9-4A6A-ABEE-EF14A44EFFBD}" destId="{17E1107C-D87B-402F-AB95-157BABD273C1}" srcOrd="0" destOrd="0" presId="urn:microsoft.com/office/officeart/2005/8/layout/vProcess5"/>
    <dgm:cxn modelId="{4A863D7E-582A-44D4-8BDF-D16CD0779F36}" type="presOf" srcId="{C9ED7E60-5AB7-433A-8610-1B7D261A8571}" destId="{D359C59C-E83A-4CC8-A602-226D78D146B7}" srcOrd="1" destOrd="0" presId="urn:microsoft.com/office/officeart/2005/8/layout/vProcess5"/>
    <dgm:cxn modelId="{D74AAE02-4383-4743-828B-B141A0E105E9}" type="presOf" srcId="{C9ED7E60-5AB7-433A-8610-1B7D261A8571}" destId="{7B17EA33-3D52-4034-B429-7987F8B2D200}" srcOrd="0" destOrd="0" presId="urn:microsoft.com/office/officeart/2005/8/layout/vProcess5"/>
    <dgm:cxn modelId="{797871EA-A95B-4E14-9514-7EC2F4C5B028}" type="presOf" srcId="{6EB5FE94-643D-4617-BBA6-7EDCD24E47D9}" destId="{8C3738AA-A2C5-4620-9402-AF6A0EF5FC09}" srcOrd="1" destOrd="0" presId="urn:microsoft.com/office/officeart/2005/8/layout/vProcess5"/>
    <dgm:cxn modelId="{35773C94-16BA-4CC8-84EC-6BDCD5370182}" type="presOf" srcId="{1CADBC68-F27F-41D2-94BD-58FABDFB487E}" destId="{3CF3C3F5-174D-42C6-BAA9-D45CF2B4FDA3}" srcOrd="0" destOrd="0" presId="urn:microsoft.com/office/officeart/2005/8/layout/vProcess5"/>
    <dgm:cxn modelId="{5879CBC0-EA23-41CA-90B8-03FE4693CA84}" srcId="{B81DFBCF-0E99-45A1-B50D-B8B027AFE8E6}" destId="{A805DFF8-7966-44FA-B2E7-D0D47B5D759F}" srcOrd="1" destOrd="0" parTransId="{4CDD63C5-8431-499A-AD48-A44A5EDA11F5}" sibTransId="{159AD6D1-19A9-4A6A-ABEE-EF14A44EFFBD}"/>
    <dgm:cxn modelId="{96DD22D2-8B39-414E-891B-18D2AF8BCE69}" type="presOf" srcId="{6EB5FE94-643D-4617-BBA6-7EDCD24E47D9}" destId="{859A85AB-B29D-4A3B-8C10-47E0CB43995E}" srcOrd="0" destOrd="0" presId="urn:microsoft.com/office/officeart/2005/8/layout/vProcess5"/>
    <dgm:cxn modelId="{36C88CC0-80B5-47ED-BCDA-B69B72EA195A}" type="presParOf" srcId="{D6779037-C1C5-4BE4-BD6B-4484F94CBD3C}" destId="{FD52C72A-CB91-417D-84F0-DF271527860F}" srcOrd="0" destOrd="0" presId="urn:microsoft.com/office/officeart/2005/8/layout/vProcess5"/>
    <dgm:cxn modelId="{CEFD17AE-27B9-40E7-99E8-B9DE9204933F}" type="presParOf" srcId="{D6779037-C1C5-4BE4-BD6B-4484F94CBD3C}" destId="{859A85AB-B29D-4A3B-8C10-47E0CB43995E}" srcOrd="1" destOrd="0" presId="urn:microsoft.com/office/officeart/2005/8/layout/vProcess5"/>
    <dgm:cxn modelId="{25877330-FB93-47DB-9B5B-8A79B503ECC6}" type="presParOf" srcId="{D6779037-C1C5-4BE4-BD6B-4484F94CBD3C}" destId="{5C8DA363-3953-4DC5-B364-AADEE59B0EF9}" srcOrd="2" destOrd="0" presId="urn:microsoft.com/office/officeart/2005/8/layout/vProcess5"/>
    <dgm:cxn modelId="{B4A200FD-D4B6-405E-9217-CF6303DD139D}" type="presParOf" srcId="{D6779037-C1C5-4BE4-BD6B-4484F94CBD3C}" destId="{7B17EA33-3D52-4034-B429-7987F8B2D200}" srcOrd="3" destOrd="0" presId="urn:microsoft.com/office/officeart/2005/8/layout/vProcess5"/>
    <dgm:cxn modelId="{DABBE3C5-E51E-45E4-A067-EF3C62E1E80C}" type="presParOf" srcId="{D6779037-C1C5-4BE4-BD6B-4484F94CBD3C}" destId="{3CF3C3F5-174D-42C6-BAA9-D45CF2B4FDA3}" srcOrd="4" destOrd="0" presId="urn:microsoft.com/office/officeart/2005/8/layout/vProcess5"/>
    <dgm:cxn modelId="{0FFD4D4F-4766-41FA-984E-633127F83588}" type="presParOf" srcId="{D6779037-C1C5-4BE4-BD6B-4484F94CBD3C}" destId="{17E1107C-D87B-402F-AB95-157BABD273C1}" srcOrd="5" destOrd="0" presId="urn:microsoft.com/office/officeart/2005/8/layout/vProcess5"/>
    <dgm:cxn modelId="{7DC51F00-635B-4A4B-B91E-FDD100FFBF67}" type="presParOf" srcId="{D6779037-C1C5-4BE4-BD6B-4484F94CBD3C}" destId="{8C3738AA-A2C5-4620-9402-AF6A0EF5FC09}" srcOrd="6" destOrd="0" presId="urn:microsoft.com/office/officeart/2005/8/layout/vProcess5"/>
    <dgm:cxn modelId="{C144F01E-2EE0-4611-A460-C12335CA9A1D}" type="presParOf" srcId="{D6779037-C1C5-4BE4-BD6B-4484F94CBD3C}" destId="{A3A468BE-A67D-4F77-B6E7-F69BF454B2AD}" srcOrd="7" destOrd="0" presId="urn:microsoft.com/office/officeart/2005/8/layout/vProcess5"/>
    <dgm:cxn modelId="{CE492E25-4185-4FE1-82BD-44485EA2889F}" type="presParOf" srcId="{D6779037-C1C5-4BE4-BD6B-4484F94CBD3C}" destId="{D359C59C-E83A-4CC8-A602-226D78D146B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585DAA-B53B-4B62-9AE1-2AFBDC5BF373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27ED9C-18F1-4C04-8609-D9B993B65AFB}">
      <dgm:prSet phldrT="[Текст]" custT="1"/>
      <dgm:spPr/>
      <dgm:t>
        <a:bodyPr/>
        <a:lstStyle/>
        <a:p>
          <a:r>
            <a:rPr lang="ru-RU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ТРЕБОВАНИЯ К ПОЛУЧАТЕЛЯМ СУБСИДИИ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D4BB60-7C95-4B48-9B01-C0369CA11D7E}" type="parTrans" cxnId="{EBA3D4FD-8BAB-4B30-BF08-BE4D1F835914}">
      <dgm:prSet/>
      <dgm:spPr/>
      <dgm:t>
        <a:bodyPr/>
        <a:lstStyle/>
        <a:p>
          <a:endParaRPr lang="ru-RU"/>
        </a:p>
      </dgm:t>
    </dgm:pt>
    <dgm:pt modelId="{2D2C856E-66E4-4BEB-B8B7-9989122A45A3}" type="sibTrans" cxnId="{EBA3D4FD-8BAB-4B30-BF08-BE4D1F835914}">
      <dgm:prSet/>
      <dgm:spPr/>
      <dgm:t>
        <a:bodyPr/>
        <a:lstStyle/>
        <a:p>
          <a:endParaRPr lang="ru-RU"/>
        </a:p>
      </dgm:t>
    </dgm:pt>
    <dgm:pt modelId="{85A7C3C0-853E-4025-87E3-BB146F02C421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неисполненной обязанности по уплате налогов, сборов, страховых взносов, пеней, штрафов, процентов, подлежащих уплате в соответствии с законодательством российской федерации о налогах и сборах;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15191C-33EC-4139-AC20-D436734C391E}" type="parTrans" cxnId="{B4B1B140-3C5D-486A-99D9-7715B744B31E}">
      <dgm:prSet/>
      <dgm:spPr/>
      <dgm:t>
        <a:bodyPr/>
        <a:lstStyle/>
        <a:p>
          <a:endParaRPr lang="ru-RU"/>
        </a:p>
      </dgm:t>
    </dgm:pt>
    <dgm:pt modelId="{FD77AC16-6B45-47EA-B95C-0C2696DCD097}" type="sibTrans" cxnId="{B4B1B140-3C5D-486A-99D9-7715B744B31E}">
      <dgm:prSet/>
      <dgm:spPr/>
      <dgm:t>
        <a:bodyPr/>
        <a:lstStyle/>
        <a:p>
          <a:endParaRPr lang="ru-RU"/>
        </a:p>
      </dgm:t>
    </dgm:pt>
    <dgm:pt modelId="{DA726F9D-B031-45C2-B4F6-05B63621687A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просроченной задолженности по возврату в бюджет Усть-Кутского муниципального образования субсидий, бюджетных инвестиций, предоставленных в том числе в соответствии с иными правовыми актами, и иной просроченной задолженности перед бюджетом Усть-Кутского муниципального образования;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2657F-1769-41EA-938B-5268817925F9}" type="parTrans" cxnId="{6B19F192-399A-4FE6-A2BC-E64DB9E0DB9D}">
      <dgm:prSet/>
      <dgm:spPr/>
      <dgm:t>
        <a:bodyPr/>
        <a:lstStyle/>
        <a:p>
          <a:endParaRPr lang="ru-RU"/>
        </a:p>
      </dgm:t>
    </dgm:pt>
    <dgm:pt modelId="{F9D7E567-4AC9-4D8B-91C2-427CD48A73AB}" type="sibTrans" cxnId="{6B19F192-399A-4FE6-A2BC-E64DB9E0DB9D}">
      <dgm:prSet/>
      <dgm:spPr/>
      <dgm:t>
        <a:bodyPr/>
        <a:lstStyle/>
        <a:p>
          <a:endParaRPr lang="ru-RU"/>
        </a:p>
      </dgm:t>
    </dgm:pt>
    <dgm:pt modelId="{8A7E842B-EBCB-4C0C-8420-91DFBCA87880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юридические лица не должны находиться в процессе реорганизации, ликвидации, банкротства, а индивидуальные предприниматели не должны прекратить деятельность в качестве индивидуального предпринимателя;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CEA6A7-0FCE-466B-B7C5-8B3ED13CEEA2}" type="parTrans" cxnId="{6E83717C-18E3-48F1-AF92-80A7D6FDFA07}">
      <dgm:prSet/>
      <dgm:spPr/>
      <dgm:t>
        <a:bodyPr/>
        <a:lstStyle/>
        <a:p>
          <a:endParaRPr lang="ru-RU"/>
        </a:p>
      </dgm:t>
    </dgm:pt>
    <dgm:pt modelId="{025330CB-2180-40A8-B928-99A2144315A5}" type="sibTrans" cxnId="{6E83717C-18E3-48F1-AF92-80A7D6FDFA07}">
      <dgm:prSet/>
      <dgm:spPr/>
      <dgm:t>
        <a:bodyPr/>
        <a:lstStyle/>
        <a:p>
          <a:endParaRPr lang="ru-RU"/>
        </a:p>
      </dgm:t>
    </dgm:pt>
    <dgm:pt modelId="{092727DA-BF3E-47BF-98C3-483913CC186E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являются кредитной организацией, страховой организацией (за исключением потребительских кооперативов), инвестиционным фондом, негосударственным пенсионным фондом, профессиональным участником рынка ценных бумаг, ломбардом; 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498B68-A9D1-46C5-A1B3-8F53A453B2E2}" type="parTrans" cxnId="{82688D15-4C35-4ED5-A73D-6F79E32C9986}">
      <dgm:prSet/>
      <dgm:spPr/>
      <dgm:t>
        <a:bodyPr/>
        <a:lstStyle/>
        <a:p>
          <a:endParaRPr lang="ru-RU"/>
        </a:p>
      </dgm:t>
    </dgm:pt>
    <dgm:pt modelId="{07AD2B1A-C33F-4CD3-AB33-006F985B24E2}" type="sibTrans" cxnId="{82688D15-4C35-4ED5-A73D-6F79E32C9986}">
      <dgm:prSet/>
      <dgm:spPr/>
      <dgm:t>
        <a:bodyPr/>
        <a:lstStyle/>
        <a:p>
          <a:endParaRPr lang="ru-RU"/>
        </a:p>
      </dgm:t>
    </dgm:pt>
    <dgm:pt modelId="{5A479AE6-B42A-43AB-997A-3B7155B0B3B5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осуществляют предпринимательскую деятельность в сфере игорного бизнеса;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BB8E32-9F34-483B-8C04-77A7A3DF2257}" type="parTrans" cxnId="{0CCEFB22-3C04-4CDD-B3A8-FDE21FA199C6}">
      <dgm:prSet/>
      <dgm:spPr/>
      <dgm:t>
        <a:bodyPr/>
        <a:lstStyle/>
        <a:p>
          <a:endParaRPr lang="ru-RU"/>
        </a:p>
      </dgm:t>
    </dgm:pt>
    <dgm:pt modelId="{46C5BF4C-614B-4E6F-AA4E-B74578C760CD}" type="sibTrans" cxnId="{0CCEFB22-3C04-4CDD-B3A8-FDE21FA199C6}">
      <dgm:prSet/>
      <dgm:spPr/>
      <dgm:t>
        <a:bodyPr/>
        <a:lstStyle/>
        <a:p>
          <a:endParaRPr lang="ru-RU"/>
        </a:p>
      </dgm:t>
    </dgm:pt>
    <dgm:pt modelId="{A291E53E-EDE2-43AB-AEF3-DE960BD5300F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являются участниками соглашения о разделе продукции;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B675B-D920-4F86-885D-884F619655E3}" type="parTrans" cxnId="{ED86E126-087E-435E-AD35-19FB5667A204}">
      <dgm:prSet/>
      <dgm:spPr/>
      <dgm:t>
        <a:bodyPr/>
        <a:lstStyle/>
        <a:p>
          <a:endParaRPr lang="ru-RU"/>
        </a:p>
      </dgm:t>
    </dgm:pt>
    <dgm:pt modelId="{D753764B-3B0F-4581-AFAD-DA60717A270A}" type="sibTrans" cxnId="{ED86E126-087E-435E-AD35-19FB5667A204}">
      <dgm:prSet/>
      <dgm:spPr/>
      <dgm:t>
        <a:bodyPr/>
        <a:lstStyle/>
        <a:p>
          <a:endParaRPr lang="ru-RU"/>
        </a:p>
      </dgm:t>
    </dgm:pt>
    <dgm:pt modelId="{25272FA8-2386-4191-B992-21D8F95696A4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осуществляют производство и (или) реализацию подакцизных товаров, а также добычу и (или) реализацию полезных ископаемых (за исключением общераспространенных полезных ископаемых);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91B0C8-17A4-4A48-BD4D-190169D28203}" type="parTrans" cxnId="{3EE54B9F-4EF5-41CF-B236-71FABFC4E7E3}">
      <dgm:prSet/>
      <dgm:spPr/>
      <dgm:t>
        <a:bodyPr/>
        <a:lstStyle/>
        <a:p>
          <a:endParaRPr lang="ru-RU"/>
        </a:p>
      </dgm:t>
    </dgm:pt>
    <dgm:pt modelId="{68B4F745-00A6-4D69-9CAB-9FB4A34E1272}" type="sibTrans" cxnId="{3EE54B9F-4EF5-41CF-B236-71FABFC4E7E3}">
      <dgm:prSet/>
      <dgm:spPr/>
      <dgm:t>
        <a:bodyPr/>
        <a:lstStyle/>
        <a:p>
          <a:endParaRPr lang="ru-RU"/>
        </a:p>
      </dgm:t>
    </dgm:pt>
    <dgm:pt modelId="{36FC527B-D3B0-4EC2-8217-D14C2BF00A39}" type="pres">
      <dgm:prSet presAssocID="{5D585DAA-B53B-4B62-9AE1-2AFBDC5BF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B89C93-9DD6-4961-A974-26756EE708B7}" type="pres">
      <dgm:prSet presAssocID="{1127ED9C-18F1-4C04-8609-D9B993B65AFB}" presName="root" presStyleCnt="0"/>
      <dgm:spPr/>
    </dgm:pt>
    <dgm:pt modelId="{25A9207C-8F73-402D-8D03-6734D5AF1C57}" type="pres">
      <dgm:prSet presAssocID="{1127ED9C-18F1-4C04-8609-D9B993B65AFB}" presName="rootComposite" presStyleCnt="0"/>
      <dgm:spPr/>
    </dgm:pt>
    <dgm:pt modelId="{7848A4DE-8AEA-45CE-B354-AD6F2FEC59A1}" type="pres">
      <dgm:prSet presAssocID="{1127ED9C-18F1-4C04-8609-D9B993B65AFB}" presName="rootText" presStyleLbl="node1" presStyleIdx="0" presStyleCnt="1" custScaleX="598425" custScaleY="56236" custLinFactNeighborX="24991" custLinFactNeighborY="-15593"/>
      <dgm:spPr/>
      <dgm:t>
        <a:bodyPr/>
        <a:lstStyle/>
        <a:p>
          <a:endParaRPr lang="ru-RU"/>
        </a:p>
      </dgm:t>
    </dgm:pt>
    <dgm:pt modelId="{F60F5975-05C8-457F-9ABD-A25534C98F99}" type="pres">
      <dgm:prSet presAssocID="{1127ED9C-18F1-4C04-8609-D9B993B65AFB}" presName="rootConnector" presStyleLbl="node1" presStyleIdx="0" presStyleCnt="1"/>
      <dgm:spPr/>
      <dgm:t>
        <a:bodyPr/>
        <a:lstStyle/>
        <a:p>
          <a:endParaRPr lang="ru-RU"/>
        </a:p>
      </dgm:t>
    </dgm:pt>
    <dgm:pt modelId="{CCD49970-5260-4A19-8332-EC9737588169}" type="pres">
      <dgm:prSet presAssocID="{1127ED9C-18F1-4C04-8609-D9B993B65AFB}" presName="childShape" presStyleCnt="0"/>
      <dgm:spPr/>
    </dgm:pt>
    <dgm:pt modelId="{A590238E-00DC-41AB-92BB-E3029259C887}" type="pres">
      <dgm:prSet presAssocID="{0F15191C-33EC-4139-AC20-D436734C391E}" presName="Name13" presStyleLbl="parChTrans1D2" presStyleIdx="0" presStyleCnt="7"/>
      <dgm:spPr/>
      <dgm:t>
        <a:bodyPr/>
        <a:lstStyle/>
        <a:p>
          <a:endParaRPr lang="ru-RU"/>
        </a:p>
      </dgm:t>
    </dgm:pt>
    <dgm:pt modelId="{A519192E-E002-48B8-B81E-2F03F10584C9}" type="pres">
      <dgm:prSet presAssocID="{85A7C3C0-853E-4025-87E3-BB146F02C421}" presName="childText" presStyleLbl="bgAcc1" presStyleIdx="0" presStyleCnt="7" custScaleX="805940" custScaleY="92350" custLinFactNeighborX="-15200" custLinFactNeighborY="-15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2DAF0-2FFF-4279-9FB9-93C5DCEFEDEB}" type="pres">
      <dgm:prSet presAssocID="{18E2657F-1769-41EA-938B-5268817925F9}" presName="Name13" presStyleLbl="parChTrans1D2" presStyleIdx="1" presStyleCnt="7"/>
      <dgm:spPr/>
      <dgm:t>
        <a:bodyPr/>
        <a:lstStyle/>
        <a:p>
          <a:endParaRPr lang="ru-RU"/>
        </a:p>
      </dgm:t>
    </dgm:pt>
    <dgm:pt modelId="{03AFE9E4-74D0-4037-BC63-B4FE77FF2E5D}" type="pres">
      <dgm:prSet presAssocID="{DA726F9D-B031-45C2-B4F6-05B63621687A}" presName="childText" presStyleLbl="bgAcc1" presStyleIdx="1" presStyleCnt="7" custScaleX="811565" custScaleY="89306" custLinFactNeighborX="-17437" custLinFactNeighborY="-26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76918-2EA4-412F-A25F-9F8C765A7ABA}" type="pres">
      <dgm:prSet presAssocID="{4ACEA6A7-0FCE-466B-B7C5-8B3ED13CEEA2}" presName="Name13" presStyleLbl="parChTrans1D2" presStyleIdx="2" presStyleCnt="7"/>
      <dgm:spPr/>
      <dgm:t>
        <a:bodyPr/>
        <a:lstStyle/>
        <a:p>
          <a:endParaRPr lang="ru-RU"/>
        </a:p>
      </dgm:t>
    </dgm:pt>
    <dgm:pt modelId="{A6880EE1-6377-4300-AF20-A051F7F06F3B}" type="pres">
      <dgm:prSet presAssocID="{8A7E842B-EBCB-4C0C-8420-91DFBCA87880}" presName="childText" presStyleLbl="bgAcc1" presStyleIdx="2" presStyleCnt="7" custScaleX="816095" custScaleY="89881" custLinFactNeighborX="-19563" custLinFactNeighborY="-38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5A915-17F7-4D3D-93E4-E814BE69FA8C}" type="pres">
      <dgm:prSet presAssocID="{47498B68-A9D1-46C5-A1B3-8F53A453B2E2}" presName="Name13" presStyleLbl="parChTrans1D2" presStyleIdx="3" presStyleCnt="7"/>
      <dgm:spPr/>
      <dgm:t>
        <a:bodyPr/>
        <a:lstStyle/>
        <a:p>
          <a:endParaRPr lang="ru-RU"/>
        </a:p>
      </dgm:t>
    </dgm:pt>
    <dgm:pt modelId="{934332DD-2D81-426A-AC9C-5A085006F00C}" type="pres">
      <dgm:prSet presAssocID="{092727DA-BF3E-47BF-98C3-483913CC186E}" presName="childText" presStyleLbl="bgAcc1" presStyleIdx="3" presStyleCnt="7" custScaleX="813369" custScaleY="93230" custLinFactNeighborX="-14819" custLinFactNeighborY="-45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67A95-7D6F-4AF2-83C3-87BB44BF5294}" type="pres">
      <dgm:prSet presAssocID="{971B675B-D920-4F86-885D-884F619655E3}" presName="Name13" presStyleLbl="parChTrans1D2" presStyleIdx="4" presStyleCnt="7"/>
      <dgm:spPr/>
      <dgm:t>
        <a:bodyPr/>
        <a:lstStyle/>
        <a:p>
          <a:endParaRPr lang="ru-RU"/>
        </a:p>
      </dgm:t>
    </dgm:pt>
    <dgm:pt modelId="{E5A7D916-86B9-45C9-8B5E-72223117FC1F}" type="pres">
      <dgm:prSet presAssocID="{A291E53E-EDE2-43AB-AEF3-DE960BD5300F}" presName="childText" presStyleLbl="bgAcc1" presStyleIdx="4" presStyleCnt="7" custScaleX="810569" custScaleY="63178" custLinFactNeighborX="-13285" custLinFactNeighborY="-47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82B06-E44B-43D8-8B91-47ADB21CA38C}" type="pres">
      <dgm:prSet presAssocID="{29BB8E32-9F34-483B-8C04-77A7A3DF2257}" presName="Name13" presStyleLbl="parChTrans1D2" presStyleIdx="5" presStyleCnt="7"/>
      <dgm:spPr/>
      <dgm:t>
        <a:bodyPr/>
        <a:lstStyle/>
        <a:p>
          <a:endParaRPr lang="ru-RU"/>
        </a:p>
      </dgm:t>
    </dgm:pt>
    <dgm:pt modelId="{B947230E-7472-43C9-AF1D-FD21264D9151}" type="pres">
      <dgm:prSet presAssocID="{5A479AE6-B42A-43AB-997A-3B7155B0B3B5}" presName="childText" presStyleLbl="bgAcc1" presStyleIdx="5" presStyleCnt="7" custScaleX="812909" custScaleY="52957" custLinFactNeighborX="-12590" custLinFactNeighborY="-55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9683E-06AC-4076-BD84-C2CEDB69B7EC}" type="pres">
      <dgm:prSet presAssocID="{2991B0C8-17A4-4A48-BD4D-190169D28203}" presName="Name13" presStyleLbl="parChTrans1D2" presStyleIdx="6" presStyleCnt="7"/>
      <dgm:spPr/>
      <dgm:t>
        <a:bodyPr/>
        <a:lstStyle/>
        <a:p>
          <a:endParaRPr lang="ru-RU"/>
        </a:p>
      </dgm:t>
    </dgm:pt>
    <dgm:pt modelId="{F89C46C9-8173-414C-ADE1-2253574DEB30}" type="pres">
      <dgm:prSet presAssocID="{25272FA8-2386-4191-B992-21D8F95696A4}" presName="childText" presStyleLbl="bgAcc1" presStyleIdx="6" presStyleCnt="7" custScaleX="811043" custLinFactNeighborX="-10961" custLinFactNeighborY="-56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944445-7C98-44A7-9907-0FEE37183B34}" type="presOf" srcId="{092727DA-BF3E-47BF-98C3-483913CC186E}" destId="{934332DD-2D81-426A-AC9C-5A085006F00C}" srcOrd="0" destOrd="0" presId="urn:microsoft.com/office/officeart/2005/8/layout/hierarchy3"/>
    <dgm:cxn modelId="{0CCEFB22-3C04-4CDD-B3A8-FDE21FA199C6}" srcId="{1127ED9C-18F1-4C04-8609-D9B993B65AFB}" destId="{5A479AE6-B42A-43AB-997A-3B7155B0B3B5}" srcOrd="5" destOrd="0" parTransId="{29BB8E32-9F34-483B-8C04-77A7A3DF2257}" sibTransId="{46C5BF4C-614B-4E6F-AA4E-B74578C760CD}"/>
    <dgm:cxn modelId="{00F2CE5D-58B3-45C9-8122-166648BC1555}" type="presOf" srcId="{DA726F9D-B031-45C2-B4F6-05B63621687A}" destId="{03AFE9E4-74D0-4037-BC63-B4FE77FF2E5D}" srcOrd="0" destOrd="0" presId="urn:microsoft.com/office/officeart/2005/8/layout/hierarchy3"/>
    <dgm:cxn modelId="{BA1C030C-6B4D-4433-B318-246F175C7FF3}" type="presOf" srcId="{85A7C3C0-853E-4025-87E3-BB146F02C421}" destId="{A519192E-E002-48B8-B81E-2F03F10584C9}" srcOrd="0" destOrd="0" presId="urn:microsoft.com/office/officeart/2005/8/layout/hierarchy3"/>
    <dgm:cxn modelId="{18AE8FAF-0D13-4C22-A2FF-037DE34611EB}" type="presOf" srcId="{29BB8E32-9F34-483B-8C04-77A7A3DF2257}" destId="{65D82B06-E44B-43D8-8B91-47ADB21CA38C}" srcOrd="0" destOrd="0" presId="urn:microsoft.com/office/officeart/2005/8/layout/hierarchy3"/>
    <dgm:cxn modelId="{BE061EBB-A8D6-43B7-8F35-1FCAF69B2FAD}" type="presOf" srcId="{25272FA8-2386-4191-B992-21D8F95696A4}" destId="{F89C46C9-8173-414C-ADE1-2253574DEB30}" srcOrd="0" destOrd="0" presId="urn:microsoft.com/office/officeart/2005/8/layout/hierarchy3"/>
    <dgm:cxn modelId="{CAB7C3FB-ABE4-470C-A615-3B90C859D014}" type="presOf" srcId="{18E2657F-1769-41EA-938B-5268817925F9}" destId="{2C42DAF0-2FFF-4279-9FB9-93C5DCEFEDEB}" srcOrd="0" destOrd="0" presId="urn:microsoft.com/office/officeart/2005/8/layout/hierarchy3"/>
    <dgm:cxn modelId="{B4B1B140-3C5D-486A-99D9-7715B744B31E}" srcId="{1127ED9C-18F1-4C04-8609-D9B993B65AFB}" destId="{85A7C3C0-853E-4025-87E3-BB146F02C421}" srcOrd="0" destOrd="0" parTransId="{0F15191C-33EC-4139-AC20-D436734C391E}" sibTransId="{FD77AC16-6B45-47EA-B95C-0C2696DCD097}"/>
    <dgm:cxn modelId="{6E83717C-18E3-48F1-AF92-80A7D6FDFA07}" srcId="{1127ED9C-18F1-4C04-8609-D9B993B65AFB}" destId="{8A7E842B-EBCB-4C0C-8420-91DFBCA87880}" srcOrd="2" destOrd="0" parTransId="{4ACEA6A7-0FCE-466B-B7C5-8B3ED13CEEA2}" sibTransId="{025330CB-2180-40A8-B928-99A2144315A5}"/>
    <dgm:cxn modelId="{516FF415-D145-4428-942D-6E4068F48268}" type="presOf" srcId="{5A479AE6-B42A-43AB-997A-3B7155B0B3B5}" destId="{B947230E-7472-43C9-AF1D-FD21264D9151}" srcOrd="0" destOrd="0" presId="urn:microsoft.com/office/officeart/2005/8/layout/hierarchy3"/>
    <dgm:cxn modelId="{82688D15-4C35-4ED5-A73D-6F79E32C9986}" srcId="{1127ED9C-18F1-4C04-8609-D9B993B65AFB}" destId="{092727DA-BF3E-47BF-98C3-483913CC186E}" srcOrd="3" destOrd="0" parTransId="{47498B68-A9D1-46C5-A1B3-8F53A453B2E2}" sibTransId="{07AD2B1A-C33F-4CD3-AB33-006F985B24E2}"/>
    <dgm:cxn modelId="{FD2FB61A-F6D3-4CC4-8908-4EEF07AF5AD6}" type="presOf" srcId="{1127ED9C-18F1-4C04-8609-D9B993B65AFB}" destId="{F60F5975-05C8-457F-9ABD-A25534C98F99}" srcOrd="1" destOrd="0" presId="urn:microsoft.com/office/officeart/2005/8/layout/hierarchy3"/>
    <dgm:cxn modelId="{EBA3D4FD-8BAB-4B30-BF08-BE4D1F835914}" srcId="{5D585DAA-B53B-4B62-9AE1-2AFBDC5BF373}" destId="{1127ED9C-18F1-4C04-8609-D9B993B65AFB}" srcOrd="0" destOrd="0" parTransId="{E8D4BB60-7C95-4B48-9B01-C0369CA11D7E}" sibTransId="{2D2C856E-66E4-4BEB-B8B7-9989122A45A3}"/>
    <dgm:cxn modelId="{5D921A12-0E42-4D7D-BF3E-B43ADADC85E5}" type="presOf" srcId="{971B675B-D920-4F86-885D-884F619655E3}" destId="{B6667A95-7D6F-4AF2-83C3-87BB44BF5294}" srcOrd="0" destOrd="0" presId="urn:microsoft.com/office/officeart/2005/8/layout/hierarchy3"/>
    <dgm:cxn modelId="{1A0074FA-DD44-4B0A-96AF-B2E5CAE49326}" type="presOf" srcId="{4ACEA6A7-0FCE-466B-B7C5-8B3ED13CEEA2}" destId="{A6876918-2EA4-412F-A25F-9F8C765A7ABA}" srcOrd="0" destOrd="0" presId="urn:microsoft.com/office/officeart/2005/8/layout/hierarchy3"/>
    <dgm:cxn modelId="{AFD970B4-3885-4F4C-876C-FA59373F97B5}" type="presOf" srcId="{0F15191C-33EC-4139-AC20-D436734C391E}" destId="{A590238E-00DC-41AB-92BB-E3029259C887}" srcOrd="0" destOrd="0" presId="urn:microsoft.com/office/officeart/2005/8/layout/hierarchy3"/>
    <dgm:cxn modelId="{6B19F192-399A-4FE6-A2BC-E64DB9E0DB9D}" srcId="{1127ED9C-18F1-4C04-8609-D9B993B65AFB}" destId="{DA726F9D-B031-45C2-B4F6-05B63621687A}" srcOrd="1" destOrd="0" parTransId="{18E2657F-1769-41EA-938B-5268817925F9}" sibTransId="{F9D7E567-4AC9-4D8B-91C2-427CD48A73AB}"/>
    <dgm:cxn modelId="{5FE8037B-5856-45B7-AE6A-CBCA626B4B7B}" type="presOf" srcId="{8A7E842B-EBCB-4C0C-8420-91DFBCA87880}" destId="{A6880EE1-6377-4300-AF20-A051F7F06F3B}" srcOrd="0" destOrd="0" presId="urn:microsoft.com/office/officeart/2005/8/layout/hierarchy3"/>
    <dgm:cxn modelId="{2A9C90F3-B8AD-4C36-87E3-6D4BFD1EA27E}" type="presOf" srcId="{A291E53E-EDE2-43AB-AEF3-DE960BD5300F}" destId="{E5A7D916-86B9-45C9-8B5E-72223117FC1F}" srcOrd="0" destOrd="0" presId="urn:microsoft.com/office/officeart/2005/8/layout/hierarchy3"/>
    <dgm:cxn modelId="{ED86E126-087E-435E-AD35-19FB5667A204}" srcId="{1127ED9C-18F1-4C04-8609-D9B993B65AFB}" destId="{A291E53E-EDE2-43AB-AEF3-DE960BD5300F}" srcOrd="4" destOrd="0" parTransId="{971B675B-D920-4F86-885D-884F619655E3}" sibTransId="{D753764B-3B0F-4581-AFAD-DA60717A270A}"/>
    <dgm:cxn modelId="{4439E905-171E-480A-8A55-935DED6A64EA}" type="presOf" srcId="{2991B0C8-17A4-4A48-BD4D-190169D28203}" destId="{CC79683E-06AC-4076-BD84-C2CEDB69B7EC}" srcOrd="0" destOrd="0" presId="urn:microsoft.com/office/officeart/2005/8/layout/hierarchy3"/>
    <dgm:cxn modelId="{516B5400-FABB-4A75-B5A2-C23FB8BCD551}" type="presOf" srcId="{47498B68-A9D1-46C5-A1B3-8F53A453B2E2}" destId="{8745A915-17F7-4D3D-93E4-E814BE69FA8C}" srcOrd="0" destOrd="0" presId="urn:microsoft.com/office/officeart/2005/8/layout/hierarchy3"/>
    <dgm:cxn modelId="{3EE54B9F-4EF5-41CF-B236-71FABFC4E7E3}" srcId="{1127ED9C-18F1-4C04-8609-D9B993B65AFB}" destId="{25272FA8-2386-4191-B992-21D8F95696A4}" srcOrd="6" destOrd="0" parTransId="{2991B0C8-17A4-4A48-BD4D-190169D28203}" sibTransId="{68B4F745-00A6-4D69-9CAB-9FB4A34E1272}"/>
    <dgm:cxn modelId="{59A88381-F2A7-4D1F-808A-B5221CE83C9B}" type="presOf" srcId="{1127ED9C-18F1-4C04-8609-D9B993B65AFB}" destId="{7848A4DE-8AEA-45CE-B354-AD6F2FEC59A1}" srcOrd="0" destOrd="0" presId="urn:microsoft.com/office/officeart/2005/8/layout/hierarchy3"/>
    <dgm:cxn modelId="{0401B354-D055-4FBE-9B30-93AB8C2635D4}" type="presOf" srcId="{5D585DAA-B53B-4B62-9AE1-2AFBDC5BF373}" destId="{36FC527B-D3B0-4EC2-8217-D14C2BF00A39}" srcOrd="0" destOrd="0" presId="urn:microsoft.com/office/officeart/2005/8/layout/hierarchy3"/>
    <dgm:cxn modelId="{CB234FBB-4C5F-4590-A56E-80D16B696ACB}" type="presParOf" srcId="{36FC527B-D3B0-4EC2-8217-D14C2BF00A39}" destId="{1CB89C93-9DD6-4961-A974-26756EE708B7}" srcOrd="0" destOrd="0" presId="urn:microsoft.com/office/officeart/2005/8/layout/hierarchy3"/>
    <dgm:cxn modelId="{6A1643AA-2A1F-4C65-9902-A11CC2162DE0}" type="presParOf" srcId="{1CB89C93-9DD6-4961-A974-26756EE708B7}" destId="{25A9207C-8F73-402D-8D03-6734D5AF1C57}" srcOrd="0" destOrd="0" presId="urn:microsoft.com/office/officeart/2005/8/layout/hierarchy3"/>
    <dgm:cxn modelId="{F0F0A0C2-74FB-4F74-B6F4-F39BD6FEBE30}" type="presParOf" srcId="{25A9207C-8F73-402D-8D03-6734D5AF1C57}" destId="{7848A4DE-8AEA-45CE-B354-AD6F2FEC59A1}" srcOrd="0" destOrd="0" presId="urn:microsoft.com/office/officeart/2005/8/layout/hierarchy3"/>
    <dgm:cxn modelId="{10C987B1-E1B3-4117-BE8B-1AE7D444972A}" type="presParOf" srcId="{25A9207C-8F73-402D-8D03-6734D5AF1C57}" destId="{F60F5975-05C8-457F-9ABD-A25534C98F99}" srcOrd="1" destOrd="0" presId="urn:microsoft.com/office/officeart/2005/8/layout/hierarchy3"/>
    <dgm:cxn modelId="{9FB046FE-F0E8-47D6-A924-979E571B7BB5}" type="presParOf" srcId="{1CB89C93-9DD6-4961-A974-26756EE708B7}" destId="{CCD49970-5260-4A19-8332-EC9737588169}" srcOrd="1" destOrd="0" presId="urn:microsoft.com/office/officeart/2005/8/layout/hierarchy3"/>
    <dgm:cxn modelId="{2180C863-07FB-4CA4-B0C8-8F1FC7FF76FE}" type="presParOf" srcId="{CCD49970-5260-4A19-8332-EC9737588169}" destId="{A590238E-00DC-41AB-92BB-E3029259C887}" srcOrd="0" destOrd="0" presId="urn:microsoft.com/office/officeart/2005/8/layout/hierarchy3"/>
    <dgm:cxn modelId="{D5800CC1-39FE-4A9B-8E28-CE755338172F}" type="presParOf" srcId="{CCD49970-5260-4A19-8332-EC9737588169}" destId="{A519192E-E002-48B8-B81E-2F03F10584C9}" srcOrd="1" destOrd="0" presId="urn:microsoft.com/office/officeart/2005/8/layout/hierarchy3"/>
    <dgm:cxn modelId="{0C51B536-FF30-4E28-AAE6-F88C43A06F2D}" type="presParOf" srcId="{CCD49970-5260-4A19-8332-EC9737588169}" destId="{2C42DAF0-2FFF-4279-9FB9-93C5DCEFEDEB}" srcOrd="2" destOrd="0" presId="urn:microsoft.com/office/officeart/2005/8/layout/hierarchy3"/>
    <dgm:cxn modelId="{7B6C85B0-DF12-4DD0-A55F-3370DDE56E82}" type="presParOf" srcId="{CCD49970-5260-4A19-8332-EC9737588169}" destId="{03AFE9E4-74D0-4037-BC63-B4FE77FF2E5D}" srcOrd="3" destOrd="0" presId="urn:microsoft.com/office/officeart/2005/8/layout/hierarchy3"/>
    <dgm:cxn modelId="{15E89DD4-7FB1-47C3-8640-BDEEC44E78E7}" type="presParOf" srcId="{CCD49970-5260-4A19-8332-EC9737588169}" destId="{A6876918-2EA4-412F-A25F-9F8C765A7ABA}" srcOrd="4" destOrd="0" presId="urn:microsoft.com/office/officeart/2005/8/layout/hierarchy3"/>
    <dgm:cxn modelId="{A529DAA0-6DBA-42E9-9C8D-A5522A21D076}" type="presParOf" srcId="{CCD49970-5260-4A19-8332-EC9737588169}" destId="{A6880EE1-6377-4300-AF20-A051F7F06F3B}" srcOrd="5" destOrd="0" presId="urn:microsoft.com/office/officeart/2005/8/layout/hierarchy3"/>
    <dgm:cxn modelId="{2AE30518-BDAB-4244-8F74-8371B652B3EE}" type="presParOf" srcId="{CCD49970-5260-4A19-8332-EC9737588169}" destId="{8745A915-17F7-4D3D-93E4-E814BE69FA8C}" srcOrd="6" destOrd="0" presId="urn:microsoft.com/office/officeart/2005/8/layout/hierarchy3"/>
    <dgm:cxn modelId="{572F02FE-B040-4946-AF69-44937A63729E}" type="presParOf" srcId="{CCD49970-5260-4A19-8332-EC9737588169}" destId="{934332DD-2D81-426A-AC9C-5A085006F00C}" srcOrd="7" destOrd="0" presId="urn:microsoft.com/office/officeart/2005/8/layout/hierarchy3"/>
    <dgm:cxn modelId="{D5193922-260B-4CDB-B398-228957B8B74F}" type="presParOf" srcId="{CCD49970-5260-4A19-8332-EC9737588169}" destId="{B6667A95-7D6F-4AF2-83C3-87BB44BF5294}" srcOrd="8" destOrd="0" presId="urn:microsoft.com/office/officeart/2005/8/layout/hierarchy3"/>
    <dgm:cxn modelId="{61B5A9E0-FF61-4060-9AAA-ABC3A05E4399}" type="presParOf" srcId="{CCD49970-5260-4A19-8332-EC9737588169}" destId="{E5A7D916-86B9-45C9-8B5E-72223117FC1F}" srcOrd="9" destOrd="0" presId="urn:microsoft.com/office/officeart/2005/8/layout/hierarchy3"/>
    <dgm:cxn modelId="{291BFD8E-9E51-4386-B117-4FDD2A81CA83}" type="presParOf" srcId="{CCD49970-5260-4A19-8332-EC9737588169}" destId="{65D82B06-E44B-43D8-8B91-47ADB21CA38C}" srcOrd="10" destOrd="0" presId="urn:microsoft.com/office/officeart/2005/8/layout/hierarchy3"/>
    <dgm:cxn modelId="{BF8F6CF5-B00F-41DE-9E06-967136376B2E}" type="presParOf" srcId="{CCD49970-5260-4A19-8332-EC9737588169}" destId="{B947230E-7472-43C9-AF1D-FD21264D9151}" srcOrd="11" destOrd="0" presId="urn:microsoft.com/office/officeart/2005/8/layout/hierarchy3"/>
    <dgm:cxn modelId="{DC4A465F-9852-406C-A74E-EFF0A878081D}" type="presParOf" srcId="{CCD49970-5260-4A19-8332-EC9737588169}" destId="{CC79683E-06AC-4076-BD84-C2CEDB69B7EC}" srcOrd="12" destOrd="0" presId="urn:microsoft.com/office/officeart/2005/8/layout/hierarchy3"/>
    <dgm:cxn modelId="{BA69EE87-D08C-40D9-A07E-7DB7643B7094}" type="presParOf" srcId="{CCD49970-5260-4A19-8332-EC9737588169}" destId="{F89C46C9-8173-414C-ADE1-2253574DEB30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D585DAA-B53B-4B62-9AE1-2AFBDC5BF373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27ED9C-18F1-4C04-8609-D9B993B65AFB}">
      <dgm:prSet phldrT="[Текст]" custT="1"/>
      <dgm:spPr/>
      <dgm:t>
        <a:bodyPr/>
        <a:lstStyle/>
        <a:p>
          <a:r>
            <a:rPr lang="ru-RU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ТРЕБОВАНИЯ К ПОЛУЧАТЕЛЯМ СУБСИДИИ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D4BB60-7C95-4B48-9B01-C0369CA11D7E}" type="parTrans" cxnId="{EBA3D4FD-8BAB-4B30-BF08-BE4D1F835914}">
      <dgm:prSet/>
      <dgm:spPr/>
      <dgm:t>
        <a:bodyPr/>
        <a:lstStyle/>
        <a:p>
          <a:endParaRPr lang="ru-RU"/>
        </a:p>
      </dgm:t>
    </dgm:pt>
    <dgm:pt modelId="{2D2C856E-66E4-4BEB-B8B7-9989122A45A3}" type="sibTrans" cxnId="{EBA3D4FD-8BAB-4B30-BF08-BE4D1F835914}">
      <dgm:prSet/>
      <dgm:spPr/>
      <dgm:t>
        <a:bodyPr/>
        <a:lstStyle/>
        <a:p>
          <a:endParaRPr lang="ru-RU"/>
        </a:p>
      </dgm:t>
    </dgm:pt>
    <dgm:pt modelId="{85A7C3C0-853E-4025-87E3-BB146F02C421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являются резидентами Российской Федерации;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15191C-33EC-4139-AC20-D436734C391E}" type="parTrans" cxnId="{B4B1B140-3C5D-486A-99D9-7715B744B31E}">
      <dgm:prSet/>
      <dgm:spPr/>
      <dgm:t>
        <a:bodyPr/>
        <a:lstStyle/>
        <a:p>
          <a:endParaRPr lang="ru-RU"/>
        </a:p>
      </dgm:t>
    </dgm:pt>
    <dgm:pt modelId="{FD77AC16-6B45-47EA-B95C-0C2696DCD097}" type="sibTrans" cxnId="{B4B1B140-3C5D-486A-99D9-7715B744B31E}">
      <dgm:prSet/>
      <dgm:spPr/>
      <dgm:t>
        <a:bodyPr/>
        <a:lstStyle/>
        <a:p>
          <a:endParaRPr lang="ru-RU"/>
        </a:p>
      </dgm:t>
    </dgm:pt>
    <dgm:pt modelId="{DA726F9D-B031-45C2-B4F6-05B63621687A}">
      <dgm:prSet phldrT="[Текст]"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являются иностранными юридическими лицами, а также российскими юридическими лицами, в уставном (складочном) капитале которых доля участия иностранных юридических лиц, местом регистрации которых является государство или территория, включенные в утверждаемый Министерством финансов Российской Федерации перечень государств и территорий, предоставляющих льготный налоговый режим налогообложения и (или) не предусматривающих раскрытия и предоставления информации при проведении финансовых операций (офшорные зоны) в отношении таких юридических лиц, в совокупности превышает 50 процентов;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2657F-1769-41EA-938B-5268817925F9}" type="parTrans" cxnId="{6B19F192-399A-4FE6-A2BC-E64DB9E0DB9D}">
      <dgm:prSet/>
      <dgm:spPr/>
      <dgm:t>
        <a:bodyPr/>
        <a:lstStyle/>
        <a:p>
          <a:endParaRPr lang="ru-RU"/>
        </a:p>
      </dgm:t>
    </dgm:pt>
    <dgm:pt modelId="{F9D7E567-4AC9-4D8B-91C2-427CD48A73AB}" type="sibTrans" cxnId="{6B19F192-399A-4FE6-A2BC-E64DB9E0DB9D}">
      <dgm:prSet/>
      <dgm:spPr/>
      <dgm:t>
        <a:bodyPr/>
        <a:lstStyle/>
        <a:p>
          <a:endParaRPr lang="ru-RU"/>
        </a:p>
      </dgm:t>
    </dgm:pt>
    <dgm:pt modelId="{8A7E842B-EBCB-4C0C-8420-91DFBCA87880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получают средства из бюджета Усть-Кутского муниципального образования в соответствии с иными муниципальными правовыми актами на цели, указанные в Положении (в рамках мероприятия по субсидированию части затрат субъектов малого и среднего предпринимательства на приобретение производственного оборудования);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CEA6A7-0FCE-466B-B7C5-8B3ED13CEEA2}" type="parTrans" cxnId="{6E83717C-18E3-48F1-AF92-80A7D6FDFA07}">
      <dgm:prSet/>
      <dgm:spPr/>
      <dgm:t>
        <a:bodyPr/>
        <a:lstStyle/>
        <a:p>
          <a:endParaRPr lang="ru-RU"/>
        </a:p>
      </dgm:t>
    </dgm:pt>
    <dgm:pt modelId="{025330CB-2180-40A8-B928-99A2144315A5}" type="sibTrans" cxnId="{6E83717C-18E3-48F1-AF92-80A7D6FDFA07}">
      <dgm:prSet/>
      <dgm:spPr/>
      <dgm:t>
        <a:bodyPr/>
        <a:lstStyle/>
        <a:p>
          <a:endParaRPr lang="ru-RU"/>
        </a:p>
      </dgm:t>
    </dgm:pt>
    <dgm:pt modelId="{092727DA-BF3E-47BF-98C3-483913CC186E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ранее в отношении получателя субсидии - субъекта малого и среднего предпринимательства было принято решение об оказании аналогичной поддержки (поддержки, условия оказания которой совпадают, включая форму, вид поддержки и цели ее оказания) и сроки ее оказания не истекли;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498B68-A9D1-46C5-A1B3-8F53A453B2E2}" type="parTrans" cxnId="{82688D15-4C35-4ED5-A73D-6F79E32C9986}">
      <dgm:prSet/>
      <dgm:spPr/>
      <dgm:t>
        <a:bodyPr/>
        <a:lstStyle/>
        <a:p>
          <a:endParaRPr lang="ru-RU"/>
        </a:p>
      </dgm:t>
    </dgm:pt>
    <dgm:pt modelId="{07AD2B1A-C33F-4CD3-AB33-006F985B24E2}" type="sibTrans" cxnId="{82688D15-4C35-4ED5-A73D-6F79E32C9986}">
      <dgm:prSet/>
      <dgm:spPr/>
      <dgm:t>
        <a:bodyPr/>
        <a:lstStyle/>
        <a:p>
          <a:endParaRPr lang="ru-RU"/>
        </a:p>
      </dgm:t>
    </dgm:pt>
    <dgm:pt modelId="{A291E53E-EDE2-43AB-AEF3-DE960BD5300F}">
      <dgm:prSet custT="1"/>
      <dgm:spPr/>
      <dgm:t>
        <a:bodyPr/>
        <a:lstStyle/>
        <a:p>
          <a:pPr algn="l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момента признания субъекта малого и среднего предпринимательства допустившим нарушение порядка и условий оказания поддержки, в том числе не обеспечившим целевого использования средств поддержки, прошло менее чем три года. 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B675B-D920-4F86-885D-884F619655E3}" type="parTrans" cxnId="{ED86E126-087E-435E-AD35-19FB5667A204}">
      <dgm:prSet/>
      <dgm:spPr/>
      <dgm:t>
        <a:bodyPr/>
        <a:lstStyle/>
        <a:p>
          <a:endParaRPr lang="ru-RU"/>
        </a:p>
      </dgm:t>
    </dgm:pt>
    <dgm:pt modelId="{D753764B-3B0F-4581-AFAD-DA60717A270A}" type="sibTrans" cxnId="{ED86E126-087E-435E-AD35-19FB5667A204}">
      <dgm:prSet/>
      <dgm:spPr/>
      <dgm:t>
        <a:bodyPr/>
        <a:lstStyle/>
        <a:p>
          <a:endParaRPr lang="ru-RU"/>
        </a:p>
      </dgm:t>
    </dgm:pt>
    <dgm:pt modelId="{36FC527B-D3B0-4EC2-8217-D14C2BF00A39}" type="pres">
      <dgm:prSet presAssocID="{5D585DAA-B53B-4B62-9AE1-2AFBDC5BF3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B89C93-9DD6-4961-A974-26756EE708B7}" type="pres">
      <dgm:prSet presAssocID="{1127ED9C-18F1-4C04-8609-D9B993B65AFB}" presName="root" presStyleCnt="0"/>
      <dgm:spPr/>
    </dgm:pt>
    <dgm:pt modelId="{25A9207C-8F73-402D-8D03-6734D5AF1C57}" type="pres">
      <dgm:prSet presAssocID="{1127ED9C-18F1-4C04-8609-D9B993B65AFB}" presName="rootComposite" presStyleCnt="0"/>
      <dgm:spPr/>
    </dgm:pt>
    <dgm:pt modelId="{7848A4DE-8AEA-45CE-B354-AD6F2FEC59A1}" type="pres">
      <dgm:prSet presAssocID="{1127ED9C-18F1-4C04-8609-D9B993B65AFB}" presName="rootText" presStyleLbl="node1" presStyleIdx="0" presStyleCnt="1" custScaleX="598425" custScaleY="56236" custLinFactNeighborX="24991" custLinFactNeighborY="-15593"/>
      <dgm:spPr/>
      <dgm:t>
        <a:bodyPr/>
        <a:lstStyle/>
        <a:p>
          <a:endParaRPr lang="ru-RU"/>
        </a:p>
      </dgm:t>
    </dgm:pt>
    <dgm:pt modelId="{F60F5975-05C8-457F-9ABD-A25534C98F99}" type="pres">
      <dgm:prSet presAssocID="{1127ED9C-18F1-4C04-8609-D9B993B65AFB}" presName="rootConnector" presStyleLbl="node1" presStyleIdx="0" presStyleCnt="1"/>
      <dgm:spPr/>
      <dgm:t>
        <a:bodyPr/>
        <a:lstStyle/>
        <a:p>
          <a:endParaRPr lang="ru-RU"/>
        </a:p>
      </dgm:t>
    </dgm:pt>
    <dgm:pt modelId="{CCD49970-5260-4A19-8332-EC9737588169}" type="pres">
      <dgm:prSet presAssocID="{1127ED9C-18F1-4C04-8609-D9B993B65AFB}" presName="childShape" presStyleCnt="0"/>
      <dgm:spPr/>
    </dgm:pt>
    <dgm:pt modelId="{A590238E-00DC-41AB-92BB-E3029259C887}" type="pres">
      <dgm:prSet presAssocID="{0F15191C-33EC-4139-AC20-D436734C391E}" presName="Name13" presStyleLbl="parChTrans1D2" presStyleIdx="0" presStyleCnt="5"/>
      <dgm:spPr/>
      <dgm:t>
        <a:bodyPr/>
        <a:lstStyle/>
        <a:p>
          <a:endParaRPr lang="ru-RU"/>
        </a:p>
      </dgm:t>
    </dgm:pt>
    <dgm:pt modelId="{A519192E-E002-48B8-B81E-2F03F10584C9}" type="pres">
      <dgm:prSet presAssocID="{85A7C3C0-853E-4025-87E3-BB146F02C421}" presName="childText" presStyleLbl="bgAcc1" presStyleIdx="0" presStyleCnt="5" custScaleX="805940" custScaleY="51556" custLinFactNeighborX="-15200" custLinFactNeighborY="-15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2DAF0-2FFF-4279-9FB9-93C5DCEFEDEB}" type="pres">
      <dgm:prSet presAssocID="{18E2657F-1769-41EA-938B-5268817925F9}" presName="Name13" presStyleLbl="parChTrans1D2" presStyleIdx="1" presStyleCnt="5"/>
      <dgm:spPr/>
      <dgm:t>
        <a:bodyPr/>
        <a:lstStyle/>
        <a:p>
          <a:endParaRPr lang="ru-RU"/>
        </a:p>
      </dgm:t>
    </dgm:pt>
    <dgm:pt modelId="{03AFE9E4-74D0-4037-BC63-B4FE77FF2E5D}" type="pres">
      <dgm:prSet presAssocID="{DA726F9D-B031-45C2-B4F6-05B63621687A}" presName="childText" presStyleLbl="bgAcc1" presStyleIdx="1" presStyleCnt="5" custScaleX="811565" custScaleY="233311" custLinFactNeighborX="-17437" custLinFactNeighborY="-26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876918-2EA4-412F-A25F-9F8C765A7ABA}" type="pres">
      <dgm:prSet presAssocID="{4ACEA6A7-0FCE-466B-B7C5-8B3ED13CEEA2}" presName="Name13" presStyleLbl="parChTrans1D2" presStyleIdx="2" presStyleCnt="5"/>
      <dgm:spPr/>
      <dgm:t>
        <a:bodyPr/>
        <a:lstStyle/>
        <a:p>
          <a:endParaRPr lang="ru-RU"/>
        </a:p>
      </dgm:t>
    </dgm:pt>
    <dgm:pt modelId="{A6880EE1-6377-4300-AF20-A051F7F06F3B}" type="pres">
      <dgm:prSet presAssocID="{8A7E842B-EBCB-4C0C-8420-91DFBCA87880}" presName="childText" presStyleLbl="bgAcc1" presStyleIdx="2" presStyleCnt="5" custScaleX="816095" custScaleY="128176" custLinFactNeighborX="-18315" custLinFactNeighborY="-18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5A915-17F7-4D3D-93E4-E814BE69FA8C}" type="pres">
      <dgm:prSet presAssocID="{47498B68-A9D1-46C5-A1B3-8F53A453B2E2}" presName="Name13" presStyleLbl="parChTrans1D2" presStyleIdx="3" presStyleCnt="5"/>
      <dgm:spPr/>
      <dgm:t>
        <a:bodyPr/>
        <a:lstStyle/>
        <a:p>
          <a:endParaRPr lang="ru-RU"/>
        </a:p>
      </dgm:t>
    </dgm:pt>
    <dgm:pt modelId="{934332DD-2D81-426A-AC9C-5A085006F00C}" type="pres">
      <dgm:prSet presAssocID="{092727DA-BF3E-47BF-98C3-483913CC186E}" presName="childText" presStyleLbl="bgAcc1" presStyleIdx="3" presStyleCnt="5" custScaleX="813369" custScaleY="93230" custLinFactNeighborX="-16067" custLinFactNeighborY="-15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67A95-7D6F-4AF2-83C3-87BB44BF5294}" type="pres">
      <dgm:prSet presAssocID="{971B675B-D920-4F86-885D-884F619655E3}" presName="Name13" presStyleLbl="parChTrans1D2" presStyleIdx="4" presStyleCnt="5"/>
      <dgm:spPr/>
      <dgm:t>
        <a:bodyPr/>
        <a:lstStyle/>
        <a:p>
          <a:endParaRPr lang="ru-RU"/>
        </a:p>
      </dgm:t>
    </dgm:pt>
    <dgm:pt modelId="{E5A7D916-86B9-45C9-8B5E-72223117FC1F}" type="pres">
      <dgm:prSet presAssocID="{A291E53E-EDE2-43AB-AEF3-DE960BD5300F}" presName="childText" presStyleLbl="bgAcc1" presStyleIdx="4" presStyleCnt="5" custScaleX="810569" custScaleY="95956" custLinFactNeighborX="-12037" custLinFactNeighborY="-15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0B70A4-5A47-466A-AF9D-57CB06E62432}" type="presOf" srcId="{8A7E842B-EBCB-4C0C-8420-91DFBCA87880}" destId="{A6880EE1-6377-4300-AF20-A051F7F06F3B}" srcOrd="0" destOrd="0" presId="urn:microsoft.com/office/officeart/2005/8/layout/hierarchy3"/>
    <dgm:cxn modelId="{EE81D1B5-4E6E-4F9B-96EE-324FFE13920E}" type="presOf" srcId="{971B675B-D920-4F86-885D-884F619655E3}" destId="{B6667A95-7D6F-4AF2-83C3-87BB44BF5294}" srcOrd="0" destOrd="0" presId="urn:microsoft.com/office/officeart/2005/8/layout/hierarchy3"/>
    <dgm:cxn modelId="{B4B1B140-3C5D-486A-99D9-7715B744B31E}" srcId="{1127ED9C-18F1-4C04-8609-D9B993B65AFB}" destId="{85A7C3C0-853E-4025-87E3-BB146F02C421}" srcOrd="0" destOrd="0" parTransId="{0F15191C-33EC-4139-AC20-D436734C391E}" sibTransId="{FD77AC16-6B45-47EA-B95C-0C2696DCD097}"/>
    <dgm:cxn modelId="{569FE708-7076-4BCF-AB86-9E939D4AB83A}" type="presOf" srcId="{092727DA-BF3E-47BF-98C3-483913CC186E}" destId="{934332DD-2D81-426A-AC9C-5A085006F00C}" srcOrd="0" destOrd="0" presId="urn:microsoft.com/office/officeart/2005/8/layout/hierarchy3"/>
    <dgm:cxn modelId="{7841235D-D03D-444F-84E8-D90CBA885FB7}" type="presOf" srcId="{DA726F9D-B031-45C2-B4F6-05B63621687A}" destId="{03AFE9E4-74D0-4037-BC63-B4FE77FF2E5D}" srcOrd="0" destOrd="0" presId="urn:microsoft.com/office/officeart/2005/8/layout/hierarchy3"/>
    <dgm:cxn modelId="{84CB070E-B099-4F4D-BCA1-31340CE728A2}" type="presOf" srcId="{1127ED9C-18F1-4C04-8609-D9B993B65AFB}" destId="{7848A4DE-8AEA-45CE-B354-AD6F2FEC59A1}" srcOrd="0" destOrd="0" presId="urn:microsoft.com/office/officeart/2005/8/layout/hierarchy3"/>
    <dgm:cxn modelId="{6E83717C-18E3-48F1-AF92-80A7D6FDFA07}" srcId="{1127ED9C-18F1-4C04-8609-D9B993B65AFB}" destId="{8A7E842B-EBCB-4C0C-8420-91DFBCA87880}" srcOrd="2" destOrd="0" parTransId="{4ACEA6A7-0FCE-466B-B7C5-8B3ED13CEEA2}" sibTransId="{025330CB-2180-40A8-B928-99A2144315A5}"/>
    <dgm:cxn modelId="{D30708BC-928B-40C9-A7E1-163D381BFE4B}" type="presOf" srcId="{85A7C3C0-853E-4025-87E3-BB146F02C421}" destId="{A519192E-E002-48B8-B81E-2F03F10584C9}" srcOrd="0" destOrd="0" presId="urn:microsoft.com/office/officeart/2005/8/layout/hierarchy3"/>
    <dgm:cxn modelId="{82688D15-4C35-4ED5-A73D-6F79E32C9986}" srcId="{1127ED9C-18F1-4C04-8609-D9B993B65AFB}" destId="{092727DA-BF3E-47BF-98C3-483913CC186E}" srcOrd="3" destOrd="0" parTransId="{47498B68-A9D1-46C5-A1B3-8F53A453B2E2}" sibTransId="{07AD2B1A-C33F-4CD3-AB33-006F985B24E2}"/>
    <dgm:cxn modelId="{E78FFFAC-794C-4DB2-AC75-BB454ADB2D60}" type="presOf" srcId="{18E2657F-1769-41EA-938B-5268817925F9}" destId="{2C42DAF0-2FFF-4279-9FB9-93C5DCEFEDEB}" srcOrd="0" destOrd="0" presId="urn:microsoft.com/office/officeart/2005/8/layout/hierarchy3"/>
    <dgm:cxn modelId="{EBA3D4FD-8BAB-4B30-BF08-BE4D1F835914}" srcId="{5D585DAA-B53B-4B62-9AE1-2AFBDC5BF373}" destId="{1127ED9C-18F1-4C04-8609-D9B993B65AFB}" srcOrd="0" destOrd="0" parTransId="{E8D4BB60-7C95-4B48-9B01-C0369CA11D7E}" sibTransId="{2D2C856E-66E4-4BEB-B8B7-9989122A45A3}"/>
    <dgm:cxn modelId="{B89EDC0C-A908-40FF-9FF2-D6B009EE27D4}" type="presOf" srcId="{4ACEA6A7-0FCE-466B-B7C5-8B3ED13CEEA2}" destId="{A6876918-2EA4-412F-A25F-9F8C765A7ABA}" srcOrd="0" destOrd="0" presId="urn:microsoft.com/office/officeart/2005/8/layout/hierarchy3"/>
    <dgm:cxn modelId="{F7E10750-7D9B-4A60-BCB7-D7055752D967}" type="presOf" srcId="{1127ED9C-18F1-4C04-8609-D9B993B65AFB}" destId="{F60F5975-05C8-457F-9ABD-A25534C98F99}" srcOrd="1" destOrd="0" presId="urn:microsoft.com/office/officeart/2005/8/layout/hierarchy3"/>
    <dgm:cxn modelId="{41FEAC58-953B-4032-9F77-B4FC6354055C}" type="presOf" srcId="{A291E53E-EDE2-43AB-AEF3-DE960BD5300F}" destId="{E5A7D916-86B9-45C9-8B5E-72223117FC1F}" srcOrd="0" destOrd="0" presId="urn:microsoft.com/office/officeart/2005/8/layout/hierarchy3"/>
    <dgm:cxn modelId="{D7C7FCCF-1B80-4121-A009-8A5D468159C8}" type="presOf" srcId="{5D585DAA-B53B-4B62-9AE1-2AFBDC5BF373}" destId="{36FC527B-D3B0-4EC2-8217-D14C2BF00A39}" srcOrd="0" destOrd="0" presId="urn:microsoft.com/office/officeart/2005/8/layout/hierarchy3"/>
    <dgm:cxn modelId="{6B19F192-399A-4FE6-A2BC-E64DB9E0DB9D}" srcId="{1127ED9C-18F1-4C04-8609-D9B993B65AFB}" destId="{DA726F9D-B031-45C2-B4F6-05B63621687A}" srcOrd="1" destOrd="0" parTransId="{18E2657F-1769-41EA-938B-5268817925F9}" sibTransId="{F9D7E567-4AC9-4D8B-91C2-427CD48A73AB}"/>
    <dgm:cxn modelId="{29BB3005-1AEB-4E11-B0DC-4737967F6A40}" type="presOf" srcId="{0F15191C-33EC-4139-AC20-D436734C391E}" destId="{A590238E-00DC-41AB-92BB-E3029259C887}" srcOrd="0" destOrd="0" presId="urn:microsoft.com/office/officeart/2005/8/layout/hierarchy3"/>
    <dgm:cxn modelId="{ED86E126-087E-435E-AD35-19FB5667A204}" srcId="{1127ED9C-18F1-4C04-8609-D9B993B65AFB}" destId="{A291E53E-EDE2-43AB-AEF3-DE960BD5300F}" srcOrd="4" destOrd="0" parTransId="{971B675B-D920-4F86-885D-884F619655E3}" sibTransId="{D753764B-3B0F-4581-AFAD-DA60717A270A}"/>
    <dgm:cxn modelId="{7A05F417-02AA-4F56-B5E6-6A249017C0A4}" type="presOf" srcId="{47498B68-A9D1-46C5-A1B3-8F53A453B2E2}" destId="{8745A915-17F7-4D3D-93E4-E814BE69FA8C}" srcOrd="0" destOrd="0" presId="urn:microsoft.com/office/officeart/2005/8/layout/hierarchy3"/>
    <dgm:cxn modelId="{81D17846-2222-4914-ADDB-0D42D50BFDC3}" type="presParOf" srcId="{36FC527B-D3B0-4EC2-8217-D14C2BF00A39}" destId="{1CB89C93-9DD6-4961-A974-26756EE708B7}" srcOrd="0" destOrd="0" presId="urn:microsoft.com/office/officeart/2005/8/layout/hierarchy3"/>
    <dgm:cxn modelId="{4C3F4CA9-3C94-4C1F-BD4B-EE767805B01C}" type="presParOf" srcId="{1CB89C93-9DD6-4961-A974-26756EE708B7}" destId="{25A9207C-8F73-402D-8D03-6734D5AF1C57}" srcOrd="0" destOrd="0" presId="urn:microsoft.com/office/officeart/2005/8/layout/hierarchy3"/>
    <dgm:cxn modelId="{2AA64FEF-2904-4858-A8A0-41D4404997C7}" type="presParOf" srcId="{25A9207C-8F73-402D-8D03-6734D5AF1C57}" destId="{7848A4DE-8AEA-45CE-B354-AD6F2FEC59A1}" srcOrd="0" destOrd="0" presId="urn:microsoft.com/office/officeart/2005/8/layout/hierarchy3"/>
    <dgm:cxn modelId="{B8961068-83A7-4FF1-A893-60C45AFEAA26}" type="presParOf" srcId="{25A9207C-8F73-402D-8D03-6734D5AF1C57}" destId="{F60F5975-05C8-457F-9ABD-A25534C98F99}" srcOrd="1" destOrd="0" presId="urn:microsoft.com/office/officeart/2005/8/layout/hierarchy3"/>
    <dgm:cxn modelId="{3A439A79-B556-49AE-9ABA-1F4622EC91DA}" type="presParOf" srcId="{1CB89C93-9DD6-4961-A974-26756EE708B7}" destId="{CCD49970-5260-4A19-8332-EC9737588169}" srcOrd="1" destOrd="0" presId="urn:microsoft.com/office/officeart/2005/8/layout/hierarchy3"/>
    <dgm:cxn modelId="{3446AC70-9F35-4EF4-8C04-12E7BC8032D6}" type="presParOf" srcId="{CCD49970-5260-4A19-8332-EC9737588169}" destId="{A590238E-00DC-41AB-92BB-E3029259C887}" srcOrd="0" destOrd="0" presId="urn:microsoft.com/office/officeart/2005/8/layout/hierarchy3"/>
    <dgm:cxn modelId="{1D159F5D-01E8-4B1F-AD01-5C887A347FDF}" type="presParOf" srcId="{CCD49970-5260-4A19-8332-EC9737588169}" destId="{A519192E-E002-48B8-B81E-2F03F10584C9}" srcOrd="1" destOrd="0" presId="urn:microsoft.com/office/officeart/2005/8/layout/hierarchy3"/>
    <dgm:cxn modelId="{66A6AA4C-A085-413C-B302-F0CBA2BD90B9}" type="presParOf" srcId="{CCD49970-5260-4A19-8332-EC9737588169}" destId="{2C42DAF0-2FFF-4279-9FB9-93C5DCEFEDEB}" srcOrd="2" destOrd="0" presId="urn:microsoft.com/office/officeart/2005/8/layout/hierarchy3"/>
    <dgm:cxn modelId="{30926661-DCA1-4F2E-9B2C-6A26EBAFA329}" type="presParOf" srcId="{CCD49970-5260-4A19-8332-EC9737588169}" destId="{03AFE9E4-74D0-4037-BC63-B4FE77FF2E5D}" srcOrd="3" destOrd="0" presId="urn:microsoft.com/office/officeart/2005/8/layout/hierarchy3"/>
    <dgm:cxn modelId="{535CB07D-3916-4492-BC97-237673C9A677}" type="presParOf" srcId="{CCD49970-5260-4A19-8332-EC9737588169}" destId="{A6876918-2EA4-412F-A25F-9F8C765A7ABA}" srcOrd="4" destOrd="0" presId="urn:microsoft.com/office/officeart/2005/8/layout/hierarchy3"/>
    <dgm:cxn modelId="{E896B3E7-E10F-4778-B479-2D8918D5553F}" type="presParOf" srcId="{CCD49970-5260-4A19-8332-EC9737588169}" destId="{A6880EE1-6377-4300-AF20-A051F7F06F3B}" srcOrd="5" destOrd="0" presId="urn:microsoft.com/office/officeart/2005/8/layout/hierarchy3"/>
    <dgm:cxn modelId="{15F648B1-321B-4125-AF30-194BC522ABAF}" type="presParOf" srcId="{CCD49970-5260-4A19-8332-EC9737588169}" destId="{8745A915-17F7-4D3D-93E4-E814BE69FA8C}" srcOrd="6" destOrd="0" presId="urn:microsoft.com/office/officeart/2005/8/layout/hierarchy3"/>
    <dgm:cxn modelId="{1AEE53F9-0C80-4EFF-8C60-07AD95130FB3}" type="presParOf" srcId="{CCD49970-5260-4A19-8332-EC9737588169}" destId="{934332DD-2D81-426A-AC9C-5A085006F00C}" srcOrd="7" destOrd="0" presId="urn:microsoft.com/office/officeart/2005/8/layout/hierarchy3"/>
    <dgm:cxn modelId="{1BBD2CEA-F284-46ED-8F37-74493638FED2}" type="presParOf" srcId="{CCD49970-5260-4A19-8332-EC9737588169}" destId="{B6667A95-7D6F-4AF2-83C3-87BB44BF5294}" srcOrd="8" destOrd="0" presId="urn:microsoft.com/office/officeart/2005/8/layout/hierarchy3"/>
    <dgm:cxn modelId="{9DF6F420-71F0-4417-8F05-8813A31A170B}" type="presParOf" srcId="{CCD49970-5260-4A19-8332-EC9737588169}" destId="{E5A7D916-86B9-45C9-8B5E-72223117FC1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D2B56-4639-4C8F-9A61-82B288922688}">
      <dsp:nvSpPr>
        <dsp:cNvPr id="0" name=""/>
        <dsp:cNvSpPr/>
      </dsp:nvSpPr>
      <dsp:spPr>
        <a:xfrm>
          <a:off x="3641071" y="3288"/>
          <a:ext cx="5454941" cy="33607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МАКСИМАЛЬНЫЙ РАЗМЕР СУБСИДИИ НА ОДНОГО ПОЛУЧАТЕЛЯ: 75 000,00 РУБЛЕЙ, НО НЕ БОЛЕЕ 50% ПРОИЗВЕДЕННЫХ ЗАТРАТ НА ПРИОБРЕТЕНИЕ ПРОИЗВОДСТВЕННОГО ОБОРУДОВАНИЯ </a:t>
          </a:r>
          <a:b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kern="1200" dirty="0"/>
        </a:p>
      </dsp:txBody>
      <dsp:txXfrm>
        <a:off x="3641071" y="423380"/>
        <a:ext cx="4194665" cy="2520553"/>
      </dsp:txXfrm>
    </dsp:sp>
    <dsp:sp modelId="{36F9593F-024C-4C1F-9D8D-6BEDA25363B1}">
      <dsp:nvSpPr>
        <dsp:cNvPr id="0" name=""/>
        <dsp:cNvSpPr/>
      </dsp:nvSpPr>
      <dsp:spPr>
        <a:xfrm>
          <a:off x="0" y="3283"/>
          <a:ext cx="3636627" cy="33640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ОБЩИЙ ОБЪЕМ ФИНАНСИРОВАНИЯ ИЗ МЕСТНОГО БЮДЖЕТА УКМО НА РЕАЛИЗАЦИЮ МЕРОПРИЯТИЯ –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300 000,00 РУБЛЕЙ.</a:t>
          </a:r>
          <a:b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4218" y="167501"/>
        <a:ext cx="3308191" cy="30355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8A4DE-8AEA-45CE-B354-AD6F2FEC59A1}">
      <dsp:nvSpPr>
        <dsp:cNvPr id="0" name=""/>
        <dsp:cNvSpPr/>
      </dsp:nvSpPr>
      <dsp:spPr>
        <a:xfrm>
          <a:off x="353473" y="148135"/>
          <a:ext cx="7591959" cy="3983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КОНКУРСНАЯ ЗАЯВКА ДОЛЖНА СОДЕРЖАТЬ: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140" y="159802"/>
        <a:ext cx="7568625" cy="375013"/>
      </dsp:txXfrm>
    </dsp:sp>
    <dsp:sp modelId="{A590238E-00DC-41AB-92BB-E3029259C887}">
      <dsp:nvSpPr>
        <dsp:cNvPr id="0" name=""/>
        <dsp:cNvSpPr/>
      </dsp:nvSpPr>
      <dsp:spPr>
        <a:xfrm>
          <a:off x="1112669" y="546482"/>
          <a:ext cx="214438" cy="237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466"/>
              </a:lnTo>
              <a:lnTo>
                <a:pt x="214438" y="2374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9192E-E002-48B8-B81E-2F03F10584C9}">
      <dsp:nvSpPr>
        <dsp:cNvPr id="0" name=""/>
        <dsp:cNvSpPr/>
      </dsp:nvSpPr>
      <dsp:spPr>
        <a:xfrm>
          <a:off x="1327108" y="613733"/>
          <a:ext cx="9143938" cy="3404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опись предоставленных документов (в произвольной форме)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7079" y="623704"/>
        <a:ext cx="9123996" cy="320490"/>
      </dsp:txXfrm>
    </dsp:sp>
    <dsp:sp modelId="{2C42DAF0-2FFF-4279-9FB9-93C5DCEFEDEB}">
      <dsp:nvSpPr>
        <dsp:cNvPr id="0" name=""/>
        <dsp:cNvSpPr/>
      </dsp:nvSpPr>
      <dsp:spPr>
        <a:xfrm>
          <a:off x="1112669" y="546482"/>
          <a:ext cx="216648" cy="825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446"/>
              </a:lnTo>
              <a:lnTo>
                <a:pt x="216648" y="82544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FE9E4-74D0-4037-BC63-B4FE77FF2E5D}">
      <dsp:nvSpPr>
        <dsp:cNvPr id="0" name=""/>
        <dsp:cNvSpPr/>
      </dsp:nvSpPr>
      <dsp:spPr>
        <a:xfrm>
          <a:off x="1329318" y="1055629"/>
          <a:ext cx="9151951" cy="632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документов, удостоверяющих личность гражданина (индивидуального предпринимателя, руководителя организации (предприятия)), заверенные подписью и печатью (при наличии) получателя субсидии;      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7846" y="1074157"/>
        <a:ext cx="9114895" cy="595542"/>
      </dsp:txXfrm>
    </dsp:sp>
    <dsp:sp modelId="{A6876918-2EA4-412F-A25F-9F8C765A7ABA}">
      <dsp:nvSpPr>
        <dsp:cNvPr id="0" name=""/>
        <dsp:cNvSpPr/>
      </dsp:nvSpPr>
      <dsp:spPr>
        <a:xfrm>
          <a:off x="1112669" y="546482"/>
          <a:ext cx="192553" cy="1704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4171"/>
              </a:lnTo>
              <a:lnTo>
                <a:pt x="192553" y="170417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80EE1-6377-4300-AF20-A051F7F06F3B}">
      <dsp:nvSpPr>
        <dsp:cNvPr id="0" name=""/>
        <dsp:cNvSpPr/>
      </dsp:nvSpPr>
      <dsp:spPr>
        <a:xfrm>
          <a:off x="1305223" y="1778599"/>
          <a:ext cx="9190564" cy="9441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документы, подтверждающие полномочия лица на подписание и подачу заявки:</a:t>
          </a:r>
        </a:p>
        <a:p>
          <a:pPr lvl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решение  об избрании, протокол общего собрания, приказ о назначении на должность руководителя (для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юр.лиц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  <a:p>
          <a:pPr lvl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доверенность на право представления интересов получателя субсидии.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2875" y="1806251"/>
        <a:ext cx="9135260" cy="888805"/>
      </dsp:txXfrm>
    </dsp:sp>
    <dsp:sp modelId="{8745A915-17F7-4D3D-93E4-E814BE69FA8C}">
      <dsp:nvSpPr>
        <dsp:cNvPr id="0" name=""/>
        <dsp:cNvSpPr/>
      </dsp:nvSpPr>
      <dsp:spPr>
        <a:xfrm>
          <a:off x="1112669" y="546482"/>
          <a:ext cx="246319" cy="25491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9175"/>
              </a:lnTo>
              <a:lnTo>
                <a:pt x="246319" y="254917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32DD-2D81-426A-AC9C-5A085006F00C}">
      <dsp:nvSpPr>
        <dsp:cNvPr id="0" name=""/>
        <dsp:cNvSpPr/>
      </dsp:nvSpPr>
      <dsp:spPr>
        <a:xfrm>
          <a:off x="1358989" y="2853278"/>
          <a:ext cx="9120307" cy="4847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учредительных документов (для юридических лиц), заверенных подписью и печатью (при наличии) получателя субсидии;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3187" y="2867476"/>
        <a:ext cx="9091911" cy="456362"/>
      </dsp:txXfrm>
    </dsp:sp>
    <dsp:sp modelId="{B6667A95-7D6F-4AF2-83C3-87BB44BF5294}">
      <dsp:nvSpPr>
        <dsp:cNvPr id="0" name=""/>
        <dsp:cNvSpPr/>
      </dsp:nvSpPr>
      <dsp:spPr>
        <a:xfrm>
          <a:off x="1112669" y="546482"/>
          <a:ext cx="263705" cy="3443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3080"/>
              </a:lnTo>
              <a:lnTo>
                <a:pt x="263705" y="344308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7D916-86B9-45C9-8B5E-72223117FC1F}">
      <dsp:nvSpPr>
        <dsp:cNvPr id="0" name=""/>
        <dsp:cNvSpPr/>
      </dsp:nvSpPr>
      <dsp:spPr>
        <a:xfrm>
          <a:off x="1376375" y="3499087"/>
          <a:ext cx="9148641" cy="980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согласие  СМСП на предоставление сведений ИФНС в отношении  получателя субсидии, составляющих налоговую тайну, (в том числе информацию по налогам, сборам, страховым взносам, пеням, штрафам, процентам, подлежащим уплате в соответствии с законодательством РФ о налогах и сборах) за календарный год, в котором планируется заключение соглашения о предоставлении субсидии и следующий после него отчетный период (календарный год), в произвольной форме, заверенных ИФНС;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05106" y="3527818"/>
        <a:ext cx="9091179" cy="923488"/>
      </dsp:txXfrm>
    </dsp:sp>
    <dsp:sp modelId="{65D82B06-E44B-43D8-8B91-47ADB21CA38C}">
      <dsp:nvSpPr>
        <dsp:cNvPr id="0" name=""/>
        <dsp:cNvSpPr/>
      </dsp:nvSpPr>
      <dsp:spPr>
        <a:xfrm>
          <a:off x="1112669" y="546482"/>
          <a:ext cx="271582" cy="44719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71953"/>
              </a:lnTo>
              <a:lnTo>
                <a:pt x="271582" y="447195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7230E-7472-43C9-AF1D-FD21264D9151}">
      <dsp:nvSpPr>
        <dsp:cNvPr id="0" name=""/>
        <dsp:cNvSpPr/>
      </dsp:nvSpPr>
      <dsp:spPr>
        <a:xfrm>
          <a:off x="1384252" y="4603149"/>
          <a:ext cx="9137750" cy="8305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заявление на участие (согласно приложению № 1 к Положению), в случае, если получатель субсидии является вновь созданным (зарегистрированным) СМСП,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заявление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 форме, утвержденной приказом Министерства экономического развития Российской Федерации от 10 марта 2016 года № 113;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08579" y="4627476"/>
        <a:ext cx="9089096" cy="781920"/>
      </dsp:txXfrm>
    </dsp:sp>
    <dsp:sp modelId="{CC79683E-06AC-4076-BD84-C2CEDB69B7EC}">
      <dsp:nvSpPr>
        <dsp:cNvPr id="0" name=""/>
        <dsp:cNvSpPr/>
      </dsp:nvSpPr>
      <dsp:spPr>
        <a:xfrm>
          <a:off x="1112669" y="546482"/>
          <a:ext cx="262322" cy="5409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09840"/>
              </a:lnTo>
              <a:lnTo>
                <a:pt x="262322" y="540984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C46C9-8173-414C-ADE1-2253574DEB30}">
      <dsp:nvSpPr>
        <dsp:cNvPr id="0" name=""/>
        <dsp:cNvSpPr/>
      </dsp:nvSpPr>
      <dsp:spPr>
        <a:xfrm>
          <a:off x="1374992" y="5602148"/>
          <a:ext cx="9140459" cy="7083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документов, подтверждающих правомерность осуществления деятельности (лицензии, разрешения и др.), заверенные подписью и печатью (при наличии) получателя субсидии (в случае, если вид деятельности подлежит лицензированию или требует разрешений);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95739" y="5622895"/>
        <a:ext cx="9098965" cy="66685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8A4DE-8AEA-45CE-B354-AD6F2FEC59A1}">
      <dsp:nvSpPr>
        <dsp:cNvPr id="0" name=""/>
        <dsp:cNvSpPr/>
      </dsp:nvSpPr>
      <dsp:spPr>
        <a:xfrm>
          <a:off x="381979" y="0"/>
          <a:ext cx="7439188" cy="3956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КОНКУРСНАЯ ЗАЯВКА ДОЛЖНА СОДЕРЖАТЬ: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566" y="11587"/>
        <a:ext cx="7416014" cy="372432"/>
      </dsp:txXfrm>
    </dsp:sp>
    <dsp:sp modelId="{A590238E-00DC-41AB-92BB-E3029259C887}">
      <dsp:nvSpPr>
        <dsp:cNvPr id="0" name=""/>
        <dsp:cNvSpPr/>
      </dsp:nvSpPr>
      <dsp:spPr>
        <a:xfrm>
          <a:off x="1125898" y="395606"/>
          <a:ext cx="283572" cy="283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877"/>
              </a:lnTo>
              <a:lnTo>
                <a:pt x="283572" y="28387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9192E-E002-48B8-B81E-2F03F10584C9}">
      <dsp:nvSpPr>
        <dsp:cNvPr id="0" name=""/>
        <dsp:cNvSpPr/>
      </dsp:nvSpPr>
      <dsp:spPr>
        <a:xfrm>
          <a:off x="1409471" y="462943"/>
          <a:ext cx="8959937" cy="4330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договоров на приобретение производственного оборудования, заверенные подписью и печатью (при наличии) получателя субсидии;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2155" y="475627"/>
        <a:ext cx="8934569" cy="407712"/>
      </dsp:txXfrm>
    </dsp:sp>
    <dsp:sp modelId="{2C42DAF0-2FFF-4279-9FB9-93C5DCEFEDEB}">
      <dsp:nvSpPr>
        <dsp:cNvPr id="0" name=""/>
        <dsp:cNvSpPr/>
      </dsp:nvSpPr>
      <dsp:spPr>
        <a:xfrm>
          <a:off x="1125898" y="395606"/>
          <a:ext cx="285738" cy="861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1645"/>
              </a:lnTo>
              <a:lnTo>
                <a:pt x="285738" y="86164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FE9E4-74D0-4037-BC63-B4FE77FF2E5D}">
      <dsp:nvSpPr>
        <dsp:cNvPr id="0" name=""/>
        <dsp:cNvSpPr/>
      </dsp:nvSpPr>
      <dsp:spPr>
        <a:xfrm>
          <a:off x="1411637" y="995446"/>
          <a:ext cx="8967788" cy="5236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платежных документов, подтверждающих оплату приобретенного производственного оборудования (платежное поручение (заверенное банком), платежное требование, кассовый, товарный чек и др.);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6973" y="1010782"/>
        <a:ext cx="8937116" cy="492939"/>
      </dsp:txXfrm>
    </dsp:sp>
    <dsp:sp modelId="{A6876918-2EA4-412F-A25F-9F8C765A7ABA}">
      <dsp:nvSpPr>
        <dsp:cNvPr id="0" name=""/>
        <dsp:cNvSpPr/>
      </dsp:nvSpPr>
      <dsp:spPr>
        <a:xfrm>
          <a:off x="1125898" y="395606"/>
          <a:ext cx="262127" cy="1476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6336"/>
              </a:lnTo>
              <a:lnTo>
                <a:pt x="262127" y="147633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80EE1-6377-4300-AF20-A051F7F06F3B}">
      <dsp:nvSpPr>
        <dsp:cNvPr id="0" name=""/>
        <dsp:cNvSpPr/>
      </dsp:nvSpPr>
      <dsp:spPr>
        <a:xfrm>
          <a:off x="1388026" y="1607610"/>
          <a:ext cx="9005625" cy="528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документов, подтверждающих получение приобретенного производственного оборудования (договоры, товарные (товарно-транспортные) накладные, счета-фактуры, акты приема передачи и др.);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03510" y="1623094"/>
        <a:ext cx="8974657" cy="497696"/>
      </dsp:txXfrm>
    </dsp:sp>
    <dsp:sp modelId="{8745A915-17F7-4D3D-93E4-E814BE69FA8C}">
      <dsp:nvSpPr>
        <dsp:cNvPr id="0" name=""/>
        <dsp:cNvSpPr/>
      </dsp:nvSpPr>
      <dsp:spPr>
        <a:xfrm>
          <a:off x="1125898" y="395606"/>
          <a:ext cx="314812" cy="21634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3414"/>
              </a:lnTo>
              <a:lnTo>
                <a:pt x="314812" y="216341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32DD-2D81-426A-AC9C-5A085006F00C}">
      <dsp:nvSpPr>
        <dsp:cNvPr id="0" name=""/>
        <dsp:cNvSpPr/>
      </dsp:nvSpPr>
      <dsp:spPr>
        <a:xfrm>
          <a:off x="1440711" y="2264217"/>
          <a:ext cx="8936782" cy="589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расчет размера субсидии на возмещение части затрат по приобретенному производственному оборудованию по форме согласно приложению № 2 к Положению, исходя из подтвержденных затрат по приобретению производственного оборудования;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57980" y="2281486"/>
        <a:ext cx="8902244" cy="555068"/>
      </dsp:txXfrm>
    </dsp:sp>
    <dsp:sp modelId="{B6667A95-7D6F-4AF2-83C3-87BB44BF5294}">
      <dsp:nvSpPr>
        <dsp:cNvPr id="0" name=""/>
        <dsp:cNvSpPr/>
      </dsp:nvSpPr>
      <dsp:spPr>
        <a:xfrm>
          <a:off x="1125898" y="395606"/>
          <a:ext cx="331848" cy="2846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6997"/>
              </a:lnTo>
              <a:lnTo>
                <a:pt x="331848" y="284699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7D916-86B9-45C9-8B5E-72223117FC1F}">
      <dsp:nvSpPr>
        <dsp:cNvPr id="0" name=""/>
        <dsp:cNvSpPr/>
      </dsp:nvSpPr>
      <dsp:spPr>
        <a:xfrm>
          <a:off x="1457747" y="3011633"/>
          <a:ext cx="8964546" cy="4619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анкета субъекта предпринимательства согласно приложению № 3 к Положению (для начинающих СМСП, осуществляющих свою деятельность менее одного года);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71277" y="3025163"/>
        <a:ext cx="8937486" cy="434881"/>
      </dsp:txXfrm>
    </dsp:sp>
    <dsp:sp modelId="{65D82B06-E44B-43D8-8B91-47ADB21CA38C}">
      <dsp:nvSpPr>
        <dsp:cNvPr id="0" name=""/>
        <dsp:cNvSpPr/>
      </dsp:nvSpPr>
      <dsp:spPr>
        <a:xfrm>
          <a:off x="1125898" y="395606"/>
          <a:ext cx="339566" cy="3416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6225"/>
              </a:lnTo>
              <a:lnTo>
                <a:pt x="339566" y="341622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7230E-7472-43C9-AF1D-FD21264D9151}">
      <dsp:nvSpPr>
        <dsp:cNvPr id="0" name=""/>
        <dsp:cNvSpPr/>
      </dsp:nvSpPr>
      <dsp:spPr>
        <a:xfrm>
          <a:off x="1465465" y="3594208"/>
          <a:ext cx="8953873" cy="4352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описание  затрат, произведенных на приобретение производственного оборудования по форме согласно приложению № 4 к Положению;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78213" y="3606956"/>
        <a:ext cx="8928377" cy="409750"/>
      </dsp:txXfrm>
    </dsp:sp>
    <dsp:sp modelId="{CC79683E-06AC-4076-BD84-C2CEDB69B7EC}">
      <dsp:nvSpPr>
        <dsp:cNvPr id="0" name=""/>
        <dsp:cNvSpPr/>
      </dsp:nvSpPr>
      <dsp:spPr>
        <a:xfrm>
          <a:off x="1125898" y="395606"/>
          <a:ext cx="330493" cy="4182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2801"/>
              </a:lnTo>
              <a:lnTo>
                <a:pt x="330493" y="418280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C46C9-8173-414C-ADE1-2253574DEB30}">
      <dsp:nvSpPr>
        <dsp:cNvPr id="0" name=""/>
        <dsp:cNvSpPr/>
      </dsp:nvSpPr>
      <dsp:spPr>
        <a:xfrm>
          <a:off x="1456392" y="4194489"/>
          <a:ext cx="8956527" cy="7678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копии бухгалтерских документов, подтверждающих постановку на баланс приобретенного производственного оборудования, в том числе инвентарная карточка группового учета объектов основных средств (в случаях, предусматривающих постановку на баланс приобретенного производственного оборудования законодательством Российской Федерации);</a:t>
          </a:r>
          <a:endParaRPr lang="ru-RU" sz="14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78881" y="4216978"/>
        <a:ext cx="8911549" cy="722857"/>
      </dsp:txXfrm>
    </dsp:sp>
    <dsp:sp modelId="{07074B34-8325-4CA8-B472-D40E1EE508EA}">
      <dsp:nvSpPr>
        <dsp:cNvPr id="0" name=""/>
        <dsp:cNvSpPr/>
      </dsp:nvSpPr>
      <dsp:spPr>
        <a:xfrm>
          <a:off x="1125898" y="395606"/>
          <a:ext cx="364054" cy="5376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76436"/>
              </a:lnTo>
              <a:lnTo>
                <a:pt x="364054" y="537643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A6FCE-3F11-432F-90B9-3E52EF0AB9C8}">
      <dsp:nvSpPr>
        <dsp:cNvPr id="0" name=""/>
        <dsp:cNvSpPr/>
      </dsp:nvSpPr>
      <dsp:spPr>
        <a:xfrm>
          <a:off x="1489953" y="5170727"/>
          <a:ext cx="8947088" cy="12026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о выручке от реализации товаров (работ, услуг) в произвольной форме за предыдущий год и последний отчетный период с предоставлением копий подтверждающих документов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формы № 1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"Бухгалтерский баланс" и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№ 2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"Отчет о прибылях и убытках" и (или) копий налоговой отчетности по соответствующему режиму налогообложения о финансовых результатах за предыдущий год и последний отчетный период;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получателей субсидии, осуществляющих свою деятельность менее одного года, представляются аналогичные отчетные документы за последний отчетный месяц (с нарастающим итогом с начала года);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5177" y="5205951"/>
        <a:ext cx="8876640" cy="113218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8A4DE-8AEA-45CE-B354-AD6F2FEC59A1}">
      <dsp:nvSpPr>
        <dsp:cNvPr id="0" name=""/>
        <dsp:cNvSpPr/>
      </dsp:nvSpPr>
      <dsp:spPr>
        <a:xfrm>
          <a:off x="399510" y="121809"/>
          <a:ext cx="7109896" cy="3357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КОНКУРСНАЯ ЗАЯВКА ДОЛЖНА СОДЕРЖАТЬ: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9344" y="131643"/>
        <a:ext cx="7090228" cy="316092"/>
      </dsp:txXfrm>
    </dsp:sp>
    <dsp:sp modelId="{A590238E-00DC-41AB-92BB-E3029259C887}">
      <dsp:nvSpPr>
        <dsp:cNvPr id="0" name=""/>
        <dsp:cNvSpPr/>
      </dsp:nvSpPr>
      <dsp:spPr>
        <a:xfrm>
          <a:off x="1110500" y="457570"/>
          <a:ext cx="143146" cy="954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4886"/>
              </a:lnTo>
              <a:lnTo>
                <a:pt x="143146" y="95488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9192E-E002-48B8-B81E-2F03F10584C9}">
      <dsp:nvSpPr>
        <dsp:cNvPr id="0" name=""/>
        <dsp:cNvSpPr/>
      </dsp:nvSpPr>
      <dsp:spPr>
        <a:xfrm>
          <a:off x="1253646" y="826037"/>
          <a:ext cx="9278984" cy="11728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о среднесписочной численности работников и начисленной им среднемесячной заработной плате за предыдущий год и последний отчетный период (для вновь созданных юридических лиц или вновь зарегистрированных индивидуальных предпринимателей - справка за период, прошедший со дня их государственной регистрации), заверенная подписью и печатью (при наличии) получателя субсидии, с приложением </a:t>
          </a: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формы 4-ФСС</a:t>
          </a: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 предыдущий год и последний отчетный период;</a:t>
          </a:r>
          <a:endParaRPr lang="ru-RU" sz="14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7997" y="860388"/>
        <a:ext cx="9210282" cy="1104136"/>
      </dsp:txXfrm>
    </dsp:sp>
    <dsp:sp modelId="{2C42DAF0-2FFF-4279-9FB9-93C5DCEFEDEB}">
      <dsp:nvSpPr>
        <dsp:cNvPr id="0" name=""/>
        <dsp:cNvSpPr/>
      </dsp:nvSpPr>
      <dsp:spPr>
        <a:xfrm>
          <a:off x="1110500" y="457570"/>
          <a:ext cx="180288" cy="2240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0816"/>
              </a:lnTo>
              <a:lnTo>
                <a:pt x="180288" y="224081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FE9E4-74D0-4037-BC63-B4FE77FF2E5D}">
      <dsp:nvSpPr>
        <dsp:cNvPr id="0" name=""/>
        <dsp:cNvSpPr/>
      </dsp:nvSpPr>
      <dsp:spPr>
        <a:xfrm>
          <a:off x="1290788" y="2127147"/>
          <a:ext cx="9303869" cy="1142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ИФНС об исполнении налогоплательщиком (плательщиком сборов, налоговым агентом) обязанности по уплате налогов, сборов, пеней, штрафов, выданная по состоянию на первое число месяца, предшествующего месяцу, в котором планируется заключение соглашение о предоставлении субсидии. При наличии задолженности - копии документов, подтверждающие ее оплату, заверенные подписью и печатью (при наличии) получателя субсидии; </a:t>
          </a:r>
          <a:endParaRPr lang="ru-RU" sz="14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24250" y="2160609"/>
        <a:ext cx="9236945" cy="1075554"/>
      </dsp:txXfrm>
    </dsp:sp>
    <dsp:sp modelId="{A6876918-2EA4-412F-A25F-9F8C765A7ABA}">
      <dsp:nvSpPr>
        <dsp:cNvPr id="0" name=""/>
        <dsp:cNvSpPr/>
      </dsp:nvSpPr>
      <dsp:spPr>
        <a:xfrm>
          <a:off x="1110500" y="457570"/>
          <a:ext cx="181243" cy="3523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3003"/>
              </a:lnTo>
              <a:lnTo>
                <a:pt x="181243" y="352300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80EE1-6377-4300-AF20-A051F7F06F3B}">
      <dsp:nvSpPr>
        <dsp:cNvPr id="0" name=""/>
        <dsp:cNvSpPr/>
      </dsp:nvSpPr>
      <dsp:spPr>
        <a:xfrm>
          <a:off x="1291743" y="3404184"/>
          <a:ext cx="9293265" cy="1152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445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ИФНС об открытых расчетных счетах, выданная по состоянию на первое число месяца, предшествующего месяцу, в котором планируется заключение соглашения о предоставлении субсидии. Если соответствующий документ не предоставлен получателем субсидии, Уполномоченный орган самостоятельно запрашивает данный документ путем направления межведомственного запроса в ИФНС;</a:t>
          </a:r>
          <a:endParaRPr lang="ru-RU" sz="14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25507" y="3437948"/>
        <a:ext cx="9225737" cy="1085249"/>
      </dsp:txXfrm>
    </dsp:sp>
    <dsp:sp modelId="{8745A915-17F7-4D3D-93E4-E814BE69FA8C}">
      <dsp:nvSpPr>
        <dsp:cNvPr id="0" name=""/>
        <dsp:cNvSpPr/>
      </dsp:nvSpPr>
      <dsp:spPr>
        <a:xfrm>
          <a:off x="1110500" y="457570"/>
          <a:ext cx="232924" cy="5029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29578"/>
              </a:lnTo>
              <a:lnTo>
                <a:pt x="232924" y="502957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32DD-2D81-426A-AC9C-5A085006F00C}">
      <dsp:nvSpPr>
        <dsp:cNvPr id="0" name=""/>
        <dsp:cNvSpPr/>
      </dsp:nvSpPr>
      <dsp:spPr>
        <a:xfrm>
          <a:off x="1343424" y="4726633"/>
          <a:ext cx="9273835" cy="1521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Пенсионного фонда Российской Федерации, подтверждающая отсутствие задолженности по уплате страховых взносов, пеней и штрафов на обязательное пенсионное страхование, уплачиваемых в Пенсионный фонд Российской Федерации, и страховых взносов, пеней и штрафов на обязательное медицинское страхование, уплачиваемых в Федеральный фонд обязательного медицинского страхования, выданная по состоянию на первое число месяца, предшествующего месяцу, в котором планируется заключение соглашения о предоставлении субсидии. При наличии задолженности - копии документов, подтверждающие ее оплату, заверенные подписью и печатью (при наличии) получателя субсидии;</a:t>
          </a:r>
          <a:endParaRPr lang="ru-RU" sz="14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87973" y="4771182"/>
        <a:ext cx="9184737" cy="143193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8A4DE-8AEA-45CE-B354-AD6F2FEC59A1}">
      <dsp:nvSpPr>
        <dsp:cNvPr id="0" name=""/>
        <dsp:cNvSpPr/>
      </dsp:nvSpPr>
      <dsp:spPr>
        <a:xfrm>
          <a:off x="365167" y="510796"/>
          <a:ext cx="7078401" cy="3342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КОНКУРСНАЯ ЗАЯВКА ДОЛЖНА СОДЕРЖАТЬ: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4958" y="520587"/>
        <a:ext cx="7058819" cy="314691"/>
      </dsp:txXfrm>
    </dsp:sp>
    <dsp:sp modelId="{A590238E-00DC-41AB-92BB-E3029259C887}">
      <dsp:nvSpPr>
        <dsp:cNvPr id="0" name=""/>
        <dsp:cNvSpPr/>
      </dsp:nvSpPr>
      <dsp:spPr>
        <a:xfrm>
          <a:off x="1073007" y="845069"/>
          <a:ext cx="178569" cy="889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9081"/>
              </a:lnTo>
              <a:lnTo>
                <a:pt x="178569" y="88908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9192E-E002-48B8-B81E-2F03F10584C9}">
      <dsp:nvSpPr>
        <dsp:cNvPr id="0" name=""/>
        <dsp:cNvSpPr/>
      </dsp:nvSpPr>
      <dsp:spPr>
        <a:xfrm>
          <a:off x="1251577" y="1095084"/>
          <a:ext cx="9314554" cy="12781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справка Фонда социального страхования Российской Федерации, подтверждающая отсутствие задолженности по уплате страховых взносов, пеней и штрафов на обязательное социальное страхование на случай временной нетрудоспособности и в связи с материнством, уплачиваемых в Фонд социального страхования Российской Федерации, выданная по состоянию на первое число месяца, предшествующего месяцу, в котором планируется заключение соглашения о предоставлении субсидии. При наличии задолженности - копии документов, подтверждающие ее оплату, заверенные подписью и печатью (при наличии) получателя субсидии;</a:t>
          </a:r>
          <a:endParaRPr lang="ru-RU" sz="14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9012" y="1132519"/>
        <a:ext cx="9239684" cy="1203262"/>
      </dsp:txXfrm>
    </dsp:sp>
    <dsp:sp modelId="{2C42DAF0-2FFF-4279-9FB9-93C5DCEFEDEB}">
      <dsp:nvSpPr>
        <dsp:cNvPr id="0" name=""/>
        <dsp:cNvSpPr/>
      </dsp:nvSpPr>
      <dsp:spPr>
        <a:xfrm>
          <a:off x="1073007" y="845069"/>
          <a:ext cx="215546" cy="1882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2987"/>
              </a:lnTo>
              <a:lnTo>
                <a:pt x="215546" y="188298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FE9E4-74D0-4037-BC63-B4FE77FF2E5D}">
      <dsp:nvSpPr>
        <dsp:cNvPr id="0" name=""/>
        <dsp:cNvSpPr/>
      </dsp:nvSpPr>
      <dsp:spPr>
        <a:xfrm>
          <a:off x="1288554" y="2500920"/>
          <a:ext cx="9262655" cy="4542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экономические показатели деятельности СМСП по форме согласно приложению № 5 к Положению;</a:t>
          </a:r>
          <a:endParaRPr lang="ru-RU" sz="14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01859" y="2514225"/>
        <a:ext cx="9236045" cy="427662"/>
      </dsp:txXfrm>
    </dsp:sp>
    <dsp:sp modelId="{A6876918-2EA4-412F-A25F-9F8C765A7ABA}">
      <dsp:nvSpPr>
        <dsp:cNvPr id="0" name=""/>
        <dsp:cNvSpPr/>
      </dsp:nvSpPr>
      <dsp:spPr>
        <a:xfrm>
          <a:off x="1073007" y="845069"/>
          <a:ext cx="216497" cy="250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9731"/>
              </a:lnTo>
              <a:lnTo>
                <a:pt x="216497" y="250973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80EE1-6377-4300-AF20-A051F7F06F3B}">
      <dsp:nvSpPr>
        <dsp:cNvPr id="0" name=""/>
        <dsp:cNvSpPr/>
      </dsp:nvSpPr>
      <dsp:spPr>
        <a:xfrm>
          <a:off x="1289505" y="3089155"/>
          <a:ext cx="9252098" cy="5312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445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обязательство по обеспечению достижения целевых показателей по форме согласно приложению № 6 к Положению.</a:t>
          </a:r>
          <a:endParaRPr lang="ru-RU" sz="14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05066" y="3104716"/>
        <a:ext cx="9220976" cy="50016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C3B0E-4A5C-4FB5-B188-A825027C2BF7}">
      <dsp:nvSpPr>
        <dsp:cNvPr id="0" name=""/>
        <dsp:cNvSpPr/>
      </dsp:nvSpPr>
      <dsp:spPr>
        <a:xfrm>
          <a:off x="3011734" y="1859"/>
          <a:ext cx="6381157" cy="35296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Приоритетная целевая группа (2б.)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молодежное предпринимательство;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социальное предпринимательство;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сельское, лесное хозяйство, охота,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рыболовство и рыбоводство;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обрабатывающие производства;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строительство;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транспортировка и хранение;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деятельность в области культуры,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спорта, организации досуга и развлечения;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образование;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здравоохранение;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туризм.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11734" y="443065"/>
        <a:ext cx="5057538" cy="2647239"/>
      </dsp:txXfrm>
    </dsp:sp>
    <dsp:sp modelId="{AF9A7E4F-E414-4590-B430-F1FFFCB32620}">
      <dsp:nvSpPr>
        <dsp:cNvPr id="0" name=""/>
        <dsp:cNvSpPr/>
      </dsp:nvSpPr>
      <dsp:spPr>
        <a:xfrm>
          <a:off x="12" y="482627"/>
          <a:ext cx="3006625" cy="27322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ОТНОШЕНИЕ К ПРИОРИТЕТНОЙ ЦЕЛЕВОЙ ГРУППЕ: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392" y="616007"/>
        <a:ext cx="2739865" cy="2465534"/>
      </dsp:txXfrm>
    </dsp:sp>
    <dsp:sp modelId="{30A49864-A79F-4BAE-9159-E5A8DD81BD3E}">
      <dsp:nvSpPr>
        <dsp:cNvPr id="0" name=""/>
        <dsp:cNvSpPr/>
      </dsp:nvSpPr>
      <dsp:spPr>
        <a:xfrm>
          <a:off x="2997764" y="3657453"/>
          <a:ext cx="6392435" cy="24892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Заключено – 1б.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заключено – 0б.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7764" y="3968606"/>
        <a:ext cx="5458976" cy="1866918"/>
      </dsp:txXfrm>
    </dsp:sp>
    <dsp:sp modelId="{4788BA65-C029-4A04-99DE-A3B23E1C670D}">
      <dsp:nvSpPr>
        <dsp:cNvPr id="0" name=""/>
        <dsp:cNvSpPr/>
      </dsp:nvSpPr>
      <dsp:spPr>
        <a:xfrm>
          <a:off x="0" y="3725431"/>
          <a:ext cx="2989964" cy="23532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НАЛИЧИЕ ЗАКЛЮЧЕННОГО СОГЛАШЕНИЯ О СОЦИАЛЬНО-ЭКОНОМИЧЕСКОМ СОТРУДНИЧЕСТВЕ МЕЖДУ АДМИНИСТРАЦИЕЙ УСТЬ-КУТСКОГО МУНИЦИПАЛЬНОГО ОБРАЗОВАНИЯ И ПОЛУЧАТЕЛЕМ СУБСИДИИ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877" y="3840308"/>
        <a:ext cx="2760210" cy="212351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7E35E-CF1A-415D-A876-2AAB0DB820FA}">
      <dsp:nvSpPr>
        <dsp:cNvPr id="0" name=""/>
        <dsp:cNvSpPr/>
      </dsp:nvSpPr>
      <dsp:spPr>
        <a:xfrm>
          <a:off x="0" y="0"/>
          <a:ext cx="338554" cy="33855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5490F1-3AC7-4087-8861-46D13FEBAC49}">
      <dsp:nvSpPr>
        <dsp:cNvPr id="0" name=""/>
        <dsp:cNvSpPr/>
      </dsp:nvSpPr>
      <dsp:spPr>
        <a:xfrm>
          <a:off x="169277" y="0"/>
          <a:ext cx="4511364" cy="3385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КРИТЕРИИ ОЦЕНКИ КОНКУРСНЫХ ЗАЯВОК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9277" y="0"/>
        <a:ext cx="4511364" cy="33855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C3B0E-4A5C-4FB5-B188-A825027C2BF7}">
      <dsp:nvSpPr>
        <dsp:cNvPr id="0" name=""/>
        <dsp:cNvSpPr/>
      </dsp:nvSpPr>
      <dsp:spPr>
        <a:xfrm>
          <a:off x="3011734" y="113"/>
          <a:ext cx="6381157" cy="32818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СЛУЧАЯХ: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 (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самозанятость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  - 1б.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1 до 3 вкл. - 2б.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4 до 10 вкл. - 3б.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свыше 10 - 4б.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11734" y="410349"/>
        <a:ext cx="5150449" cy="2461416"/>
      </dsp:txXfrm>
    </dsp:sp>
    <dsp:sp modelId="{AF9A7E4F-E414-4590-B430-F1FFFCB32620}">
      <dsp:nvSpPr>
        <dsp:cNvPr id="0" name=""/>
        <dsp:cNvSpPr/>
      </dsp:nvSpPr>
      <dsp:spPr>
        <a:xfrm>
          <a:off x="0" y="309095"/>
          <a:ext cx="3006625" cy="26041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СРЕДНЕСПИСОЧНАЯ ЧИСЛЕННОСТЬ РАБОТНИКОВ: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123" y="436218"/>
        <a:ext cx="2752379" cy="2349883"/>
      </dsp:txXfrm>
    </dsp:sp>
    <dsp:sp modelId="{30A49864-A79F-4BAE-9159-E5A8DD81BD3E}">
      <dsp:nvSpPr>
        <dsp:cNvPr id="0" name=""/>
        <dsp:cNvSpPr/>
      </dsp:nvSpPr>
      <dsp:spPr>
        <a:xfrm>
          <a:off x="3155102" y="3420286"/>
          <a:ext cx="6104349" cy="31050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Получатель не является работодателем - 0б.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Среднемесячная заработная плата ниже размера прожиточного минимума, установленного для трудоспособного населения Иркутской области – 1б.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 100 до 150% размера прожиточного минимума, установленного для трудоспособного населения Иркутской области – 2б.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Свыше 150% размера прожиточного минимума, установленного для трудоспособного населения Иркутской области – 3б.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55102" y="3808423"/>
        <a:ext cx="4939940" cy="2328819"/>
      </dsp:txXfrm>
    </dsp:sp>
    <dsp:sp modelId="{4788BA65-C029-4A04-99DE-A3B23E1C670D}">
      <dsp:nvSpPr>
        <dsp:cNvPr id="0" name=""/>
        <dsp:cNvSpPr/>
      </dsp:nvSpPr>
      <dsp:spPr>
        <a:xfrm>
          <a:off x="0" y="3627353"/>
          <a:ext cx="3016553" cy="26909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СРЕДНЕМЕСЯЧНАЯ ЗАРАБОТНАЯ ПЛАТА ЗА КВАРТАЛ, ПРЕДШЕСТВУЮЩИЙ ДАТЕ ПОДАЧИ КОНКУРСНОЙ ЗАЯВКИ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362" y="3758715"/>
        <a:ext cx="2753829" cy="242823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D5C9E-6F4F-4FD6-9F88-29FC9DBF927C}">
      <dsp:nvSpPr>
        <dsp:cNvPr id="0" name=""/>
        <dsp:cNvSpPr/>
      </dsp:nvSpPr>
      <dsp:spPr>
        <a:xfrm>
          <a:off x="-45263" y="0"/>
          <a:ext cx="1104520" cy="110452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370125-D296-463D-B340-D02B210EAF74}">
      <dsp:nvSpPr>
        <dsp:cNvPr id="0" name=""/>
        <dsp:cNvSpPr/>
      </dsp:nvSpPr>
      <dsp:spPr>
        <a:xfrm>
          <a:off x="503746" y="0"/>
          <a:ext cx="8292975" cy="11045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ПРЕДОСТАВЛЯЮТСЯ ПОЛУЧАТЕЛЯМ СУБСИДИИ ПРИ УСЛОВИИ ЗАКЛЮЧЕНИЯ СОГЛАШЕНИЯ О СУБСИДИРОВАНИИ ЧАСТИ ЗАТРАТ СМСП НА ПРИОБРЕТЕНИЕ ПРОИЗВОДСТВЕННОГО ОБОРУДОВАНИЯ (ДАЛЕЕ – СОГЛАШЕНИЕ) В ПОРЯДКЕ, УСТАНОВЛЕННОМ ЗАКОНОДАТЕЛЬСТВОМ РОССИЙСКОЙ ФЕДЕРАЦИИ И СОДЕРЖАЩЕМ: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3746" y="0"/>
        <a:ext cx="8292975" cy="110452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54EC8-DABF-405F-9DCA-6DA9BEE6A522}">
      <dsp:nvSpPr>
        <dsp:cNvPr id="0" name=""/>
        <dsp:cNvSpPr/>
      </dsp:nvSpPr>
      <dsp:spPr>
        <a:xfrm>
          <a:off x="0" y="0"/>
          <a:ext cx="9601198" cy="1877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 ЗАПРЕТ ЮРИДИЧЕСКИМ ЛИЦАМ – ПОЛУЧАТЕЛЯМ СУБСИДИИ ПРИОБРЕТАТЬ ЗА СЧЕТ ПОЛУЧЕННЫХ СРЕДСТВ ИНОСТРАННУЮ ВАЛЮТУ, ЗА ИСКЛЮЧЕНИЕМ ОПЕРАЦИЙ, ОСУЩЕСТВЛЯЕМЫХ В СООТВЕТСТВИИ С ВАЛЮТНЫМ ЗАКОНОДАТЕЛЬСТВОМ РОССИЙСКОЙ ФЕДЕРАЦИИ ПРИ ЗАКУПКЕ (ПОСТАВКЕ) ВЫСОКОТЕХНОЛОГИЧНОГО ИМПОРТНОГО ОБОРУДОВАНИЯ, СЫРЬЯ И КОМПЛЕКТУЮЩИХ ИЗДЕЛИЙ.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988" y="54988"/>
        <a:ext cx="9491222" cy="176746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D5C9E-6F4F-4FD6-9F88-29FC9DBF927C}">
      <dsp:nvSpPr>
        <dsp:cNvPr id="0" name=""/>
        <dsp:cNvSpPr/>
      </dsp:nvSpPr>
      <dsp:spPr>
        <a:xfrm>
          <a:off x="-45263" y="0"/>
          <a:ext cx="1104520" cy="110452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370125-D296-463D-B340-D02B210EAF74}">
      <dsp:nvSpPr>
        <dsp:cNvPr id="0" name=""/>
        <dsp:cNvSpPr/>
      </dsp:nvSpPr>
      <dsp:spPr>
        <a:xfrm>
          <a:off x="503746" y="0"/>
          <a:ext cx="8292975" cy="11045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СОГЛАШЕНИЕМ ПРЕДУСМАТРИВАЕТСЯ СОБЛЮДЕНИЕ СЛЕДУЮЩИХ УСЛОВИЙ ПО ВЫПОЛНЕНИЮ ОБЯЗАТЕЛЬСТВ ПО ДОСТИЖЕНИЮ ЦЕЛЕВЫХ ПОКАЗАТЕЛЕЙ В ТЕЧЕНИЕ СРОКА ДЕЙСТВИЯ СОГЛАШЕНИЯ О ПРЕДОСТАВЛЕНИИ СУБСИДИИ: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3746" y="0"/>
        <a:ext cx="8292975" cy="1104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2D320D-EB06-4CED-83D4-9D1BA9733E29}">
      <dsp:nvSpPr>
        <dsp:cNvPr id="0" name=""/>
        <dsp:cNvSpPr/>
      </dsp:nvSpPr>
      <dsp:spPr>
        <a:xfrm rot="10800000">
          <a:off x="16" y="138460"/>
          <a:ext cx="43" cy="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" tIns="19050" rIns="3556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1" y="138460"/>
        <a:ext cx="38" cy="21"/>
      </dsp:txXfrm>
    </dsp:sp>
    <dsp:sp modelId="{8F3B74D4-4139-462D-9DB7-17B9680C8800}">
      <dsp:nvSpPr>
        <dsp:cNvPr id="0" name=""/>
        <dsp:cNvSpPr/>
      </dsp:nvSpPr>
      <dsp:spPr>
        <a:xfrm>
          <a:off x="5" y="138460"/>
          <a:ext cx="21" cy="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1305BF-3B94-4DBD-9DEC-25CB4CE65B93}">
      <dsp:nvSpPr>
        <dsp:cNvPr id="0" name=""/>
        <dsp:cNvSpPr/>
      </dsp:nvSpPr>
      <dsp:spPr>
        <a:xfrm rot="10800000">
          <a:off x="16" y="138488"/>
          <a:ext cx="43" cy="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" tIns="19050" rIns="3556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1" y="138488"/>
        <a:ext cx="38" cy="21"/>
      </dsp:txXfrm>
    </dsp:sp>
    <dsp:sp modelId="{A140D516-DF1C-4C07-AF50-1E76023AA4EE}">
      <dsp:nvSpPr>
        <dsp:cNvPr id="0" name=""/>
        <dsp:cNvSpPr/>
      </dsp:nvSpPr>
      <dsp:spPr>
        <a:xfrm>
          <a:off x="5" y="138488"/>
          <a:ext cx="21" cy="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46F2A4-1D25-4A9A-9713-571E58B05049}">
      <dsp:nvSpPr>
        <dsp:cNvPr id="0" name=""/>
        <dsp:cNvSpPr/>
      </dsp:nvSpPr>
      <dsp:spPr>
        <a:xfrm rot="10800000">
          <a:off x="16" y="138516"/>
          <a:ext cx="43" cy="2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" tIns="19050" rIns="3556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1" y="138516"/>
        <a:ext cx="38" cy="21"/>
      </dsp:txXfrm>
    </dsp:sp>
    <dsp:sp modelId="{DFBB96D2-13ED-429A-AC4E-F25D2DBA11A5}">
      <dsp:nvSpPr>
        <dsp:cNvPr id="0" name=""/>
        <dsp:cNvSpPr/>
      </dsp:nvSpPr>
      <dsp:spPr>
        <a:xfrm>
          <a:off x="5" y="138516"/>
          <a:ext cx="21" cy="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87015-C636-4721-B272-5E6DF7C9FC62}">
      <dsp:nvSpPr>
        <dsp:cNvPr id="0" name=""/>
        <dsp:cNvSpPr/>
      </dsp:nvSpPr>
      <dsp:spPr>
        <a:xfrm>
          <a:off x="-20598" y="0"/>
          <a:ext cx="5105401" cy="510540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EC340E-4996-4A44-9089-7D3E3DC45EC3}">
      <dsp:nvSpPr>
        <dsp:cNvPr id="0" name=""/>
        <dsp:cNvSpPr/>
      </dsp:nvSpPr>
      <dsp:spPr>
        <a:xfrm>
          <a:off x="2154757" y="0"/>
          <a:ext cx="6671579" cy="51054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НОРМАТИВНЫЙ ПРАВОВОЙ АКТ, РЕГЛАМЕНТИРУЮЩИЙ ПОРЯДОК ПРЕДОСТАВЛЕНИЯ СУБСИДИИ: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54757" y="0"/>
        <a:ext cx="6671579" cy="2425065"/>
      </dsp:txXfrm>
    </dsp:sp>
    <dsp:sp modelId="{7B61E622-E5C5-4503-B98A-E7298F57F8C9}">
      <dsp:nvSpPr>
        <dsp:cNvPr id="0" name=""/>
        <dsp:cNvSpPr/>
      </dsp:nvSpPr>
      <dsp:spPr>
        <a:xfrm>
          <a:off x="1229041" y="2189264"/>
          <a:ext cx="2425065" cy="275184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0CF619-82A4-41B6-8DB6-1BB3B492229A}">
      <dsp:nvSpPr>
        <dsp:cNvPr id="0" name=""/>
        <dsp:cNvSpPr/>
      </dsp:nvSpPr>
      <dsp:spPr>
        <a:xfrm>
          <a:off x="2436598" y="2189264"/>
          <a:ext cx="6753973" cy="27518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«ПОЛОЖЕНИЕ о предоставлении субсидии субъектам малого и среднего предпринимательства в целях реализации мероприятия по субсидированию части затрат субъектов малого и среднего предпринимательства на приобретение производственного оборудования (утверждено, постановлением Администрации УКМО от 23.11.2017г. № 571-п)</a:t>
          </a:r>
          <a:b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6598" y="2189264"/>
        <a:ext cx="6753973" cy="27518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D5C9E-6F4F-4FD6-9F88-29FC9DBF927C}">
      <dsp:nvSpPr>
        <dsp:cNvPr id="0" name=""/>
        <dsp:cNvSpPr/>
      </dsp:nvSpPr>
      <dsp:spPr>
        <a:xfrm>
          <a:off x="-45263" y="0"/>
          <a:ext cx="1104520" cy="110452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370125-D296-463D-B340-D02B210EAF74}">
      <dsp:nvSpPr>
        <dsp:cNvPr id="0" name=""/>
        <dsp:cNvSpPr/>
      </dsp:nvSpPr>
      <dsp:spPr>
        <a:xfrm>
          <a:off x="503746" y="0"/>
          <a:ext cx="8292975" cy="11045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ПРЕДОСТАВЛЯЮТСЯ НА ВОЗМЕЩЕНИЕ ЧАСТИ ЗАТРАТ ПО ДОГОВОРАМ НА ПРИОБРЕТЕНИЕ В СОБСТВЕННОСТЬ ПРОИЗВОДСТВЕННОГО ОБОРУДОВАНИЯ, В ЦЕЛЯХ СОЗДАНИЯ И (ИЛИ) РАЗВИТИЯ, И (ИЛИ) МОДЕРНИЗАЦИИ ПРОИЗВОДСТВА (РЕАЛИЗАЦИИ) ТОВАРОВ (ВЫПОЛНЕНИЯ РАБОТ, ОКАЗАНИЯ УСЛУГ).</a:t>
          </a:r>
          <a:endParaRPr lang="ru-RU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3746" y="0"/>
        <a:ext cx="8292975" cy="11045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D6306-1D19-4BC3-8274-851827A212CD}">
      <dsp:nvSpPr>
        <dsp:cNvPr id="0" name=""/>
        <dsp:cNvSpPr/>
      </dsp:nvSpPr>
      <dsp:spPr>
        <a:xfrm>
          <a:off x="0" y="0"/>
          <a:ext cx="8875754" cy="2521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СВЯЗИ С ПЕРЕХОДОМ СМСП  РОССИЙСКОЙ ФЕДЕРАЦИИ К ПРИМЕНЕНИЮ  КОНТРОЛЬНО-КАССОВОЙ ТЕХНИКИ, ОСУЩЕСТВЛЯЮЩЕЙ ПЕРЕДАЧУ ФИСКАЛЬНЫХ ДАННЫХ ОНЛАЙН В СООТВЕТСТВИИ  С ФЕДЕРАЛЬНЫМ  ЗАКОНОМ  ОТ 03.07.2016 ГОДА  № 290-ФЗ  «О ВНЕСЕНИИ ИЗМЕНЕНИЙ В ФЕДЕРАЛЬНЫЙ ЗАКОН «О ПРИМЕНЕНИИ КОНТРОЛЬНО-КАССОВОЙ ТЕХНИКИ ПРИ ОСУЩЕСТВЛЕНИИ НАЛИЧНЫХ ДЕНЕЖНЫХ РАСЧЕТОВ И (ИЛИ) РАСЧЕТОВ С ИСПОЛЬЗОВАНИЕМ ПЛАТЕЖНЫХ КАРТ» И ОТДЕЛЬНЫЕ ЗАКОНОДАТЕЛЬНЫЕ АКТЫ РОССИЙСКОЙ ФЕДЕРАЦИИ», СУБСИДИРОВАНИЕ ОСУЩЕСТВЛЯЕТСЯ ПО ПРИОБРЕТЕННОМУ ПРОИЗВОДСТВЕННОМУ ОБОРУДОВАНИЮ -  КОНТРОЛЬНО-КАССОВОЙ ТЕХНИКЕ (С УЧЕТОМ ЗАТРАТ НА УСТАНОВКУ И ПОДКЛЮЧЕНИЕ КОНТРОЛЬНО-КАССОВОЙ ТЕХНИКИ, ЗАТРАТ НА ПРИОБРЕТЕНИЕ ФИСКАЛЬНЫХ НАКОПИТЕЛЕЙ И ИХ УСТАНОВКУ).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853" y="73853"/>
        <a:ext cx="8728048" cy="23738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3B86C-BBC5-4D7E-AF05-92F75AEBCB9F}">
      <dsp:nvSpPr>
        <dsp:cNvPr id="0" name=""/>
        <dsp:cNvSpPr/>
      </dsp:nvSpPr>
      <dsp:spPr>
        <a:xfrm>
          <a:off x="19231" y="0"/>
          <a:ext cx="588474" cy="58847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428C45-F41D-49C1-A56F-F26D994C0219}">
      <dsp:nvSpPr>
        <dsp:cNvPr id="0" name=""/>
        <dsp:cNvSpPr/>
      </dsp:nvSpPr>
      <dsp:spPr>
        <a:xfrm>
          <a:off x="294237" y="0"/>
          <a:ext cx="8306553" cy="5884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УСЛОВИЯ (ТРЕБОВАНИЯ) ДЛЯ ПОЛУЧЕНИЯ СУБСИДИИ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4237" y="0"/>
        <a:ext cx="8306553" cy="5884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A85AB-B29D-4A3B-8C10-47E0CB43995E}">
      <dsp:nvSpPr>
        <dsp:cNvPr id="0" name=""/>
        <dsp:cNvSpPr/>
      </dsp:nvSpPr>
      <dsp:spPr>
        <a:xfrm>
          <a:off x="-20930" y="0"/>
          <a:ext cx="10607442" cy="12616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СУБЪЕКТ МАЛОГО И СРЕДНЕГО ПРЕДПРИНИМАТЕЛЬСТВА – ПОЛУЧАТЕЛЬ СУБСИДИИ ДОЛЖЕН: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22" y="36952"/>
        <a:ext cx="8938109" cy="1187717"/>
      </dsp:txXfrm>
    </dsp:sp>
    <dsp:sp modelId="{5C8DA363-3953-4DC5-B364-AADEE59B0EF9}">
      <dsp:nvSpPr>
        <dsp:cNvPr id="0" name=""/>
        <dsp:cNvSpPr/>
      </dsp:nvSpPr>
      <dsp:spPr>
        <a:xfrm>
          <a:off x="482592" y="1479252"/>
          <a:ext cx="9361852" cy="14716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1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ОСУЩЕСТВЛЯТЬ СВОЮ ДЕЯТЕЛЬНОСТЬ НА ТЕРРИТОРИИ УТЬ-КУТСКОГО МО;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696" y="1522356"/>
        <a:ext cx="7552730" cy="1385454"/>
      </dsp:txXfrm>
    </dsp:sp>
    <dsp:sp modelId="{7B17EA33-3D52-4034-B429-7987F8B2D200}">
      <dsp:nvSpPr>
        <dsp:cNvPr id="0" name=""/>
        <dsp:cNvSpPr/>
      </dsp:nvSpPr>
      <dsp:spPr>
        <a:xfrm>
          <a:off x="2297857" y="3148725"/>
          <a:ext cx="8342461" cy="11682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2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СООТВЕТСТВОВАТЬ УСЛОВИЯМ, УСТАНОВЛЕННЫМ ЧАСТЬ 1.1 СТАТЬИ 4 ФЕДЕРАЛЬНОГО ЗАКОНА № 209-ФЗ «О РАЗВИТИИ МАЛОГО И СРЕДНЕГО ПРЕДПРИНИМАТЕЛЬСТВА В РОССИЙСКОЙ ФЕДЕРАЦИИ»; 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32075" y="3182943"/>
        <a:ext cx="6738715" cy="1099862"/>
      </dsp:txXfrm>
    </dsp:sp>
    <dsp:sp modelId="{3CF3C3F5-174D-42C6-BAA9-D45CF2B4FDA3}">
      <dsp:nvSpPr>
        <dsp:cNvPr id="0" name=""/>
        <dsp:cNvSpPr/>
      </dsp:nvSpPr>
      <dsp:spPr>
        <a:xfrm>
          <a:off x="8592402" y="1014914"/>
          <a:ext cx="869926" cy="8699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788135" y="1014914"/>
        <a:ext cx="478460" cy="654619"/>
      </dsp:txXfrm>
    </dsp:sp>
    <dsp:sp modelId="{17E1107C-D87B-402F-AB95-157BABD273C1}">
      <dsp:nvSpPr>
        <dsp:cNvPr id="0" name=""/>
        <dsp:cNvSpPr/>
      </dsp:nvSpPr>
      <dsp:spPr>
        <a:xfrm>
          <a:off x="9393634" y="2567399"/>
          <a:ext cx="869926" cy="8699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589367" y="2567399"/>
        <a:ext cx="478460" cy="6546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8A4DE-8AEA-45CE-B354-AD6F2FEC59A1}">
      <dsp:nvSpPr>
        <dsp:cNvPr id="0" name=""/>
        <dsp:cNvSpPr/>
      </dsp:nvSpPr>
      <dsp:spPr>
        <a:xfrm>
          <a:off x="348716" y="502891"/>
          <a:ext cx="8305499" cy="3902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ТРЕБОВАНИЯ К ПОЛУЧАТЕЛЯМ СУБСИДИИ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146" y="514321"/>
        <a:ext cx="8282639" cy="367387"/>
      </dsp:txXfrm>
    </dsp:sp>
    <dsp:sp modelId="{A590238E-00DC-41AB-92BB-E3029259C887}">
      <dsp:nvSpPr>
        <dsp:cNvPr id="0" name=""/>
        <dsp:cNvSpPr/>
      </dsp:nvSpPr>
      <dsp:spPr>
        <a:xfrm>
          <a:off x="1179266" y="893138"/>
          <a:ext cx="314933" cy="493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3541"/>
              </a:lnTo>
              <a:lnTo>
                <a:pt x="314933" y="49354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9192E-E002-48B8-B81E-2F03F10584C9}">
      <dsp:nvSpPr>
        <dsp:cNvPr id="0" name=""/>
        <dsp:cNvSpPr/>
      </dsp:nvSpPr>
      <dsp:spPr>
        <a:xfrm>
          <a:off x="1494200" y="1066250"/>
          <a:ext cx="8948468" cy="640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неисполненной обязанности по уплате налогов, сборов, страховых взносов, пеней, штрафов, процентов, подлежащих уплате в соответствии с законодательством российской федерации о налогах и сборах;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2970" y="1085020"/>
        <a:ext cx="8910928" cy="603319"/>
      </dsp:txXfrm>
    </dsp:sp>
    <dsp:sp modelId="{2C42DAF0-2FFF-4279-9FB9-93C5DCEFEDEB}">
      <dsp:nvSpPr>
        <dsp:cNvPr id="0" name=""/>
        <dsp:cNvSpPr/>
      </dsp:nvSpPr>
      <dsp:spPr>
        <a:xfrm>
          <a:off x="1179266" y="893138"/>
          <a:ext cx="290096" cy="1223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3240"/>
              </a:lnTo>
              <a:lnTo>
                <a:pt x="290096" y="122324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FE9E4-74D0-4037-BC63-B4FE77FF2E5D}">
      <dsp:nvSpPr>
        <dsp:cNvPr id="0" name=""/>
        <dsp:cNvSpPr/>
      </dsp:nvSpPr>
      <dsp:spPr>
        <a:xfrm>
          <a:off x="1469362" y="1806511"/>
          <a:ext cx="9010923" cy="6197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просроченной задолженности по возврату в бюджет Усть-Кутского муниципального образования субсидий, бюджетных инвестиций, предоставленных в том числе в соответствии с иными правовыми актами, и иной просроченной задолженности перед бюджетом Усть-Кутского муниципального образования;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87513" y="1824662"/>
        <a:ext cx="8974621" cy="583433"/>
      </dsp:txXfrm>
    </dsp:sp>
    <dsp:sp modelId="{A6876918-2EA4-412F-A25F-9F8C765A7ABA}">
      <dsp:nvSpPr>
        <dsp:cNvPr id="0" name=""/>
        <dsp:cNvSpPr/>
      </dsp:nvSpPr>
      <dsp:spPr>
        <a:xfrm>
          <a:off x="1179266" y="893138"/>
          <a:ext cx="266490" cy="1933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3505"/>
              </a:lnTo>
              <a:lnTo>
                <a:pt x="266490" y="193350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80EE1-6377-4300-AF20-A051F7F06F3B}">
      <dsp:nvSpPr>
        <dsp:cNvPr id="0" name=""/>
        <dsp:cNvSpPr/>
      </dsp:nvSpPr>
      <dsp:spPr>
        <a:xfrm>
          <a:off x="1445757" y="2514780"/>
          <a:ext cx="9061221" cy="623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юридические лица не должны находиться в процессе реорганизации, ликвидации, банкротства, а индивидуальные предприниматели не должны прекратить деятельность в качестве индивидуального предпринимателя;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64025" y="2533048"/>
        <a:ext cx="9024685" cy="587190"/>
      </dsp:txXfrm>
    </dsp:sp>
    <dsp:sp modelId="{8745A915-17F7-4D3D-93E4-E814BE69FA8C}">
      <dsp:nvSpPr>
        <dsp:cNvPr id="0" name=""/>
        <dsp:cNvSpPr/>
      </dsp:nvSpPr>
      <dsp:spPr>
        <a:xfrm>
          <a:off x="1179266" y="893138"/>
          <a:ext cx="319164" cy="2696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6766"/>
              </a:lnTo>
              <a:lnTo>
                <a:pt x="319164" y="26967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32DD-2D81-426A-AC9C-5A085006F00C}">
      <dsp:nvSpPr>
        <dsp:cNvPr id="0" name=""/>
        <dsp:cNvSpPr/>
      </dsp:nvSpPr>
      <dsp:spPr>
        <a:xfrm>
          <a:off x="1498430" y="3266422"/>
          <a:ext cx="9030953" cy="6469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являются кредитной организацией, страховой организацией (за исключением потребительских кооперативов), инвестиционным фондом, негосударственным пенсионным фондом, профессиональным участником рынка ценных бумаг, ломбардом;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7379" y="3285371"/>
        <a:ext cx="8993055" cy="609068"/>
      </dsp:txXfrm>
    </dsp:sp>
    <dsp:sp modelId="{B6667A95-7D6F-4AF2-83C3-87BB44BF5294}">
      <dsp:nvSpPr>
        <dsp:cNvPr id="0" name=""/>
        <dsp:cNvSpPr/>
      </dsp:nvSpPr>
      <dsp:spPr>
        <a:xfrm>
          <a:off x="1179266" y="893138"/>
          <a:ext cx="336196" cy="3397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7236"/>
              </a:lnTo>
              <a:lnTo>
                <a:pt x="336196" y="339723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7D916-86B9-45C9-8B5E-72223117FC1F}">
      <dsp:nvSpPr>
        <dsp:cNvPr id="0" name=""/>
        <dsp:cNvSpPr/>
      </dsp:nvSpPr>
      <dsp:spPr>
        <a:xfrm>
          <a:off x="1515462" y="4071164"/>
          <a:ext cx="8999865" cy="438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являются участниками соглашения о разделе продукции;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8303" y="4084005"/>
        <a:ext cx="8974183" cy="412739"/>
      </dsp:txXfrm>
    </dsp:sp>
    <dsp:sp modelId="{65D82B06-E44B-43D8-8B91-47ADB21CA38C}">
      <dsp:nvSpPr>
        <dsp:cNvPr id="0" name=""/>
        <dsp:cNvSpPr/>
      </dsp:nvSpPr>
      <dsp:spPr>
        <a:xfrm>
          <a:off x="1179266" y="893138"/>
          <a:ext cx="343912" cy="3920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0801"/>
              </a:lnTo>
              <a:lnTo>
                <a:pt x="343912" y="392080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7230E-7472-43C9-AF1D-FD21264D9151}">
      <dsp:nvSpPr>
        <dsp:cNvPr id="0" name=""/>
        <dsp:cNvSpPr/>
      </dsp:nvSpPr>
      <dsp:spPr>
        <a:xfrm>
          <a:off x="1523179" y="4630193"/>
          <a:ext cx="9025846" cy="367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осуществляют предпринимательскую деятельность в сфере игорного бизнеса;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3943" y="4640957"/>
        <a:ext cx="9004318" cy="345965"/>
      </dsp:txXfrm>
    </dsp:sp>
    <dsp:sp modelId="{CC79683E-06AC-4076-BD84-C2CEDB69B7EC}">
      <dsp:nvSpPr>
        <dsp:cNvPr id="0" name=""/>
        <dsp:cNvSpPr/>
      </dsp:nvSpPr>
      <dsp:spPr>
        <a:xfrm>
          <a:off x="1179266" y="893138"/>
          <a:ext cx="361999" cy="4616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6521"/>
              </a:lnTo>
              <a:lnTo>
                <a:pt x="361999" y="461652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C46C9-8173-414C-ADE1-2253574DEB30}">
      <dsp:nvSpPr>
        <dsp:cNvPr id="0" name=""/>
        <dsp:cNvSpPr/>
      </dsp:nvSpPr>
      <dsp:spPr>
        <a:xfrm>
          <a:off x="1541266" y="5162686"/>
          <a:ext cx="9005127" cy="693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осуществляют производство и (или) реализацию подакцизных товаров, а также добычу и (или) реализацию полезных ископаемых (за исключением общераспространенных полезных ископаемых);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61591" y="5183011"/>
        <a:ext cx="8964477" cy="6532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8A4DE-8AEA-45CE-B354-AD6F2FEC59A1}">
      <dsp:nvSpPr>
        <dsp:cNvPr id="0" name=""/>
        <dsp:cNvSpPr/>
      </dsp:nvSpPr>
      <dsp:spPr>
        <a:xfrm>
          <a:off x="348716" y="602378"/>
          <a:ext cx="8305499" cy="3902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ТРЕБОВАНИЯ К ПОЛУЧАТЕЛЯМ СУБСИДИИ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146" y="613808"/>
        <a:ext cx="8282639" cy="367387"/>
      </dsp:txXfrm>
    </dsp:sp>
    <dsp:sp modelId="{A590238E-00DC-41AB-92BB-E3029259C887}">
      <dsp:nvSpPr>
        <dsp:cNvPr id="0" name=""/>
        <dsp:cNvSpPr/>
      </dsp:nvSpPr>
      <dsp:spPr>
        <a:xfrm>
          <a:off x="1179266" y="992626"/>
          <a:ext cx="314933" cy="351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997"/>
              </a:lnTo>
              <a:lnTo>
                <a:pt x="314933" y="35199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9192E-E002-48B8-B81E-2F03F10584C9}">
      <dsp:nvSpPr>
        <dsp:cNvPr id="0" name=""/>
        <dsp:cNvSpPr/>
      </dsp:nvSpPr>
      <dsp:spPr>
        <a:xfrm>
          <a:off x="1494200" y="1165738"/>
          <a:ext cx="8948468" cy="3577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являются резидентами Российской Федерации;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04679" y="1176217"/>
        <a:ext cx="8927510" cy="336813"/>
      </dsp:txXfrm>
    </dsp:sp>
    <dsp:sp modelId="{2C42DAF0-2FFF-4279-9FB9-93C5DCEFEDEB}">
      <dsp:nvSpPr>
        <dsp:cNvPr id="0" name=""/>
        <dsp:cNvSpPr/>
      </dsp:nvSpPr>
      <dsp:spPr>
        <a:xfrm>
          <a:off x="1179266" y="992626"/>
          <a:ext cx="290096" cy="14398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9810"/>
              </a:lnTo>
              <a:lnTo>
                <a:pt x="290096" y="14398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FE9E4-74D0-4037-BC63-B4FE77FF2E5D}">
      <dsp:nvSpPr>
        <dsp:cNvPr id="0" name=""/>
        <dsp:cNvSpPr/>
      </dsp:nvSpPr>
      <dsp:spPr>
        <a:xfrm>
          <a:off x="1469362" y="1622910"/>
          <a:ext cx="9010923" cy="16190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являются иностранными юридическими лицами, а также российскими юридическими лицами, в уставном (складочном) капитале которых доля участия иностранных юридических лиц, местом регистрации которых является государство или территория, включенные в утверждаемый Министерством финансов Российской Федерации перечень государств и территорий, предоставляющих льготный налоговый режим налогообложения и (или) не предусматривающих раскрытия и предоставления информации при проведении финансовых операций (офшорные зоны) в отношении таких юридических лиц, в совокупности превышает 50 процентов;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16782" y="1670330"/>
        <a:ext cx="8916083" cy="1524213"/>
      </dsp:txXfrm>
    </dsp:sp>
    <dsp:sp modelId="{A6876918-2EA4-412F-A25F-9F8C765A7ABA}">
      <dsp:nvSpPr>
        <dsp:cNvPr id="0" name=""/>
        <dsp:cNvSpPr/>
      </dsp:nvSpPr>
      <dsp:spPr>
        <a:xfrm>
          <a:off x="1179266" y="992626"/>
          <a:ext cx="280347" cy="2922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2271"/>
              </a:lnTo>
              <a:lnTo>
                <a:pt x="280347" y="292227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80EE1-6377-4300-AF20-A051F7F06F3B}">
      <dsp:nvSpPr>
        <dsp:cNvPr id="0" name=""/>
        <dsp:cNvSpPr/>
      </dsp:nvSpPr>
      <dsp:spPr>
        <a:xfrm>
          <a:off x="1459613" y="3470161"/>
          <a:ext cx="9061221" cy="88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получают средства из бюджета Усть-Кутского муниципального образования в соответствии с иными муниципальными правовыми актами на цели, указанные в Положении (в рамках мероприятия по субсидированию части затрат субъектов малого и среднего предпринимательства на приобретение производственного оборудования);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85665" y="3496213"/>
        <a:ext cx="9009117" cy="837368"/>
      </dsp:txXfrm>
    </dsp:sp>
    <dsp:sp modelId="{8745A915-17F7-4D3D-93E4-E814BE69FA8C}">
      <dsp:nvSpPr>
        <dsp:cNvPr id="0" name=""/>
        <dsp:cNvSpPr/>
      </dsp:nvSpPr>
      <dsp:spPr>
        <a:xfrm>
          <a:off x="1179266" y="992626"/>
          <a:ext cx="305307" cy="38858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5885"/>
              </a:lnTo>
              <a:lnTo>
                <a:pt x="305307" y="388588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32DD-2D81-426A-AC9C-5A085006F00C}">
      <dsp:nvSpPr>
        <dsp:cNvPr id="0" name=""/>
        <dsp:cNvSpPr/>
      </dsp:nvSpPr>
      <dsp:spPr>
        <a:xfrm>
          <a:off x="1484573" y="4555028"/>
          <a:ext cx="9030953" cy="6469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ранее в отношении получателя субсидии - субъекта малого и среднего предпринимательства было принято решение об оказании аналогичной поддержки (поддержки, условия оказания которой совпадают, включая форму, вид поддержки и цели ее оказания) и сроки ее оказания не истекли;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03522" y="4573977"/>
        <a:ext cx="8993055" cy="609068"/>
      </dsp:txXfrm>
    </dsp:sp>
    <dsp:sp modelId="{B6667A95-7D6F-4AF2-83C3-87BB44BF5294}">
      <dsp:nvSpPr>
        <dsp:cNvPr id="0" name=""/>
        <dsp:cNvSpPr/>
      </dsp:nvSpPr>
      <dsp:spPr>
        <a:xfrm>
          <a:off x="1179266" y="992626"/>
          <a:ext cx="350053" cy="47146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4617"/>
              </a:lnTo>
              <a:lnTo>
                <a:pt x="350053" y="471461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7D916-86B9-45C9-8B5E-72223117FC1F}">
      <dsp:nvSpPr>
        <dsp:cNvPr id="0" name=""/>
        <dsp:cNvSpPr/>
      </dsp:nvSpPr>
      <dsp:spPr>
        <a:xfrm>
          <a:off x="1529319" y="5374302"/>
          <a:ext cx="8999865" cy="6658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момента признания субъекта малого и среднего предпринимательства допустившим нарушение порядка и условий оказания поддержки, в том числе не обеспечившим целевого использования средств поддержки, прошло менее чем три года. 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48822" y="5393805"/>
        <a:ext cx="8960859" cy="6268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2EA61-C917-4A61-8966-6A2FB94BC007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71C42-0E87-48BF-9B57-87278F38CD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332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71C42-0E87-48BF-9B57-87278F38CD0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42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71C42-0E87-48BF-9B57-87278F38CD0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75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71C42-0E87-48BF-9B57-87278F38CD0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67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71C42-0E87-48BF-9B57-87278F38CD0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397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71C42-0E87-48BF-9B57-87278F38CD0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733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67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83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510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945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955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084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801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97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88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865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754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741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80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0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576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3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3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4B7640-ADD9-4BA5-AB60-8CF61359617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4196BE3-D467-4AA3-95D5-A6247D5F82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4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22764" y="1399308"/>
            <a:ext cx="10002982" cy="2064327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МЕРОПРИЯТИЯ МУНИЦИПАЛЬНОЙ ПРОГРАММЫ «СОДЕЙСТВИЕ РАЗВИТИЮ МАЛОГО И СРЕДНЕГО ПРЕДПРИНИМАТЕЛЬСТВА В УСТЬ-КУТКОМ МУНИЦИПАЛЬНОМ ОБРАЗОВАНИИ»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5377" y="3463635"/>
            <a:ext cx="6987645" cy="2105892"/>
          </a:xfrm>
        </p:spPr>
        <p:txBody>
          <a:bodyPr>
            <a:noAutofit/>
          </a:bodyPr>
          <a:lstStyle/>
          <a:p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«СУБСИДИРОВАНИЕ ЧАСТИ ЗАТРАТ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МАЛОГО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СРЕДНЕГО ПРЕДПРИНИМАТЕЛЬСТВА НА ПРИОБРЕТЕНИЕ ПРОИЗВОДСТВЕННОГО ОБОРУДОВАНИЯ»</a:t>
            </a:r>
            <a:b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22420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1320800" y="0"/>
          <a:ext cx="10726057" cy="6609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714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1367074" y="-371192"/>
          <a:ext cx="10737410" cy="4273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611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44085714"/>
              </p:ext>
            </p:extLst>
          </p:nvPr>
        </p:nvGraphicFramePr>
        <p:xfrm>
          <a:off x="2059160" y="543208"/>
          <a:ext cx="9398000" cy="6148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57472572"/>
              </p:ext>
            </p:extLst>
          </p:nvPr>
        </p:nvGraphicFramePr>
        <p:xfrm>
          <a:off x="4001632" y="199176"/>
          <a:ext cx="4680641" cy="338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Пирог 8"/>
          <p:cNvSpPr/>
          <p:nvPr/>
        </p:nvSpPr>
        <p:spPr>
          <a:xfrm rot="10800000">
            <a:off x="8512996" y="199176"/>
            <a:ext cx="338554" cy="338554"/>
          </a:xfrm>
          <a:prstGeom prst="pie">
            <a:avLst>
              <a:gd name="adj1" fmla="val 5400000"/>
              <a:gd name="adj2" fmla="val 1620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964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98398728"/>
              </p:ext>
            </p:extLst>
          </p:nvPr>
        </p:nvGraphicFramePr>
        <p:xfrm>
          <a:off x="2032000" y="0"/>
          <a:ext cx="9398000" cy="652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084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/>
          </p:nvPr>
        </p:nvGraphicFramePr>
        <p:xfrm>
          <a:off x="2227152" y="344032"/>
          <a:ext cx="8845236" cy="1104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Стрелка вниз 27"/>
          <p:cNvSpPr/>
          <p:nvPr/>
        </p:nvSpPr>
        <p:spPr>
          <a:xfrm>
            <a:off x="6695792" y="1574330"/>
            <a:ext cx="351575" cy="4174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898073" y="2117538"/>
            <a:ext cx="9809017" cy="21058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0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СОГЛАСИЕ ПОЛУЧАТЕЛЯ СУБСИДИИ (ЗА ИСКЛЮЧЕНИЕМ ГОСУДАРСТВЕННЫХ (МУНИЦИПАЛЬНЫХ) УНИТАРНЫХ ПРЕДПРИЯТИЙ, ХОЗЯЙСТВЕННЫХ ТОВАРИЩЕСТВ И ОБЩЕСТВ С УЧАСТИЕМ ПУБЛИЧНО-ПРАВОВЫХ ОБРАЗОВАНИЙ В ИХ УСТАВНЫХ (СКЛАДОЧНЫХ) КАПИТАЛАХ, А ТАКЖЕ КОММЕРЧЕСКИХ ОРГАНИЗАЦИЙ С УЧАСТИЕМ ТАКИХ ТОВАРИЩЕСТВ И ОБЩЕСТВ В ИХ УСТАВНЫХ (СКЛАДОЧНЫХ) КАПИТАЛАХ) НА ОСУЩЕСТВЛЕНИЕ ГЛАВНЫМ РАСПОРЯДИТЕЛЕМ (РАСПОРЯДИТЕЛЕМ) БЮДЖЕТНЫХ СРЕДСТВ, ПРЕДОСТАВИВШИМ СУБСИДИИ, И ОРГАНАМИ ГОСУДАРСТВЕННОГО (МУНИЦИПАЛЬНОГО) ФИНАНСОВОГО КОНТРОЛЯ ПРОВЕРОК СОБЛЮДЕНИЯ ПОЛУЧАТЕЛЯМИ СУБСИДИЙ УСЛОВИЙ, ЦЕЛЕЙ И ПОРЯДКА ИХ ПРЕДОСТАВЛЕНИЯ;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ирог 30"/>
          <p:cNvSpPr/>
          <p:nvPr/>
        </p:nvSpPr>
        <p:spPr>
          <a:xfrm rot="10800000">
            <a:off x="10516571" y="344031"/>
            <a:ext cx="984885" cy="1104522"/>
          </a:xfrm>
          <a:prstGeom prst="pie">
            <a:avLst>
              <a:gd name="adj1" fmla="val 5400000"/>
              <a:gd name="adj2" fmla="val 1620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4" name="Схема 3"/>
          <p:cNvGraphicFramePr/>
          <p:nvPr/>
        </p:nvGraphicFramePr>
        <p:xfrm>
          <a:off x="2105892" y="4682836"/>
          <a:ext cx="9601198" cy="1877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8496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15957563"/>
              </p:ext>
            </p:extLst>
          </p:nvPr>
        </p:nvGraphicFramePr>
        <p:xfrm>
          <a:off x="2227152" y="344032"/>
          <a:ext cx="8845236" cy="1104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Стрелка вниз 27"/>
          <p:cNvSpPr/>
          <p:nvPr/>
        </p:nvSpPr>
        <p:spPr>
          <a:xfrm>
            <a:off x="6695792" y="1574330"/>
            <a:ext cx="351575" cy="4174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898073" y="2117538"/>
            <a:ext cx="9809017" cy="34796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0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ПОЛУЧАТЕЛЬ СУБСИДИИ ОБЯЗУЕТСЯ ВЫПЛАЧИВАТЬ СРЕДНЕМЕСЯЧНУЮ ЗАРАБОТНУЮ ПЛАТУ СВОИМ РАБОТНИКАМ НЕ НИЖЕ ТЕКУЩЕЙ ВЕЛИЧИНЫ ПРОЖИТОЧНОГО МИНИМУМА ДЛЯ ТРУДОСПОСОБНОГО НАСЕЛЕНИЯ, УСТАНОВЛЕННОГО ПРАВИТЕЛЬСТВОМ ИРКУТСКОЙ ОБЛАСТИ;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ПОЛУЧАТЕЛЬ СУБСИДИИ ОБЯЗУЕТСЯ СОХРАНИТЬ СРЕДНЕСПИСОЧНУЮ ЧИСЛЕННОСТЬ РАБОТНИКОВ НА УРОВНЕ, УКАЗАННОМ НА МОМЕНТ ПОДАЧИ КОНКУРСНОЙ ЗАЯВКИ НА ПРЕДОСТАВЛЕНИЕ СУБСИДИИ;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ПОЛУЧАТЕЛЬ СУБСИДИИ ОБЯЗУЕТСЯ НЕ ПРЕКРАЩАТЬ СВОЮ ДЕЯТЕЛЬНОСТЬ (РЕГИСТРАЦИЮ) В КАЧЕСТВЕ СУБЪЕКТА МАЛОГО И СРЕДНЕГО ПРЕДПРИНИМАТЕЛЬСТВА.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ирог 30"/>
          <p:cNvSpPr/>
          <p:nvPr/>
        </p:nvSpPr>
        <p:spPr>
          <a:xfrm rot="10800000">
            <a:off x="10516571" y="344031"/>
            <a:ext cx="984885" cy="1104522"/>
          </a:xfrm>
          <a:prstGeom prst="pie">
            <a:avLst>
              <a:gd name="adj1" fmla="val 5400000"/>
              <a:gd name="adj2" fmla="val 1620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7156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Полная информация по представлению субсидии на сайте: </a:t>
            </a:r>
            <a:r>
              <a:rPr lang="en-US" b="1" u="sng" dirty="0" smtClean="0"/>
              <a:t>admin-ukmo.ru</a:t>
            </a:r>
            <a:r>
              <a:rPr lang="en-US" b="1" dirty="0" smtClean="0"/>
              <a:t> </a:t>
            </a:r>
            <a:r>
              <a:rPr lang="ru-RU" b="1" dirty="0" smtClean="0"/>
              <a:t>(раздел «Малый и средний бизнес»)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397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197850511"/>
              </p:ext>
            </p:extLst>
          </p:nvPr>
        </p:nvGraphicFramePr>
        <p:xfrm>
          <a:off x="2931886" y="957943"/>
          <a:ext cx="9100457" cy="3367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00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-748145"/>
            <a:ext cx="3549121" cy="3719945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484312" y="1343891"/>
            <a:ext cx="3549121" cy="345670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5638800" y="2598057"/>
          <a:ext cx="65" cy="276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/>
          </p:nvPr>
        </p:nvGraphicFramePr>
        <p:xfrm>
          <a:off x="2278743" y="685799"/>
          <a:ext cx="9224280" cy="5105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0036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91624393"/>
              </p:ext>
            </p:extLst>
          </p:nvPr>
        </p:nvGraphicFramePr>
        <p:xfrm>
          <a:off x="2227152" y="344032"/>
          <a:ext cx="8845236" cy="1104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Стрелка вниз 27"/>
          <p:cNvSpPr/>
          <p:nvPr/>
        </p:nvSpPr>
        <p:spPr>
          <a:xfrm>
            <a:off x="6704913" y="1448553"/>
            <a:ext cx="351575" cy="4174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377973" y="1865985"/>
            <a:ext cx="9005454" cy="22488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ПРОИЗВОДСТВЕННОЕ ОБОРУДОВАНИЕ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endParaRPr lang="ru-RU" sz="15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РАЗЛИЧНОГО РОДА МАШИН, МЕХАНИЗМОВ, ПРИБОРОВ,  АППАРАТОВ, УСТРОЙСТВ, ТЕХНИКИ, ИНСТРУМЕНТОВ, ИНВЕНТАРЯ И ИНЫХ СРЕДСТВ ТРУДА, ОКАЗЫВАЮЩИХ В ПРОЦЕССЕ ПРОИЗВОДСТВА (РЕАЛИЗАЦИИ) ПРОДУКЦИИ, ВЫПОЛНЕНИЕ РАБОТ, ОКАЗАНИЯ УСЛУГ НЕПОСРЕДСТВЕННОЕ МЕХАНИЧЕСКОЕ, ФИЗИЧЕСКОЕ, ТЕРМИЧЕСКОЕ ИЛИ ХИМИЧЕСКОЕ ВОЗДЕЙСТВИЕ НА ПРЕДМЕТ ТРУДА.</a:t>
            </a:r>
            <a:endParaRPr lang="ru-RU" sz="1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ирог 30"/>
          <p:cNvSpPr/>
          <p:nvPr/>
        </p:nvSpPr>
        <p:spPr>
          <a:xfrm rot="10800000">
            <a:off x="10516571" y="344031"/>
            <a:ext cx="984885" cy="1104522"/>
          </a:xfrm>
          <a:prstGeom prst="pie">
            <a:avLst>
              <a:gd name="adj1" fmla="val 5400000"/>
              <a:gd name="adj2" fmla="val 1620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46791696"/>
              </p:ext>
            </p:extLst>
          </p:nvPr>
        </p:nvGraphicFramePr>
        <p:xfrm>
          <a:off x="2507673" y="4225637"/>
          <a:ext cx="8875754" cy="2521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1988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83517484"/>
              </p:ext>
            </p:extLst>
          </p:nvPr>
        </p:nvGraphicFramePr>
        <p:xfrm>
          <a:off x="2209046" y="389299"/>
          <a:ext cx="8600791" cy="58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ирог 6"/>
          <p:cNvSpPr/>
          <p:nvPr/>
        </p:nvSpPr>
        <p:spPr>
          <a:xfrm rot="10800000">
            <a:off x="10549115" y="389298"/>
            <a:ext cx="523272" cy="588475"/>
          </a:xfrm>
          <a:prstGeom prst="pie">
            <a:avLst>
              <a:gd name="adj1" fmla="val 5400000"/>
              <a:gd name="adj2" fmla="val 16199994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051254726"/>
              </p:ext>
            </p:extLst>
          </p:nvPr>
        </p:nvGraphicFramePr>
        <p:xfrm>
          <a:off x="1345948" y="1967345"/>
          <a:ext cx="10683089" cy="4461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5691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18264345"/>
              </p:ext>
            </p:extLst>
          </p:nvPr>
        </p:nvGraphicFramePr>
        <p:xfrm>
          <a:off x="1320800" y="0"/>
          <a:ext cx="1072605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233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03311319"/>
              </p:ext>
            </p:extLst>
          </p:nvPr>
        </p:nvGraphicFramePr>
        <p:xfrm>
          <a:off x="1320800" y="0"/>
          <a:ext cx="1072605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245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1320800" y="0"/>
          <a:ext cx="1072605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94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/>
          </p:nvPr>
        </p:nvGraphicFramePr>
        <p:xfrm>
          <a:off x="1376127" y="126749"/>
          <a:ext cx="10728356" cy="6731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960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1390</TotalTime>
  <Words>2088</Words>
  <Application>Microsoft Office PowerPoint</Application>
  <PresentationFormat>Широкоэкранный</PresentationFormat>
  <Paragraphs>118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Corbel</vt:lpstr>
      <vt:lpstr>Times New Roman</vt:lpstr>
      <vt:lpstr>Параллакс</vt:lpstr>
      <vt:lpstr>РЕАЛИЗАЦИЯ МЕРОПРИЯТИЯ МУНИЦИПАЛЬНОЙ ПРОГРАММЫ «СОДЕЙСТВИЕ РАЗВИТИЮ МАЛОГО И СРЕДНЕГО ПРЕДПРИНИМАТЕЛЬСТВА В УСТЬ-КУТКОМ МУНИЦИПАЛЬНОМ ОБРАЗОВАНИИ» 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Полная информация по представлению субсидии на сайте: admin-ukmo.ru (раздел «Малый и средний бизнес»)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МЕРОПРИЯТИЯ МУНИЦИПАЛЬНОЙ ПРОГРАММЫ «СОДЕЙСТВИЕ РАЗВИТИЮ МАЛОГО И СРЕДНЕГО ПРЕДПРИНИМАТЕЛЬСТВА В УСТЬ-КУТКОМ МУНИЦИПАЛЬНОМ ОБРАЗОВАНИИ» НА 2015-2017 ГОДЫ  </dc:title>
  <dc:creator>Тимирбулатова Н.А.</dc:creator>
  <cp:lastModifiedBy>Тимирбулатова Н.А.</cp:lastModifiedBy>
  <cp:revision>93</cp:revision>
  <dcterms:created xsi:type="dcterms:W3CDTF">2017-11-27T06:02:27Z</dcterms:created>
  <dcterms:modified xsi:type="dcterms:W3CDTF">2018-05-25T05:33:40Z</dcterms:modified>
</cp:coreProperties>
</file>