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446074D7-7B97-4C60-B38F-D77E1B39E885}" type="datetime1">
              <a:rPr lang="ru-RU" smtClean="0"/>
              <a:t>03.09.2020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453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340768"/>
            <a:ext cx="4464496" cy="47525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425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403700" y="4374233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51" name="TextBox 50"/>
          <p:cNvSpPr txBox="1"/>
          <p:nvPr/>
        </p:nvSpPr>
        <p:spPr>
          <a:xfrm>
            <a:off x="2347916" y="4374232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4396018" y="4374233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014" y="4734273"/>
            <a:ext cx="603089" cy="58837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3592" y="4734273"/>
            <a:ext cx="632508" cy="60308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005" y="4686641"/>
            <a:ext cx="639863" cy="625153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051772" y="4734273"/>
            <a:ext cx="997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000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*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015512" y="4734273"/>
            <a:ext cx="9364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120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04048" y="4878288"/>
            <a:ext cx="12987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от 7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5 %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Freeform 5"/>
          <p:cNvSpPr/>
          <p:nvPr/>
        </p:nvSpPr>
        <p:spPr>
          <a:xfrm>
            <a:off x="414119" y="207308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Кредитование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направления Спорт.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4119" y="980728"/>
            <a:ext cx="76246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dirty="0" err="1" smtClean="0">
                <a:latin typeface="Arial" panose="020B0604020202020204" pitchFamily="34" charset="0"/>
                <a:ea typeface="Times New Roman"/>
                <a:cs typeface="Arial" pitchFamily="34" charset="0"/>
              </a:rPr>
              <a:t>Cубъекты</a:t>
            </a:r>
            <a:r>
              <a:rPr lang="ru-RU" sz="1200" dirty="0" smtClean="0">
                <a:latin typeface="Arial" panose="020B0604020202020204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/>
                <a:cs typeface="Arial" pitchFamily="34" charset="0"/>
              </a:rPr>
              <a:t>МСП – реализующие проекты в области создания, развития, управления, обеспечения функционирования объектов спортивной инфраструктуры, спортивного оборудования и инвентаря, в </a:t>
            </a:r>
            <a:r>
              <a:rPr lang="ru-RU" sz="1200" dirty="0" err="1">
                <a:latin typeface="Arial" panose="020B0604020202020204" pitchFamily="34" charset="0"/>
                <a:ea typeface="Times New Roman"/>
                <a:cs typeface="Arial" pitchFamily="34" charset="0"/>
              </a:rPr>
              <a:t>т.ч</a:t>
            </a:r>
            <a:r>
              <a:rPr lang="ru-RU" sz="1200" dirty="0">
                <a:latin typeface="Arial" panose="020B0604020202020204" pitchFamily="34" charset="0"/>
                <a:ea typeface="Times New Roman"/>
                <a:cs typeface="Arial" pitchFamily="34" charset="0"/>
              </a:rPr>
              <a:t>. соответствии с Бизнес планом, сформированным на портале "Бизнес-навигатор МСП" на цели, реализуемые в сфере физической культуры и спорта;</a:t>
            </a:r>
          </a:p>
          <a:p>
            <a:pPr>
              <a:lnSpc>
                <a:spcPct val="100000"/>
              </a:lnSpc>
            </a:pPr>
            <a:r>
              <a:rPr lang="ru-RU" sz="1200" dirty="0">
                <a:latin typeface="Arial" panose="020B0604020202020204" pitchFamily="34" charset="0"/>
                <a:ea typeface="Times New Roman"/>
                <a:cs typeface="Arial" pitchFamily="34" charset="0"/>
              </a:rPr>
              <a:t>и/или – исполняющие контракты в соответствии с Федеральными законами 223-ФЗ и 44-ФЗ</a:t>
            </a:r>
            <a:r>
              <a:rPr lang="ru-RU" sz="1200" dirty="0" smtClean="0">
                <a:latin typeface="Arial" panose="020B0604020202020204" pitchFamily="34" charset="0"/>
                <a:ea typeface="Times New Roman"/>
                <a:cs typeface="Arial" pitchFamily="34" charset="0"/>
              </a:rPr>
              <a:t>:</a:t>
            </a:r>
          </a:p>
          <a:p>
            <a:pPr>
              <a:lnSpc>
                <a:spcPct val="100000"/>
              </a:lnSpc>
            </a:pPr>
            <a:endParaRPr lang="ru-RU" sz="1200" dirty="0">
              <a:latin typeface="Arial" panose="020B0604020202020204" pitchFamily="34" charset="0"/>
              <a:ea typeface="Times New Roman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1200" dirty="0">
                <a:latin typeface="Arial" panose="020B0604020202020204" pitchFamily="34" charset="0"/>
                <a:ea typeface="Times New Roman"/>
                <a:cs typeface="Arial" pitchFamily="34" charset="0"/>
              </a:rPr>
              <a:t>• на цели поставки и/или ремонта спортивного оборудования, поставки и/или ремонта спортивного инвентаря, а также на цели финансирования инвестиций в области создания и развития объектов спортивной инфраструктуры, спортивного оборудования и инвентаря</a:t>
            </a:r>
            <a:r>
              <a:rPr lang="ru-RU" sz="1200" dirty="0" smtClean="0">
                <a:latin typeface="Arial" panose="020B0604020202020204" pitchFamily="34" charset="0"/>
                <a:ea typeface="Times New Roman"/>
                <a:cs typeface="Arial" pitchFamily="34" charset="0"/>
              </a:rPr>
              <a:t>;</a:t>
            </a:r>
          </a:p>
          <a:p>
            <a:pPr>
              <a:lnSpc>
                <a:spcPct val="100000"/>
              </a:lnSpc>
            </a:pPr>
            <a:endParaRPr lang="ru-RU" sz="1200" dirty="0">
              <a:latin typeface="Arial" panose="020B0604020202020204" pitchFamily="34" charset="0"/>
              <a:ea typeface="Times New Roman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1200" dirty="0">
                <a:latin typeface="Arial" panose="020B0604020202020204" pitchFamily="34" charset="0"/>
                <a:ea typeface="Times New Roman"/>
                <a:cs typeface="Arial" pitchFamily="34" charset="0"/>
              </a:rPr>
              <a:t>• на цели обеспечения организации и проведения спортивных мероприятий, включенных в Единый календарный план межрегиональных, всероссийских и международных физкультурных мероприятий и спортивных мероприятий на соответствующий календарный год, утверждаемый приказом Министерства спорта Российской Федерации, а также спортивных мероприятий, проводимых в соответствии с приказами Министерства спорта Российской Федерации.</a:t>
            </a:r>
          </a:p>
          <a:p>
            <a:pPr>
              <a:lnSpc>
                <a:spcPct val="100000"/>
              </a:lnSpc>
            </a:pPr>
            <a:endParaRPr lang="ru-RU" sz="1000" dirty="0" smtClean="0">
              <a:latin typeface="Arial" panose="020B0604020202020204" pitchFamily="34" charset="0"/>
              <a:ea typeface="Times New Roman"/>
              <a:cs typeface="Arial" pitchFamily="34" charset="0"/>
            </a:endParaRPr>
          </a:p>
          <a:p>
            <a:pPr>
              <a:lnSpc>
                <a:spcPct val="100000"/>
              </a:lnSpc>
            </a:pPr>
            <a:endParaRPr lang="ru-RU" sz="1000" dirty="0"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130" y="6387683"/>
            <a:ext cx="1847850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91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50960" y="1196752"/>
            <a:ext cx="4896544" cy="5256584"/>
          </a:xfrm>
        </p:spPr>
        <p:txBody>
          <a:bodyPr/>
          <a:lstStyle/>
          <a:p>
            <a:r>
              <a:rPr lang="ru-RU" dirty="0" smtClean="0"/>
              <a:t>Благодарим</a:t>
            </a:r>
            <a:br>
              <a:rPr lang="ru-RU" dirty="0" smtClean="0"/>
            </a:br>
            <a:r>
              <a:rPr lang="ru-RU" dirty="0" smtClean="0"/>
              <a:t>за внимание!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rgbClr val="0072BC"/>
                </a:solidFill>
              </a:rPr>
              <a:t>Акционерное общество «Российский Банк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поддержки малого и среднего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предпринимательства» (АО «МСП Банк»)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115035, Россия, г. Москва,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ул. Садовническая, дом 79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+7 (495) 783-79-98, 783-79-66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info@mspbank.ru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>
                <a:solidFill>
                  <a:srgbClr val="0072BC"/>
                </a:solidFill>
              </a:rPr>
              <a:t>УРМ г. Иркутск</a:t>
            </a:r>
            <a:r>
              <a:rPr lang="ru-RU" sz="1400" dirty="0" smtClean="0">
                <a:solidFill>
                  <a:srgbClr val="0072BC"/>
                </a:solidFill>
              </a:rPr>
              <a:t>: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4491976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Региональный директор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Титов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Николай Николаевич </a:t>
            </a: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тел. 8-903-254-80-60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e-mail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: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titov@mspbank.ru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5111343"/>
            <a:ext cx="5821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Региональный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менеджер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Кляйнфельдер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Андрей Вячеславович </a:t>
            </a: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тел. 8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963 715 84 29 ,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e-mail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: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klyaynfelder@mspbank.ru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6957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819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211</Words>
  <Application>Microsoft Office PowerPoint</Application>
  <PresentationFormat>Экран (4:3)</PresentationFormat>
  <Paragraphs>22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Благодарим за внимание!  Акционерное общество «Российский Банк  поддержки малого и среднего  предпринимательства» (АО «МСП Банк»)  115035, Россия, г. Москва,  ул. Садовническая, дом 79   +7 (495) 783-79-98, 783-79-66 info@mspbank.ru  УРМ г. Иркутск: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Кляйнфельдер Андрей Вячеславович</dc:creator>
  <cp:lastModifiedBy>Кляйнфельдер Андрей Вячеславович</cp:lastModifiedBy>
  <cp:revision>6</cp:revision>
  <dcterms:created xsi:type="dcterms:W3CDTF">2020-09-03T03:04:02Z</dcterms:created>
  <dcterms:modified xsi:type="dcterms:W3CDTF">2020-09-03T03:57:31Z</dcterms:modified>
</cp:coreProperties>
</file>