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355" r:id="rId3"/>
    <p:sldId id="345" r:id="rId4"/>
    <p:sldId id="347" r:id="rId5"/>
    <p:sldId id="284" r:id="rId6"/>
    <p:sldId id="314" r:id="rId7"/>
    <p:sldId id="354" r:id="rId8"/>
    <p:sldId id="348" r:id="rId9"/>
    <p:sldId id="352" r:id="rId10"/>
    <p:sldId id="346" r:id="rId11"/>
    <p:sldId id="343" r:id="rId12"/>
    <p:sldId id="353" r:id="rId13"/>
    <p:sldId id="356" r:id="rId14"/>
    <p:sldId id="357" r:id="rId15"/>
    <p:sldId id="360" r:id="rId16"/>
    <p:sldId id="359" r:id="rId17"/>
    <p:sldId id="358" r:id="rId18"/>
    <p:sldId id="349" r:id="rId19"/>
    <p:sldId id="351" r:id="rId20"/>
    <p:sldId id="27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324"/>
    <a:srgbClr val="008000"/>
    <a:srgbClr val="27A52D"/>
    <a:srgbClr val="CCECFF"/>
    <a:srgbClr val="00CC00"/>
    <a:srgbClr val="00FF99"/>
    <a:srgbClr val="33CC33"/>
    <a:srgbClr val="99FF66"/>
    <a:srgbClr val="76E05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40" autoAdjust="0"/>
    <p:restoredTop sz="94660"/>
  </p:normalViewPr>
  <p:slideViewPr>
    <p:cSldViewPr snapToGrid="0">
      <p:cViewPr varScale="1">
        <p:scale>
          <a:sx n="53" d="100"/>
          <a:sy n="53" d="100"/>
        </p:scale>
        <p:origin x="29" y="8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127000" prst="artDeco"/>
            </a:sp3d>
          </c:spPr>
          <c:cat>
            <c:strRef>
              <c:f>Лист1!$A$2:$B$2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Лист1!$A$3:$B$3</c:f>
              <c:numCache>
                <c:formatCode>General</c:formatCode>
                <c:ptCount val="2"/>
                <c:pt idx="0">
                  <c:v>38.299999999999997</c:v>
                </c:pt>
                <c:pt idx="1">
                  <c:v>43.2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575160"/>
        <c:axId val="103574376"/>
      </c:areaChart>
      <c:catAx>
        <c:axId val="103575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8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574376"/>
        <c:crosses val="autoZero"/>
        <c:auto val="1"/>
        <c:lblAlgn val="ctr"/>
        <c:lblOffset val="100"/>
        <c:noMultiLvlLbl val="0"/>
      </c:catAx>
      <c:valAx>
        <c:axId val="103574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8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5751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8000"/>
          </a:solidFill>
        </a:defRPr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989432294538306E-2"/>
          <c:y val="2.9441173202977448E-2"/>
          <c:w val="0.62209218169960179"/>
          <c:h val="0.90575650324567092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5470990552706619E-2"/>
                  <c:y val="2.51956131858364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659386773789324E-2"/>
                  <c:y val="5.039122637167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 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1212.3</c:v>
                </c:pt>
                <c:pt idx="1">
                  <c:v>1369.2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 от бюджетов других уровней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5470990552706591E-2"/>
                  <c:y val="-2.5195613185836495E-3"/>
                </c:manualLayout>
              </c:layout>
              <c:tx>
                <c:rich>
                  <a:bodyPr/>
                  <a:lstStyle/>
                  <a:p>
                    <a:fld id="{6F4271E6-C4C7-4F62-82F4-EEF7DD187541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3923891497436015E-2"/>
                  <c:y val="-2.51956131858364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 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>
                  <c:v>1117.2</c:v>
                </c:pt>
                <c:pt idx="1">
                  <c:v>1382.1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6559856"/>
        <c:axId val="156560248"/>
        <c:axId val="0"/>
      </c:bar3DChart>
      <c:catAx>
        <c:axId val="15655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8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560248"/>
        <c:crosses val="autoZero"/>
        <c:auto val="1"/>
        <c:lblAlgn val="ctr"/>
        <c:lblOffset val="100"/>
        <c:noMultiLvlLbl val="0"/>
      </c:catAx>
      <c:valAx>
        <c:axId val="156560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8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559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564737558141597"/>
          <c:y val="0.3292011205104195"/>
          <c:w val="0.28116576687170808"/>
          <c:h val="0.428920992905550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8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1F8324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C485DD-8926-4C27-8AAB-00790522C0A2}" type="doc">
      <dgm:prSet loTypeId="urn:microsoft.com/office/officeart/2005/8/layout/chart3" loCatId="relationship" qsTypeId="urn:microsoft.com/office/officeart/2005/8/quickstyle/simple1" qsCatId="simple" csTypeId="urn:microsoft.com/office/officeart/2005/8/colors/colorful4" csCatId="colorful" phldr="1"/>
      <dgm:spPr/>
    </dgm:pt>
    <dgm:pt modelId="{2BF369D3-75EE-4114-AB99-2574FFD21157}">
      <dgm:prSet phldrT="[Текст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dirty="0" smtClean="0">
              <a:solidFill>
                <a:schemeClr val="accent6">
                  <a:lumMod val="50000"/>
                </a:schemeClr>
              </a:solidFill>
            </a:rPr>
            <a:t>Новые рабочие места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4B08EA30-1F5B-4DD3-8BF4-EBBF23A9B7F9}" type="parTrans" cxnId="{CDC34B7E-FB93-467A-A96A-8F6F1DAFEBF5}">
      <dgm:prSet/>
      <dgm:spPr/>
      <dgm:t>
        <a:bodyPr/>
        <a:lstStyle/>
        <a:p>
          <a:endParaRPr lang="ru-RU"/>
        </a:p>
      </dgm:t>
    </dgm:pt>
    <dgm:pt modelId="{7937F39A-DD6F-420B-A15E-B988CF8F96D6}" type="sibTrans" cxnId="{CDC34B7E-FB93-467A-A96A-8F6F1DAFEBF5}">
      <dgm:prSet/>
      <dgm:spPr/>
      <dgm:t>
        <a:bodyPr/>
        <a:lstStyle/>
        <a:p>
          <a:endParaRPr lang="ru-RU"/>
        </a:p>
      </dgm:t>
    </dgm:pt>
    <dgm:pt modelId="{1B8A3C6A-BE0F-4607-B64F-C1ADBE1CA6A4}">
      <dgm:prSet phldrT="[Текст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dirty="0" smtClean="0">
              <a:solidFill>
                <a:schemeClr val="accent6">
                  <a:lumMod val="50000"/>
                </a:schemeClr>
              </a:solidFill>
            </a:rPr>
            <a:t>Развитие территории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57C1888C-FD07-4B24-9C56-C46AA3122D06}" type="parTrans" cxnId="{F66EF44E-F7AE-4CCF-9F1F-C8895F1E2ACC}">
      <dgm:prSet/>
      <dgm:spPr/>
      <dgm:t>
        <a:bodyPr/>
        <a:lstStyle/>
        <a:p>
          <a:endParaRPr lang="ru-RU"/>
        </a:p>
      </dgm:t>
    </dgm:pt>
    <dgm:pt modelId="{73053163-FF6A-4471-9016-FD92A6EEE006}" type="sibTrans" cxnId="{F66EF44E-F7AE-4CCF-9F1F-C8895F1E2ACC}">
      <dgm:prSet/>
      <dgm:spPr/>
      <dgm:t>
        <a:bodyPr/>
        <a:lstStyle/>
        <a:p>
          <a:endParaRPr lang="ru-RU"/>
        </a:p>
      </dgm:t>
    </dgm:pt>
    <dgm:pt modelId="{AFB4E3A3-3AAD-4699-8699-01CED1AC684C}">
      <dgm:prSet phldrT="[Текст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dirty="0" smtClean="0"/>
            <a:t>Налоговые поступления</a:t>
          </a:r>
          <a:endParaRPr lang="ru-RU" dirty="0"/>
        </a:p>
      </dgm:t>
    </dgm:pt>
    <dgm:pt modelId="{CC29E67C-0F57-4C29-A797-E6391F4A8FE0}" type="parTrans" cxnId="{30AA4F13-BA96-467A-9C86-DCB817857C24}">
      <dgm:prSet/>
      <dgm:spPr/>
      <dgm:t>
        <a:bodyPr/>
        <a:lstStyle/>
        <a:p>
          <a:endParaRPr lang="ru-RU"/>
        </a:p>
      </dgm:t>
    </dgm:pt>
    <dgm:pt modelId="{A9F79358-41FA-4744-89DC-0676A32C376C}" type="sibTrans" cxnId="{30AA4F13-BA96-467A-9C86-DCB817857C24}">
      <dgm:prSet/>
      <dgm:spPr/>
      <dgm:t>
        <a:bodyPr/>
        <a:lstStyle/>
        <a:p>
          <a:endParaRPr lang="ru-RU"/>
        </a:p>
      </dgm:t>
    </dgm:pt>
    <dgm:pt modelId="{BFC6FE36-FC8F-4B60-AB84-327DD744A8C3}" type="pres">
      <dgm:prSet presAssocID="{C4C485DD-8926-4C27-8AAB-00790522C0A2}" presName="compositeShape" presStyleCnt="0">
        <dgm:presLayoutVars>
          <dgm:chMax val="7"/>
          <dgm:dir/>
          <dgm:resizeHandles val="exact"/>
        </dgm:presLayoutVars>
      </dgm:prSet>
      <dgm:spPr/>
    </dgm:pt>
    <dgm:pt modelId="{1CB987ED-3AA7-45A3-BF9A-E4F801825359}" type="pres">
      <dgm:prSet presAssocID="{C4C485DD-8926-4C27-8AAB-00790522C0A2}" presName="wedge1" presStyleLbl="node1" presStyleIdx="0" presStyleCnt="3" custLinFactNeighborX="657" custLinFactNeighborY="-1594"/>
      <dgm:spPr/>
      <dgm:t>
        <a:bodyPr/>
        <a:lstStyle/>
        <a:p>
          <a:endParaRPr lang="ru-RU"/>
        </a:p>
      </dgm:t>
    </dgm:pt>
    <dgm:pt modelId="{084DDCCB-D2F8-4B19-AF0E-421770C01763}" type="pres">
      <dgm:prSet presAssocID="{C4C485DD-8926-4C27-8AAB-00790522C0A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BC36CF-0A9E-479E-B076-DE32E9827D89}" type="pres">
      <dgm:prSet presAssocID="{C4C485DD-8926-4C27-8AAB-00790522C0A2}" presName="wedge2" presStyleLbl="node1" presStyleIdx="1" presStyleCnt="3" custLinFactNeighborX="2818" custLinFactNeighborY="-422"/>
      <dgm:spPr/>
      <dgm:t>
        <a:bodyPr/>
        <a:lstStyle/>
        <a:p>
          <a:endParaRPr lang="ru-RU"/>
        </a:p>
      </dgm:t>
    </dgm:pt>
    <dgm:pt modelId="{AA1B3D61-7594-4DB6-929E-77883F7E27E3}" type="pres">
      <dgm:prSet presAssocID="{C4C485DD-8926-4C27-8AAB-00790522C0A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1495F2-9C29-498A-AF8F-2BD828498272}" type="pres">
      <dgm:prSet presAssocID="{C4C485DD-8926-4C27-8AAB-00790522C0A2}" presName="wedge3" presStyleLbl="node1" presStyleIdx="2" presStyleCnt="3" custLinFactNeighborX="-1594" custLinFactNeighborY="-4537"/>
      <dgm:spPr/>
      <dgm:t>
        <a:bodyPr/>
        <a:lstStyle/>
        <a:p>
          <a:endParaRPr lang="ru-RU"/>
        </a:p>
      </dgm:t>
    </dgm:pt>
    <dgm:pt modelId="{6A8770EB-EF21-4069-A645-86BB56C19BD6}" type="pres">
      <dgm:prSet presAssocID="{C4C485DD-8926-4C27-8AAB-00790522C0A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FC542C-5DDA-4D3A-8444-29DC987C3F4C}" type="presOf" srcId="{AFB4E3A3-3AAD-4699-8699-01CED1AC684C}" destId="{8D1495F2-9C29-498A-AF8F-2BD828498272}" srcOrd="0" destOrd="0" presId="urn:microsoft.com/office/officeart/2005/8/layout/chart3"/>
    <dgm:cxn modelId="{06BFFC3E-C706-422E-899B-94BCF1477487}" type="presOf" srcId="{2BF369D3-75EE-4114-AB99-2574FFD21157}" destId="{084DDCCB-D2F8-4B19-AF0E-421770C01763}" srcOrd="1" destOrd="0" presId="urn:microsoft.com/office/officeart/2005/8/layout/chart3"/>
    <dgm:cxn modelId="{CDC34B7E-FB93-467A-A96A-8F6F1DAFEBF5}" srcId="{C4C485DD-8926-4C27-8AAB-00790522C0A2}" destId="{2BF369D3-75EE-4114-AB99-2574FFD21157}" srcOrd="0" destOrd="0" parTransId="{4B08EA30-1F5B-4DD3-8BF4-EBBF23A9B7F9}" sibTransId="{7937F39A-DD6F-420B-A15E-B988CF8F96D6}"/>
    <dgm:cxn modelId="{4B4B2DC4-C357-46BD-9A21-3AF2FA539AF8}" type="presOf" srcId="{1B8A3C6A-BE0F-4607-B64F-C1ADBE1CA6A4}" destId="{45BC36CF-0A9E-479E-B076-DE32E9827D89}" srcOrd="0" destOrd="0" presId="urn:microsoft.com/office/officeart/2005/8/layout/chart3"/>
    <dgm:cxn modelId="{444ABBDA-8410-402B-B447-E1EBE89BDD9F}" type="presOf" srcId="{2BF369D3-75EE-4114-AB99-2574FFD21157}" destId="{1CB987ED-3AA7-45A3-BF9A-E4F801825359}" srcOrd="0" destOrd="0" presId="urn:microsoft.com/office/officeart/2005/8/layout/chart3"/>
    <dgm:cxn modelId="{30AA4F13-BA96-467A-9C86-DCB817857C24}" srcId="{C4C485DD-8926-4C27-8AAB-00790522C0A2}" destId="{AFB4E3A3-3AAD-4699-8699-01CED1AC684C}" srcOrd="2" destOrd="0" parTransId="{CC29E67C-0F57-4C29-A797-E6391F4A8FE0}" sibTransId="{A9F79358-41FA-4744-89DC-0676A32C376C}"/>
    <dgm:cxn modelId="{9C43D291-20BD-4C75-AE75-6D882E4CA707}" type="presOf" srcId="{1B8A3C6A-BE0F-4607-B64F-C1ADBE1CA6A4}" destId="{AA1B3D61-7594-4DB6-929E-77883F7E27E3}" srcOrd="1" destOrd="0" presId="urn:microsoft.com/office/officeart/2005/8/layout/chart3"/>
    <dgm:cxn modelId="{F66EF44E-F7AE-4CCF-9F1F-C8895F1E2ACC}" srcId="{C4C485DD-8926-4C27-8AAB-00790522C0A2}" destId="{1B8A3C6A-BE0F-4607-B64F-C1ADBE1CA6A4}" srcOrd="1" destOrd="0" parTransId="{57C1888C-FD07-4B24-9C56-C46AA3122D06}" sibTransId="{73053163-FF6A-4471-9016-FD92A6EEE006}"/>
    <dgm:cxn modelId="{C1878DFB-ECB5-4494-8C5D-0482A3188CA2}" type="presOf" srcId="{AFB4E3A3-3AAD-4699-8699-01CED1AC684C}" destId="{6A8770EB-EF21-4069-A645-86BB56C19BD6}" srcOrd="1" destOrd="0" presId="urn:microsoft.com/office/officeart/2005/8/layout/chart3"/>
    <dgm:cxn modelId="{D0CD69C0-59BD-4F0E-8495-636DDB161D82}" type="presOf" srcId="{C4C485DD-8926-4C27-8AAB-00790522C0A2}" destId="{BFC6FE36-FC8F-4B60-AB84-327DD744A8C3}" srcOrd="0" destOrd="0" presId="urn:microsoft.com/office/officeart/2005/8/layout/chart3"/>
    <dgm:cxn modelId="{AA0083E3-067D-44FC-B2AF-D9A769DBCDE1}" type="presParOf" srcId="{BFC6FE36-FC8F-4B60-AB84-327DD744A8C3}" destId="{1CB987ED-3AA7-45A3-BF9A-E4F801825359}" srcOrd="0" destOrd="0" presId="urn:microsoft.com/office/officeart/2005/8/layout/chart3"/>
    <dgm:cxn modelId="{F66E9F71-B086-4144-9A33-2BE4AF8FE60D}" type="presParOf" srcId="{BFC6FE36-FC8F-4B60-AB84-327DD744A8C3}" destId="{084DDCCB-D2F8-4B19-AF0E-421770C01763}" srcOrd="1" destOrd="0" presId="urn:microsoft.com/office/officeart/2005/8/layout/chart3"/>
    <dgm:cxn modelId="{BCC84D54-42C8-4F2D-8ABE-55CDBCEA6169}" type="presParOf" srcId="{BFC6FE36-FC8F-4B60-AB84-327DD744A8C3}" destId="{45BC36CF-0A9E-479E-B076-DE32E9827D89}" srcOrd="2" destOrd="0" presId="urn:microsoft.com/office/officeart/2005/8/layout/chart3"/>
    <dgm:cxn modelId="{00ED187F-2B8E-4BFB-84BC-C336BA5D0345}" type="presParOf" srcId="{BFC6FE36-FC8F-4B60-AB84-327DD744A8C3}" destId="{AA1B3D61-7594-4DB6-929E-77883F7E27E3}" srcOrd="3" destOrd="0" presId="urn:microsoft.com/office/officeart/2005/8/layout/chart3"/>
    <dgm:cxn modelId="{3063731E-9677-4304-AA2F-4307628744AD}" type="presParOf" srcId="{BFC6FE36-FC8F-4B60-AB84-327DD744A8C3}" destId="{8D1495F2-9C29-498A-AF8F-2BD828498272}" srcOrd="4" destOrd="0" presId="urn:microsoft.com/office/officeart/2005/8/layout/chart3"/>
    <dgm:cxn modelId="{B75CD882-30B0-4D9F-9A62-649C913C8B3A}" type="presParOf" srcId="{BFC6FE36-FC8F-4B60-AB84-327DD744A8C3}" destId="{6A8770EB-EF21-4069-A645-86BB56C19BD6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3452970-0BBD-4598-8DC9-AC21F1BE4A4F}" type="doc">
      <dgm:prSet loTypeId="urn:microsoft.com/office/officeart/2008/layout/LinedList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4558DCF2-D128-4570-B3D7-73FDB67E1A3F}">
      <dgm:prSet phldrT="[Текст]" phldr="1" custT="1"/>
      <dgm:spPr/>
      <dgm:t>
        <a:bodyPr/>
        <a:lstStyle/>
        <a:p>
          <a:endParaRPr lang="ru-RU" sz="18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A6B7784E-E41A-4017-B88B-894B37746806}" type="parTrans" cxnId="{C04F0672-B490-49B4-97C3-ECF5AF54751C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075B23C8-7C10-4A1B-A76B-140EBC627C13}" type="sibTrans" cxnId="{C04F0672-B490-49B4-97C3-ECF5AF54751C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7202F935-C38E-42D9-8275-E20D1EBFF506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Выгодное географическое положение</a:t>
          </a:r>
          <a:endParaRPr lang="ru-RU" sz="18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749CEB54-7F3F-41E7-9ED7-8739C9CDFDF5}" type="parTrans" cxnId="{59B187F5-8157-43C0-B2F2-C7F0D8FF41A2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9F0ADF4A-63E7-4EED-B1EC-A0E639ACBCA4}" type="sibTrans" cxnId="{59B187F5-8157-43C0-B2F2-C7F0D8FF41A2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D8586C14-1EFF-4A52-8C34-BC8D0B9E15F1}">
      <dgm:prSet phldrT="[Текст]" custT="1"/>
      <dgm:spPr/>
      <dgm:t>
        <a:bodyPr/>
        <a:lstStyle/>
        <a:p>
          <a:r>
            <a:rPr lang="ru-RU" sz="18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Развитая транспортная инфраструктура</a:t>
          </a:r>
          <a:endParaRPr lang="ru-RU" sz="18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1A0BDD02-4429-463D-B971-2E1B286BC799}" type="parTrans" cxnId="{E0C2309D-8945-4117-9B29-153E75F4917D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97010FA2-539C-4804-97B8-7265B75AFA85}" type="sibTrans" cxnId="{E0C2309D-8945-4117-9B29-153E75F4917D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E508C309-E333-4E8B-AAA1-67574EA55BAE}">
      <dgm:prSet phldrT="[Текст]" custT="1"/>
      <dgm:spPr/>
      <dgm:t>
        <a:bodyPr/>
        <a:lstStyle/>
        <a:p>
          <a:r>
            <a:rPr lang="ru-RU" sz="18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Богатый природно-ресурсный потенциал</a:t>
          </a:r>
          <a:endParaRPr lang="ru-RU" sz="18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AFDAEF22-8CCB-4543-A10A-9E71B85AD83A}" type="parTrans" cxnId="{D16BA501-4614-4FC3-96A7-B8E429475879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70FF64D7-32DE-4905-8201-0EF3FCBA65EF}" type="sibTrans" cxnId="{D16BA501-4614-4FC3-96A7-B8E429475879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87A613E7-DAC6-481C-AB6F-2C34ED078D31}">
      <dgm:prSet phldrT="[Текст]" custT="1"/>
      <dgm:spPr/>
      <dgm:t>
        <a:bodyPr/>
        <a:lstStyle/>
        <a:p>
          <a:r>
            <a:rPr lang="ru-RU" sz="18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Наличие энергетических ресурсов для производственных и бытовых нужд</a:t>
          </a:r>
          <a:endParaRPr lang="ru-RU" sz="18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F4BE4B6D-1DDC-46D9-A4E0-CB93FEB1B2AA}" type="parTrans" cxnId="{99A8CBC9-09FC-4FFA-AC9C-92728E628BA2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</a:endParaRPr>
        </a:p>
      </dgm:t>
    </dgm:pt>
    <dgm:pt modelId="{1582EFBE-3377-44D0-A954-D6CB7FA6BACD}" type="sibTrans" cxnId="{99A8CBC9-09FC-4FFA-AC9C-92728E628BA2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</a:endParaRPr>
        </a:p>
      </dgm:t>
    </dgm:pt>
    <dgm:pt modelId="{8942AD05-8DEB-426B-B381-E4A996CD04C1}">
      <dgm:prSet phldrT="[Текст]" custT="1"/>
      <dgm:spPr/>
      <dgm:t>
        <a:bodyPr/>
        <a:lstStyle/>
        <a:p>
          <a:r>
            <a:rPr lang="ru-RU" sz="18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Низкая стоимость электроэнергии</a:t>
          </a:r>
          <a:endParaRPr lang="ru-RU" sz="18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7924C7A7-A5EE-4EA8-A97E-891634C35D30}" type="parTrans" cxnId="{1A391318-7B94-4E59-84F1-6136B015A805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</a:endParaRPr>
        </a:p>
      </dgm:t>
    </dgm:pt>
    <dgm:pt modelId="{1D7EE6AE-EAFE-437C-AF6E-5907A7735779}" type="sibTrans" cxnId="{1A391318-7B94-4E59-84F1-6136B015A805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</a:endParaRPr>
        </a:p>
      </dgm:t>
    </dgm:pt>
    <dgm:pt modelId="{F9EEC210-E081-4D65-88E8-22A6D98FBAED}">
      <dgm:prSet phldrT="[Текст]" custT="1"/>
      <dgm:spPr/>
      <dgm:t>
        <a:bodyPr/>
        <a:lstStyle/>
        <a:p>
          <a:r>
            <a:rPr lang="ru-RU" sz="18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Условия для развития малого предпринимательства</a:t>
          </a:r>
          <a:endParaRPr lang="ru-RU" sz="18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9C81961E-35C1-4192-B486-FDB6CECDB909}" type="parTrans" cxnId="{59605A64-AD51-491D-8766-EC98FCDBCB69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</a:endParaRPr>
        </a:p>
      </dgm:t>
    </dgm:pt>
    <dgm:pt modelId="{A5876473-51B5-4E85-9552-05D880A296E4}" type="sibTrans" cxnId="{59605A64-AD51-491D-8766-EC98FCDBCB69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</a:endParaRPr>
        </a:p>
      </dgm:t>
    </dgm:pt>
    <dgm:pt modelId="{B400AFBD-D6AF-4866-ACA2-7D53A6A36BAE}">
      <dgm:prSet phldrT="[Текст]" custT="1"/>
      <dgm:spPr/>
      <dgm:t>
        <a:bodyPr/>
        <a:lstStyle/>
        <a:p>
          <a:r>
            <a:rPr lang="ru-RU" sz="18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Условия для развития сельскохозяйственной деятельности</a:t>
          </a:r>
          <a:endParaRPr lang="ru-RU" sz="18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41E77461-4B62-44A3-9B33-546215671A42}" type="parTrans" cxnId="{DE755F37-F213-4A81-8AC3-4A2BFCA424A0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</a:endParaRPr>
        </a:p>
      </dgm:t>
    </dgm:pt>
    <dgm:pt modelId="{A462ACB2-D74D-4A8A-AFD3-0C3B532785C0}" type="sibTrans" cxnId="{DE755F37-F213-4A81-8AC3-4A2BFCA424A0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</a:endParaRPr>
        </a:p>
      </dgm:t>
    </dgm:pt>
    <dgm:pt modelId="{3296CB03-7712-461A-AFE5-8CDBDAF53BFA}">
      <dgm:prSet phldrT="[Текст]" custT="1"/>
      <dgm:spPr/>
      <dgm:t>
        <a:bodyPr/>
        <a:lstStyle/>
        <a:p>
          <a:r>
            <a:rPr lang="ru-RU" sz="18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Возможности для развития инвестиционного потенциала</a:t>
          </a:r>
          <a:endParaRPr lang="ru-RU" sz="18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FB04A9AF-222E-4869-AA4A-03F4C21149EF}" type="parTrans" cxnId="{2895276D-7257-4548-B314-41F0CFEAE849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</a:endParaRPr>
        </a:p>
      </dgm:t>
    </dgm:pt>
    <dgm:pt modelId="{F546BDB0-4F59-4F41-9797-60BBD1551350}" type="sibTrans" cxnId="{2895276D-7257-4548-B314-41F0CFEAE849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</a:endParaRPr>
        </a:p>
      </dgm:t>
    </dgm:pt>
    <dgm:pt modelId="{BAC549D9-3F31-4ED5-B9FB-AAA4761CFC83}">
      <dgm:prSet phldrT="[Текст]" custT="1"/>
      <dgm:spPr/>
      <dgm:t>
        <a:bodyPr/>
        <a:lstStyle/>
        <a:p>
          <a:r>
            <a:rPr lang="ru-RU" sz="18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Условия для развития туризма и отдыха</a:t>
          </a:r>
          <a:endParaRPr lang="ru-RU" sz="18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705B28F7-E970-496F-9F07-E8B77D13AE0A}" type="parTrans" cxnId="{81A6C365-1A4F-4A9D-8419-CAA012AC72A5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</a:endParaRPr>
        </a:p>
      </dgm:t>
    </dgm:pt>
    <dgm:pt modelId="{017C859E-7D89-4C2C-8B94-D478D63E2551}" type="sibTrans" cxnId="{81A6C365-1A4F-4A9D-8419-CAA012AC72A5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</a:endParaRPr>
        </a:p>
      </dgm:t>
    </dgm:pt>
    <dgm:pt modelId="{A77498B0-A335-4EB3-B7C6-04ED956B9962}">
      <dgm:prSet phldrT="[Текст]" custT="1"/>
      <dgm:spPr/>
      <dgm:t>
        <a:bodyPr/>
        <a:lstStyle/>
        <a:p>
          <a:r>
            <a:rPr lang="ru-RU" sz="18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Налоговые преференции (льготы) для отдельных видов экономической деятельности, установленные регионом</a:t>
          </a:r>
          <a:endParaRPr lang="ru-RU" sz="18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2EF9815F-7B89-4456-9240-C6A877D84F95}" type="parTrans" cxnId="{40F7713B-C035-4B3E-AA9D-C25AC5512D9B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</a:endParaRPr>
        </a:p>
      </dgm:t>
    </dgm:pt>
    <dgm:pt modelId="{A134F1F9-F715-40DF-8068-D889716A0977}" type="sibTrans" cxnId="{40F7713B-C035-4B3E-AA9D-C25AC5512D9B}">
      <dgm:prSet/>
      <dgm:spPr/>
      <dgm:t>
        <a:bodyPr/>
        <a:lstStyle/>
        <a:p>
          <a:endParaRPr lang="ru-RU" sz="1800">
            <a:solidFill>
              <a:srgbClr val="1F8324"/>
            </a:solidFill>
            <a:latin typeface="+mn-lt"/>
          </a:endParaRPr>
        </a:p>
      </dgm:t>
    </dgm:pt>
    <dgm:pt modelId="{7BCB0A33-49A2-4009-9C6A-8F78DE2B39B9}" type="pres">
      <dgm:prSet presAssocID="{13452970-0BBD-4598-8DC9-AC21F1BE4A4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7936C63-17E9-4E35-A5A6-86FB1D64E8E7}" type="pres">
      <dgm:prSet presAssocID="{4558DCF2-D128-4570-B3D7-73FDB67E1A3F}" presName="thickLine" presStyleLbl="alignNode1" presStyleIdx="0" presStyleCnt="1"/>
      <dgm:spPr/>
      <dgm:t>
        <a:bodyPr/>
        <a:lstStyle/>
        <a:p>
          <a:endParaRPr lang="ru-RU"/>
        </a:p>
      </dgm:t>
    </dgm:pt>
    <dgm:pt modelId="{EDCFDDF6-C323-4252-9D9B-532F04C9E77E}" type="pres">
      <dgm:prSet presAssocID="{4558DCF2-D128-4570-B3D7-73FDB67E1A3F}" presName="horz1" presStyleCnt="0"/>
      <dgm:spPr/>
      <dgm:t>
        <a:bodyPr/>
        <a:lstStyle/>
        <a:p>
          <a:endParaRPr lang="ru-RU"/>
        </a:p>
      </dgm:t>
    </dgm:pt>
    <dgm:pt modelId="{CBCBE706-C490-4874-90E6-A677D6C63636}" type="pres">
      <dgm:prSet presAssocID="{4558DCF2-D128-4570-B3D7-73FDB67E1A3F}" presName="tx1" presStyleLbl="revTx" presStyleIdx="0" presStyleCnt="11"/>
      <dgm:spPr/>
      <dgm:t>
        <a:bodyPr/>
        <a:lstStyle/>
        <a:p>
          <a:endParaRPr lang="ru-RU"/>
        </a:p>
      </dgm:t>
    </dgm:pt>
    <dgm:pt modelId="{E645E8CC-332C-45B9-897E-278C014BFD76}" type="pres">
      <dgm:prSet presAssocID="{4558DCF2-D128-4570-B3D7-73FDB67E1A3F}" presName="vert1" presStyleCnt="0"/>
      <dgm:spPr/>
      <dgm:t>
        <a:bodyPr/>
        <a:lstStyle/>
        <a:p>
          <a:endParaRPr lang="ru-RU"/>
        </a:p>
      </dgm:t>
    </dgm:pt>
    <dgm:pt modelId="{8918589D-2FE1-4D2B-981F-EA3508782B6C}" type="pres">
      <dgm:prSet presAssocID="{7202F935-C38E-42D9-8275-E20D1EBFF506}" presName="vertSpace2a" presStyleCnt="0"/>
      <dgm:spPr/>
      <dgm:t>
        <a:bodyPr/>
        <a:lstStyle/>
        <a:p>
          <a:endParaRPr lang="ru-RU"/>
        </a:p>
      </dgm:t>
    </dgm:pt>
    <dgm:pt modelId="{D9EB3A03-5A6B-46A9-9BB9-A03C125EF692}" type="pres">
      <dgm:prSet presAssocID="{7202F935-C38E-42D9-8275-E20D1EBFF506}" presName="horz2" presStyleCnt="0"/>
      <dgm:spPr/>
      <dgm:t>
        <a:bodyPr/>
        <a:lstStyle/>
        <a:p>
          <a:endParaRPr lang="ru-RU"/>
        </a:p>
      </dgm:t>
    </dgm:pt>
    <dgm:pt modelId="{86FD8184-EB5E-4EE7-A552-5CF14A551717}" type="pres">
      <dgm:prSet presAssocID="{7202F935-C38E-42D9-8275-E20D1EBFF506}" presName="horzSpace2" presStyleCnt="0"/>
      <dgm:spPr/>
      <dgm:t>
        <a:bodyPr/>
        <a:lstStyle/>
        <a:p>
          <a:endParaRPr lang="ru-RU"/>
        </a:p>
      </dgm:t>
    </dgm:pt>
    <dgm:pt modelId="{28AEDA78-DD48-4293-908E-679A9184877B}" type="pres">
      <dgm:prSet presAssocID="{7202F935-C38E-42D9-8275-E20D1EBFF506}" presName="tx2" presStyleLbl="revTx" presStyleIdx="1" presStyleCnt="11"/>
      <dgm:spPr/>
      <dgm:t>
        <a:bodyPr/>
        <a:lstStyle/>
        <a:p>
          <a:endParaRPr lang="ru-RU"/>
        </a:p>
      </dgm:t>
    </dgm:pt>
    <dgm:pt modelId="{4BF8936E-EFB7-4346-9CA3-D4DDAF79FB27}" type="pres">
      <dgm:prSet presAssocID="{7202F935-C38E-42D9-8275-E20D1EBFF506}" presName="vert2" presStyleCnt="0"/>
      <dgm:spPr/>
      <dgm:t>
        <a:bodyPr/>
        <a:lstStyle/>
        <a:p>
          <a:endParaRPr lang="ru-RU"/>
        </a:p>
      </dgm:t>
    </dgm:pt>
    <dgm:pt modelId="{50750C22-058D-4AD0-946C-4FE44F18600E}" type="pres">
      <dgm:prSet presAssocID="{7202F935-C38E-42D9-8275-E20D1EBFF506}" presName="thinLine2b" presStyleLbl="callout" presStyleIdx="0" presStyleCnt="10"/>
      <dgm:spPr/>
      <dgm:t>
        <a:bodyPr/>
        <a:lstStyle/>
        <a:p>
          <a:endParaRPr lang="ru-RU"/>
        </a:p>
      </dgm:t>
    </dgm:pt>
    <dgm:pt modelId="{3DE43774-CDD7-4259-BD83-22429BA96AF2}" type="pres">
      <dgm:prSet presAssocID="{7202F935-C38E-42D9-8275-E20D1EBFF506}" presName="vertSpace2b" presStyleCnt="0"/>
      <dgm:spPr/>
      <dgm:t>
        <a:bodyPr/>
        <a:lstStyle/>
        <a:p>
          <a:endParaRPr lang="ru-RU"/>
        </a:p>
      </dgm:t>
    </dgm:pt>
    <dgm:pt modelId="{46093DC7-D589-4A26-B05B-7CEEB76D68AF}" type="pres">
      <dgm:prSet presAssocID="{D8586C14-1EFF-4A52-8C34-BC8D0B9E15F1}" presName="horz2" presStyleCnt="0"/>
      <dgm:spPr/>
      <dgm:t>
        <a:bodyPr/>
        <a:lstStyle/>
        <a:p>
          <a:endParaRPr lang="ru-RU"/>
        </a:p>
      </dgm:t>
    </dgm:pt>
    <dgm:pt modelId="{C5B967CA-E38B-4C57-AF3A-72E3673A991F}" type="pres">
      <dgm:prSet presAssocID="{D8586C14-1EFF-4A52-8C34-BC8D0B9E15F1}" presName="horzSpace2" presStyleCnt="0"/>
      <dgm:spPr/>
      <dgm:t>
        <a:bodyPr/>
        <a:lstStyle/>
        <a:p>
          <a:endParaRPr lang="ru-RU"/>
        </a:p>
      </dgm:t>
    </dgm:pt>
    <dgm:pt modelId="{FD779F20-9D9D-442A-8806-2AD59C8C31F8}" type="pres">
      <dgm:prSet presAssocID="{D8586C14-1EFF-4A52-8C34-BC8D0B9E15F1}" presName="tx2" presStyleLbl="revTx" presStyleIdx="2" presStyleCnt="11"/>
      <dgm:spPr/>
      <dgm:t>
        <a:bodyPr/>
        <a:lstStyle/>
        <a:p>
          <a:endParaRPr lang="ru-RU"/>
        </a:p>
      </dgm:t>
    </dgm:pt>
    <dgm:pt modelId="{E7E1F966-A982-4533-A0D5-6A6B393E152F}" type="pres">
      <dgm:prSet presAssocID="{D8586C14-1EFF-4A52-8C34-BC8D0B9E15F1}" presName="vert2" presStyleCnt="0"/>
      <dgm:spPr/>
      <dgm:t>
        <a:bodyPr/>
        <a:lstStyle/>
        <a:p>
          <a:endParaRPr lang="ru-RU"/>
        </a:p>
      </dgm:t>
    </dgm:pt>
    <dgm:pt modelId="{AD3E5E57-48CE-4470-A301-B576677D6E56}" type="pres">
      <dgm:prSet presAssocID="{D8586C14-1EFF-4A52-8C34-BC8D0B9E15F1}" presName="thinLine2b" presStyleLbl="callout" presStyleIdx="1" presStyleCnt="10"/>
      <dgm:spPr/>
      <dgm:t>
        <a:bodyPr/>
        <a:lstStyle/>
        <a:p>
          <a:endParaRPr lang="ru-RU"/>
        </a:p>
      </dgm:t>
    </dgm:pt>
    <dgm:pt modelId="{973BC396-6A05-46AF-8B9A-D4C8F1DD7C8C}" type="pres">
      <dgm:prSet presAssocID="{D8586C14-1EFF-4A52-8C34-BC8D0B9E15F1}" presName="vertSpace2b" presStyleCnt="0"/>
      <dgm:spPr/>
      <dgm:t>
        <a:bodyPr/>
        <a:lstStyle/>
        <a:p>
          <a:endParaRPr lang="ru-RU"/>
        </a:p>
      </dgm:t>
    </dgm:pt>
    <dgm:pt modelId="{D1FAD595-9E32-4EFC-AE27-749E5EA6BE02}" type="pres">
      <dgm:prSet presAssocID="{E508C309-E333-4E8B-AAA1-67574EA55BAE}" presName="horz2" presStyleCnt="0"/>
      <dgm:spPr/>
      <dgm:t>
        <a:bodyPr/>
        <a:lstStyle/>
        <a:p>
          <a:endParaRPr lang="ru-RU"/>
        </a:p>
      </dgm:t>
    </dgm:pt>
    <dgm:pt modelId="{552F04C6-673D-49D0-8362-EFA2C164EB95}" type="pres">
      <dgm:prSet presAssocID="{E508C309-E333-4E8B-AAA1-67574EA55BAE}" presName="horzSpace2" presStyleCnt="0"/>
      <dgm:spPr/>
      <dgm:t>
        <a:bodyPr/>
        <a:lstStyle/>
        <a:p>
          <a:endParaRPr lang="ru-RU"/>
        </a:p>
      </dgm:t>
    </dgm:pt>
    <dgm:pt modelId="{99153075-81A3-4787-B783-064D28502B8B}" type="pres">
      <dgm:prSet presAssocID="{E508C309-E333-4E8B-AAA1-67574EA55BAE}" presName="tx2" presStyleLbl="revTx" presStyleIdx="3" presStyleCnt="11"/>
      <dgm:spPr/>
      <dgm:t>
        <a:bodyPr/>
        <a:lstStyle/>
        <a:p>
          <a:endParaRPr lang="ru-RU"/>
        </a:p>
      </dgm:t>
    </dgm:pt>
    <dgm:pt modelId="{A63FDB98-E996-4810-9323-8C0D95A887D4}" type="pres">
      <dgm:prSet presAssocID="{E508C309-E333-4E8B-AAA1-67574EA55BAE}" presName="vert2" presStyleCnt="0"/>
      <dgm:spPr/>
      <dgm:t>
        <a:bodyPr/>
        <a:lstStyle/>
        <a:p>
          <a:endParaRPr lang="ru-RU"/>
        </a:p>
      </dgm:t>
    </dgm:pt>
    <dgm:pt modelId="{D5109DF7-1A6B-41AD-8F3C-C42B4DE30D5B}" type="pres">
      <dgm:prSet presAssocID="{E508C309-E333-4E8B-AAA1-67574EA55BAE}" presName="thinLine2b" presStyleLbl="callout" presStyleIdx="2" presStyleCnt="10"/>
      <dgm:spPr/>
      <dgm:t>
        <a:bodyPr/>
        <a:lstStyle/>
        <a:p>
          <a:endParaRPr lang="ru-RU"/>
        </a:p>
      </dgm:t>
    </dgm:pt>
    <dgm:pt modelId="{679825E9-B41D-47F0-A865-531A60B011B4}" type="pres">
      <dgm:prSet presAssocID="{E508C309-E333-4E8B-AAA1-67574EA55BAE}" presName="vertSpace2b" presStyleCnt="0"/>
      <dgm:spPr/>
      <dgm:t>
        <a:bodyPr/>
        <a:lstStyle/>
        <a:p>
          <a:endParaRPr lang="ru-RU"/>
        </a:p>
      </dgm:t>
    </dgm:pt>
    <dgm:pt modelId="{A17A5971-F688-4BCD-8872-840A630592AC}" type="pres">
      <dgm:prSet presAssocID="{87A613E7-DAC6-481C-AB6F-2C34ED078D31}" presName="horz2" presStyleCnt="0"/>
      <dgm:spPr/>
      <dgm:t>
        <a:bodyPr/>
        <a:lstStyle/>
        <a:p>
          <a:endParaRPr lang="ru-RU"/>
        </a:p>
      </dgm:t>
    </dgm:pt>
    <dgm:pt modelId="{0BE9DAB8-6002-48E0-8467-90F215091A81}" type="pres">
      <dgm:prSet presAssocID="{87A613E7-DAC6-481C-AB6F-2C34ED078D31}" presName="horzSpace2" presStyleCnt="0"/>
      <dgm:spPr/>
      <dgm:t>
        <a:bodyPr/>
        <a:lstStyle/>
        <a:p>
          <a:endParaRPr lang="ru-RU"/>
        </a:p>
      </dgm:t>
    </dgm:pt>
    <dgm:pt modelId="{29DC9F08-96BE-42BA-9536-DFED08E912E2}" type="pres">
      <dgm:prSet presAssocID="{87A613E7-DAC6-481C-AB6F-2C34ED078D31}" presName="tx2" presStyleLbl="revTx" presStyleIdx="4" presStyleCnt="11"/>
      <dgm:spPr/>
      <dgm:t>
        <a:bodyPr/>
        <a:lstStyle/>
        <a:p>
          <a:endParaRPr lang="ru-RU"/>
        </a:p>
      </dgm:t>
    </dgm:pt>
    <dgm:pt modelId="{4D1F3407-732B-46C9-B4F1-43AB023C7C47}" type="pres">
      <dgm:prSet presAssocID="{87A613E7-DAC6-481C-AB6F-2C34ED078D31}" presName="vert2" presStyleCnt="0"/>
      <dgm:spPr/>
      <dgm:t>
        <a:bodyPr/>
        <a:lstStyle/>
        <a:p>
          <a:endParaRPr lang="ru-RU"/>
        </a:p>
      </dgm:t>
    </dgm:pt>
    <dgm:pt modelId="{D66DC444-BB16-4897-AA91-B322E772C697}" type="pres">
      <dgm:prSet presAssocID="{87A613E7-DAC6-481C-AB6F-2C34ED078D31}" presName="thinLine2b" presStyleLbl="callout" presStyleIdx="3" presStyleCnt="10"/>
      <dgm:spPr/>
      <dgm:t>
        <a:bodyPr/>
        <a:lstStyle/>
        <a:p>
          <a:endParaRPr lang="ru-RU"/>
        </a:p>
      </dgm:t>
    </dgm:pt>
    <dgm:pt modelId="{C61FF311-D41B-44FC-91B3-CC3C1ECF6BD7}" type="pres">
      <dgm:prSet presAssocID="{87A613E7-DAC6-481C-AB6F-2C34ED078D31}" presName="vertSpace2b" presStyleCnt="0"/>
      <dgm:spPr/>
      <dgm:t>
        <a:bodyPr/>
        <a:lstStyle/>
        <a:p>
          <a:endParaRPr lang="ru-RU"/>
        </a:p>
      </dgm:t>
    </dgm:pt>
    <dgm:pt modelId="{11B920ED-A172-41C2-9F07-2C342D8B4B75}" type="pres">
      <dgm:prSet presAssocID="{8942AD05-8DEB-426B-B381-E4A996CD04C1}" presName="horz2" presStyleCnt="0"/>
      <dgm:spPr/>
      <dgm:t>
        <a:bodyPr/>
        <a:lstStyle/>
        <a:p>
          <a:endParaRPr lang="ru-RU"/>
        </a:p>
      </dgm:t>
    </dgm:pt>
    <dgm:pt modelId="{441967D4-EC41-4E98-96C1-B92D748C4D22}" type="pres">
      <dgm:prSet presAssocID="{8942AD05-8DEB-426B-B381-E4A996CD04C1}" presName="horzSpace2" presStyleCnt="0"/>
      <dgm:spPr/>
      <dgm:t>
        <a:bodyPr/>
        <a:lstStyle/>
        <a:p>
          <a:endParaRPr lang="ru-RU"/>
        </a:p>
      </dgm:t>
    </dgm:pt>
    <dgm:pt modelId="{832ABAC5-CBD8-4BFE-B0A7-E5C797983942}" type="pres">
      <dgm:prSet presAssocID="{8942AD05-8DEB-426B-B381-E4A996CD04C1}" presName="tx2" presStyleLbl="revTx" presStyleIdx="5" presStyleCnt="11"/>
      <dgm:spPr/>
      <dgm:t>
        <a:bodyPr/>
        <a:lstStyle/>
        <a:p>
          <a:endParaRPr lang="ru-RU"/>
        </a:p>
      </dgm:t>
    </dgm:pt>
    <dgm:pt modelId="{8F289C3A-8B7A-4F03-BB10-07B0297328B6}" type="pres">
      <dgm:prSet presAssocID="{8942AD05-8DEB-426B-B381-E4A996CD04C1}" presName="vert2" presStyleCnt="0"/>
      <dgm:spPr/>
      <dgm:t>
        <a:bodyPr/>
        <a:lstStyle/>
        <a:p>
          <a:endParaRPr lang="ru-RU"/>
        </a:p>
      </dgm:t>
    </dgm:pt>
    <dgm:pt modelId="{6019A225-49ED-4A5D-9830-0E3B9E9DA701}" type="pres">
      <dgm:prSet presAssocID="{8942AD05-8DEB-426B-B381-E4A996CD04C1}" presName="thinLine2b" presStyleLbl="callout" presStyleIdx="4" presStyleCnt="10"/>
      <dgm:spPr/>
      <dgm:t>
        <a:bodyPr/>
        <a:lstStyle/>
        <a:p>
          <a:endParaRPr lang="ru-RU"/>
        </a:p>
      </dgm:t>
    </dgm:pt>
    <dgm:pt modelId="{19A42E71-EB20-4598-87FA-EF758AD89EE0}" type="pres">
      <dgm:prSet presAssocID="{8942AD05-8DEB-426B-B381-E4A996CD04C1}" presName="vertSpace2b" presStyleCnt="0"/>
      <dgm:spPr/>
      <dgm:t>
        <a:bodyPr/>
        <a:lstStyle/>
        <a:p>
          <a:endParaRPr lang="ru-RU"/>
        </a:p>
      </dgm:t>
    </dgm:pt>
    <dgm:pt modelId="{0C1067DB-E1E4-4F99-A8F8-10177075E98C}" type="pres">
      <dgm:prSet presAssocID="{F9EEC210-E081-4D65-88E8-22A6D98FBAED}" presName="horz2" presStyleCnt="0"/>
      <dgm:spPr/>
      <dgm:t>
        <a:bodyPr/>
        <a:lstStyle/>
        <a:p>
          <a:endParaRPr lang="ru-RU"/>
        </a:p>
      </dgm:t>
    </dgm:pt>
    <dgm:pt modelId="{EEEC004E-FE30-400C-A62E-1DA43E0292C3}" type="pres">
      <dgm:prSet presAssocID="{F9EEC210-E081-4D65-88E8-22A6D98FBAED}" presName="horzSpace2" presStyleCnt="0"/>
      <dgm:spPr/>
      <dgm:t>
        <a:bodyPr/>
        <a:lstStyle/>
        <a:p>
          <a:endParaRPr lang="ru-RU"/>
        </a:p>
      </dgm:t>
    </dgm:pt>
    <dgm:pt modelId="{C20A7B03-0933-4F40-ADF6-4D4C9133668B}" type="pres">
      <dgm:prSet presAssocID="{F9EEC210-E081-4D65-88E8-22A6D98FBAED}" presName="tx2" presStyleLbl="revTx" presStyleIdx="6" presStyleCnt="11"/>
      <dgm:spPr/>
      <dgm:t>
        <a:bodyPr/>
        <a:lstStyle/>
        <a:p>
          <a:endParaRPr lang="ru-RU"/>
        </a:p>
      </dgm:t>
    </dgm:pt>
    <dgm:pt modelId="{08EE39DB-4A9D-48C4-80FF-41496449D5B0}" type="pres">
      <dgm:prSet presAssocID="{F9EEC210-E081-4D65-88E8-22A6D98FBAED}" presName="vert2" presStyleCnt="0"/>
      <dgm:spPr/>
      <dgm:t>
        <a:bodyPr/>
        <a:lstStyle/>
        <a:p>
          <a:endParaRPr lang="ru-RU"/>
        </a:p>
      </dgm:t>
    </dgm:pt>
    <dgm:pt modelId="{BA64AE37-B9D4-48F7-8B11-14A68AC196E4}" type="pres">
      <dgm:prSet presAssocID="{F9EEC210-E081-4D65-88E8-22A6D98FBAED}" presName="thinLine2b" presStyleLbl="callout" presStyleIdx="5" presStyleCnt="10"/>
      <dgm:spPr/>
      <dgm:t>
        <a:bodyPr/>
        <a:lstStyle/>
        <a:p>
          <a:endParaRPr lang="ru-RU"/>
        </a:p>
      </dgm:t>
    </dgm:pt>
    <dgm:pt modelId="{8E1E7819-50FA-414C-8D0C-1F9559A7BEE5}" type="pres">
      <dgm:prSet presAssocID="{F9EEC210-E081-4D65-88E8-22A6D98FBAED}" presName="vertSpace2b" presStyleCnt="0"/>
      <dgm:spPr/>
      <dgm:t>
        <a:bodyPr/>
        <a:lstStyle/>
        <a:p>
          <a:endParaRPr lang="ru-RU"/>
        </a:p>
      </dgm:t>
    </dgm:pt>
    <dgm:pt modelId="{7FDA5566-6746-4E9D-AA3B-4E975315BEC1}" type="pres">
      <dgm:prSet presAssocID="{B400AFBD-D6AF-4866-ACA2-7D53A6A36BAE}" presName="horz2" presStyleCnt="0"/>
      <dgm:spPr/>
      <dgm:t>
        <a:bodyPr/>
        <a:lstStyle/>
        <a:p>
          <a:endParaRPr lang="ru-RU"/>
        </a:p>
      </dgm:t>
    </dgm:pt>
    <dgm:pt modelId="{D56170B9-281A-4C3A-ACD8-12613F5687D2}" type="pres">
      <dgm:prSet presAssocID="{B400AFBD-D6AF-4866-ACA2-7D53A6A36BAE}" presName="horzSpace2" presStyleCnt="0"/>
      <dgm:spPr/>
      <dgm:t>
        <a:bodyPr/>
        <a:lstStyle/>
        <a:p>
          <a:endParaRPr lang="ru-RU"/>
        </a:p>
      </dgm:t>
    </dgm:pt>
    <dgm:pt modelId="{F5731200-4E23-4CE1-B484-5BED6E799E1D}" type="pres">
      <dgm:prSet presAssocID="{B400AFBD-D6AF-4866-ACA2-7D53A6A36BAE}" presName="tx2" presStyleLbl="revTx" presStyleIdx="7" presStyleCnt="11"/>
      <dgm:spPr/>
      <dgm:t>
        <a:bodyPr/>
        <a:lstStyle/>
        <a:p>
          <a:endParaRPr lang="ru-RU"/>
        </a:p>
      </dgm:t>
    </dgm:pt>
    <dgm:pt modelId="{079FA6E1-9985-474C-B97D-CCE107B46C49}" type="pres">
      <dgm:prSet presAssocID="{B400AFBD-D6AF-4866-ACA2-7D53A6A36BAE}" presName="vert2" presStyleCnt="0"/>
      <dgm:spPr/>
      <dgm:t>
        <a:bodyPr/>
        <a:lstStyle/>
        <a:p>
          <a:endParaRPr lang="ru-RU"/>
        </a:p>
      </dgm:t>
    </dgm:pt>
    <dgm:pt modelId="{A18C5644-0743-4EA0-BBDA-D5B3B04B972E}" type="pres">
      <dgm:prSet presAssocID="{B400AFBD-D6AF-4866-ACA2-7D53A6A36BAE}" presName="thinLine2b" presStyleLbl="callout" presStyleIdx="6" presStyleCnt="10"/>
      <dgm:spPr/>
      <dgm:t>
        <a:bodyPr/>
        <a:lstStyle/>
        <a:p>
          <a:endParaRPr lang="ru-RU"/>
        </a:p>
      </dgm:t>
    </dgm:pt>
    <dgm:pt modelId="{566E7720-EE6F-4BBF-826C-E9D09625C905}" type="pres">
      <dgm:prSet presAssocID="{B400AFBD-D6AF-4866-ACA2-7D53A6A36BAE}" presName="vertSpace2b" presStyleCnt="0"/>
      <dgm:spPr/>
      <dgm:t>
        <a:bodyPr/>
        <a:lstStyle/>
        <a:p>
          <a:endParaRPr lang="ru-RU"/>
        </a:p>
      </dgm:t>
    </dgm:pt>
    <dgm:pt modelId="{198C90F8-73D1-4563-8527-5B5B378B5440}" type="pres">
      <dgm:prSet presAssocID="{3296CB03-7712-461A-AFE5-8CDBDAF53BFA}" presName="horz2" presStyleCnt="0"/>
      <dgm:spPr/>
      <dgm:t>
        <a:bodyPr/>
        <a:lstStyle/>
        <a:p>
          <a:endParaRPr lang="ru-RU"/>
        </a:p>
      </dgm:t>
    </dgm:pt>
    <dgm:pt modelId="{BF94511C-E40B-4D77-860F-FA46B9081120}" type="pres">
      <dgm:prSet presAssocID="{3296CB03-7712-461A-AFE5-8CDBDAF53BFA}" presName="horzSpace2" presStyleCnt="0"/>
      <dgm:spPr/>
      <dgm:t>
        <a:bodyPr/>
        <a:lstStyle/>
        <a:p>
          <a:endParaRPr lang="ru-RU"/>
        </a:p>
      </dgm:t>
    </dgm:pt>
    <dgm:pt modelId="{8FB40166-EEE9-4844-94CB-816725ECACD6}" type="pres">
      <dgm:prSet presAssocID="{3296CB03-7712-461A-AFE5-8CDBDAF53BFA}" presName="tx2" presStyleLbl="revTx" presStyleIdx="8" presStyleCnt="11"/>
      <dgm:spPr/>
      <dgm:t>
        <a:bodyPr/>
        <a:lstStyle/>
        <a:p>
          <a:endParaRPr lang="ru-RU"/>
        </a:p>
      </dgm:t>
    </dgm:pt>
    <dgm:pt modelId="{F1E4235D-FA5D-4C0B-9166-7CB5DDC97C1F}" type="pres">
      <dgm:prSet presAssocID="{3296CB03-7712-461A-AFE5-8CDBDAF53BFA}" presName="vert2" presStyleCnt="0"/>
      <dgm:spPr/>
      <dgm:t>
        <a:bodyPr/>
        <a:lstStyle/>
        <a:p>
          <a:endParaRPr lang="ru-RU"/>
        </a:p>
      </dgm:t>
    </dgm:pt>
    <dgm:pt modelId="{A87EB258-D66D-46D1-AB17-1AA077E0F980}" type="pres">
      <dgm:prSet presAssocID="{3296CB03-7712-461A-AFE5-8CDBDAF53BFA}" presName="thinLine2b" presStyleLbl="callout" presStyleIdx="7" presStyleCnt="10"/>
      <dgm:spPr/>
      <dgm:t>
        <a:bodyPr/>
        <a:lstStyle/>
        <a:p>
          <a:endParaRPr lang="ru-RU"/>
        </a:p>
      </dgm:t>
    </dgm:pt>
    <dgm:pt modelId="{22F8A604-8EB6-487D-9214-CADFE9F1886B}" type="pres">
      <dgm:prSet presAssocID="{3296CB03-7712-461A-AFE5-8CDBDAF53BFA}" presName="vertSpace2b" presStyleCnt="0"/>
      <dgm:spPr/>
      <dgm:t>
        <a:bodyPr/>
        <a:lstStyle/>
        <a:p>
          <a:endParaRPr lang="ru-RU"/>
        </a:p>
      </dgm:t>
    </dgm:pt>
    <dgm:pt modelId="{A6A94B8E-284B-4094-A820-351F2D65683C}" type="pres">
      <dgm:prSet presAssocID="{BAC549D9-3F31-4ED5-B9FB-AAA4761CFC83}" presName="horz2" presStyleCnt="0"/>
      <dgm:spPr/>
      <dgm:t>
        <a:bodyPr/>
        <a:lstStyle/>
        <a:p>
          <a:endParaRPr lang="ru-RU"/>
        </a:p>
      </dgm:t>
    </dgm:pt>
    <dgm:pt modelId="{9DB3BE0D-1A52-4AF2-AC92-F3AEFF16D242}" type="pres">
      <dgm:prSet presAssocID="{BAC549D9-3F31-4ED5-B9FB-AAA4761CFC83}" presName="horzSpace2" presStyleCnt="0"/>
      <dgm:spPr/>
      <dgm:t>
        <a:bodyPr/>
        <a:lstStyle/>
        <a:p>
          <a:endParaRPr lang="ru-RU"/>
        </a:p>
      </dgm:t>
    </dgm:pt>
    <dgm:pt modelId="{E4C13C72-C83F-4FF7-92D6-2BBFC7D48CC3}" type="pres">
      <dgm:prSet presAssocID="{BAC549D9-3F31-4ED5-B9FB-AAA4761CFC83}" presName="tx2" presStyleLbl="revTx" presStyleIdx="9" presStyleCnt="11"/>
      <dgm:spPr/>
      <dgm:t>
        <a:bodyPr/>
        <a:lstStyle/>
        <a:p>
          <a:endParaRPr lang="ru-RU"/>
        </a:p>
      </dgm:t>
    </dgm:pt>
    <dgm:pt modelId="{CD7EBC13-6EE8-4756-9E7E-90C7BF758BF9}" type="pres">
      <dgm:prSet presAssocID="{BAC549D9-3F31-4ED5-B9FB-AAA4761CFC83}" presName="vert2" presStyleCnt="0"/>
      <dgm:spPr/>
      <dgm:t>
        <a:bodyPr/>
        <a:lstStyle/>
        <a:p>
          <a:endParaRPr lang="ru-RU"/>
        </a:p>
      </dgm:t>
    </dgm:pt>
    <dgm:pt modelId="{FB12349D-B017-4253-B79F-EFC9605723BF}" type="pres">
      <dgm:prSet presAssocID="{BAC549D9-3F31-4ED5-B9FB-AAA4761CFC83}" presName="thinLine2b" presStyleLbl="callout" presStyleIdx="8" presStyleCnt="10"/>
      <dgm:spPr/>
      <dgm:t>
        <a:bodyPr/>
        <a:lstStyle/>
        <a:p>
          <a:endParaRPr lang="ru-RU"/>
        </a:p>
      </dgm:t>
    </dgm:pt>
    <dgm:pt modelId="{05EC4A61-78FA-44E0-A339-A513CD9D19D7}" type="pres">
      <dgm:prSet presAssocID="{BAC549D9-3F31-4ED5-B9FB-AAA4761CFC83}" presName="vertSpace2b" presStyleCnt="0"/>
      <dgm:spPr/>
      <dgm:t>
        <a:bodyPr/>
        <a:lstStyle/>
        <a:p>
          <a:endParaRPr lang="ru-RU"/>
        </a:p>
      </dgm:t>
    </dgm:pt>
    <dgm:pt modelId="{4C0B39F1-DBCC-4CD7-859B-D373E77F08BA}" type="pres">
      <dgm:prSet presAssocID="{A77498B0-A335-4EB3-B7C6-04ED956B9962}" presName="horz2" presStyleCnt="0"/>
      <dgm:spPr/>
      <dgm:t>
        <a:bodyPr/>
        <a:lstStyle/>
        <a:p>
          <a:endParaRPr lang="ru-RU"/>
        </a:p>
      </dgm:t>
    </dgm:pt>
    <dgm:pt modelId="{A52789E8-D879-42F7-94A3-984A9056F9BF}" type="pres">
      <dgm:prSet presAssocID="{A77498B0-A335-4EB3-B7C6-04ED956B9962}" presName="horzSpace2" presStyleCnt="0"/>
      <dgm:spPr/>
      <dgm:t>
        <a:bodyPr/>
        <a:lstStyle/>
        <a:p>
          <a:endParaRPr lang="ru-RU"/>
        </a:p>
      </dgm:t>
    </dgm:pt>
    <dgm:pt modelId="{C9D3898C-613D-4AAA-AFF3-74B81E4AF5E3}" type="pres">
      <dgm:prSet presAssocID="{A77498B0-A335-4EB3-B7C6-04ED956B9962}" presName="tx2" presStyleLbl="revTx" presStyleIdx="10" presStyleCnt="11"/>
      <dgm:spPr/>
      <dgm:t>
        <a:bodyPr/>
        <a:lstStyle/>
        <a:p>
          <a:endParaRPr lang="ru-RU"/>
        </a:p>
      </dgm:t>
    </dgm:pt>
    <dgm:pt modelId="{678B8DE9-E7DE-4752-A233-BE333392712C}" type="pres">
      <dgm:prSet presAssocID="{A77498B0-A335-4EB3-B7C6-04ED956B9962}" presName="vert2" presStyleCnt="0"/>
      <dgm:spPr/>
      <dgm:t>
        <a:bodyPr/>
        <a:lstStyle/>
        <a:p>
          <a:endParaRPr lang="ru-RU"/>
        </a:p>
      </dgm:t>
    </dgm:pt>
    <dgm:pt modelId="{7C1A70C0-182B-4B8B-912F-C9A55397B57C}" type="pres">
      <dgm:prSet presAssocID="{A77498B0-A335-4EB3-B7C6-04ED956B9962}" presName="thinLine2b" presStyleLbl="callout" presStyleIdx="9" presStyleCnt="10"/>
      <dgm:spPr/>
      <dgm:t>
        <a:bodyPr/>
        <a:lstStyle/>
        <a:p>
          <a:endParaRPr lang="ru-RU"/>
        </a:p>
      </dgm:t>
    </dgm:pt>
    <dgm:pt modelId="{12947AE9-F8D5-411D-A320-DDE56A1C9D47}" type="pres">
      <dgm:prSet presAssocID="{A77498B0-A335-4EB3-B7C6-04ED956B9962}" presName="vertSpace2b" presStyleCnt="0"/>
      <dgm:spPr/>
      <dgm:t>
        <a:bodyPr/>
        <a:lstStyle/>
        <a:p>
          <a:endParaRPr lang="ru-RU"/>
        </a:p>
      </dgm:t>
    </dgm:pt>
  </dgm:ptLst>
  <dgm:cxnLst>
    <dgm:cxn modelId="{236A78EB-E49A-4D6B-8677-56EA240F8FD5}" type="presOf" srcId="{B400AFBD-D6AF-4866-ACA2-7D53A6A36BAE}" destId="{F5731200-4E23-4CE1-B484-5BED6E799E1D}" srcOrd="0" destOrd="0" presId="urn:microsoft.com/office/officeart/2008/layout/LinedList"/>
    <dgm:cxn modelId="{D16BA501-4614-4FC3-96A7-B8E429475879}" srcId="{4558DCF2-D128-4570-B3D7-73FDB67E1A3F}" destId="{E508C309-E333-4E8B-AAA1-67574EA55BAE}" srcOrd="2" destOrd="0" parTransId="{AFDAEF22-8CCB-4543-A10A-9E71B85AD83A}" sibTransId="{70FF64D7-32DE-4905-8201-0EF3FCBA65EF}"/>
    <dgm:cxn modelId="{24B40A04-28E6-474E-880A-D90BC8A4F8BF}" type="presOf" srcId="{A77498B0-A335-4EB3-B7C6-04ED956B9962}" destId="{C9D3898C-613D-4AAA-AFF3-74B81E4AF5E3}" srcOrd="0" destOrd="0" presId="urn:microsoft.com/office/officeart/2008/layout/LinedList"/>
    <dgm:cxn modelId="{799CA91C-D7E2-4A50-81DB-27E9D622BA07}" type="presOf" srcId="{3296CB03-7712-461A-AFE5-8CDBDAF53BFA}" destId="{8FB40166-EEE9-4844-94CB-816725ECACD6}" srcOrd="0" destOrd="0" presId="urn:microsoft.com/office/officeart/2008/layout/LinedList"/>
    <dgm:cxn modelId="{59B187F5-8157-43C0-B2F2-C7F0D8FF41A2}" srcId="{4558DCF2-D128-4570-B3D7-73FDB67E1A3F}" destId="{7202F935-C38E-42D9-8275-E20D1EBFF506}" srcOrd="0" destOrd="0" parTransId="{749CEB54-7F3F-41E7-9ED7-8739C9CDFDF5}" sibTransId="{9F0ADF4A-63E7-4EED-B1EC-A0E639ACBCA4}"/>
    <dgm:cxn modelId="{99A8CBC9-09FC-4FFA-AC9C-92728E628BA2}" srcId="{4558DCF2-D128-4570-B3D7-73FDB67E1A3F}" destId="{87A613E7-DAC6-481C-AB6F-2C34ED078D31}" srcOrd="3" destOrd="0" parTransId="{F4BE4B6D-1DDC-46D9-A4E0-CB93FEB1B2AA}" sibTransId="{1582EFBE-3377-44D0-A954-D6CB7FA6BACD}"/>
    <dgm:cxn modelId="{B3ED0A80-9877-438E-8C29-694CB1DE7897}" type="presOf" srcId="{BAC549D9-3F31-4ED5-B9FB-AAA4761CFC83}" destId="{E4C13C72-C83F-4FF7-92D6-2BBFC7D48CC3}" srcOrd="0" destOrd="0" presId="urn:microsoft.com/office/officeart/2008/layout/LinedList"/>
    <dgm:cxn modelId="{18D5CE49-E92A-417E-A189-F74E47EFA434}" type="presOf" srcId="{D8586C14-1EFF-4A52-8C34-BC8D0B9E15F1}" destId="{FD779F20-9D9D-442A-8806-2AD59C8C31F8}" srcOrd="0" destOrd="0" presId="urn:microsoft.com/office/officeart/2008/layout/LinedList"/>
    <dgm:cxn modelId="{26BC5802-5F36-4B7B-BAC4-5DFCEA68A914}" type="presOf" srcId="{87A613E7-DAC6-481C-AB6F-2C34ED078D31}" destId="{29DC9F08-96BE-42BA-9536-DFED08E912E2}" srcOrd="0" destOrd="0" presId="urn:microsoft.com/office/officeart/2008/layout/LinedList"/>
    <dgm:cxn modelId="{E0C2309D-8945-4117-9B29-153E75F4917D}" srcId="{4558DCF2-D128-4570-B3D7-73FDB67E1A3F}" destId="{D8586C14-1EFF-4A52-8C34-BC8D0B9E15F1}" srcOrd="1" destOrd="0" parTransId="{1A0BDD02-4429-463D-B971-2E1B286BC799}" sibTransId="{97010FA2-539C-4804-97B8-7265B75AFA85}"/>
    <dgm:cxn modelId="{63B8CD4D-8341-4455-9A77-F8663600D990}" type="presOf" srcId="{F9EEC210-E081-4D65-88E8-22A6D98FBAED}" destId="{C20A7B03-0933-4F40-ADF6-4D4C9133668B}" srcOrd="0" destOrd="0" presId="urn:microsoft.com/office/officeart/2008/layout/LinedList"/>
    <dgm:cxn modelId="{1FF0022C-36A1-4FB9-AC2F-7EE08E23D718}" type="presOf" srcId="{8942AD05-8DEB-426B-B381-E4A996CD04C1}" destId="{832ABAC5-CBD8-4BFE-B0A7-E5C797983942}" srcOrd="0" destOrd="0" presId="urn:microsoft.com/office/officeart/2008/layout/LinedList"/>
    <dgm:cxn modelId="{2895276D-7257-4548-B314-41F0CFEAE849}" srcId="{4558DCF2-D128-4570-B3D7-73FDB67E1A3F}" destId="{3296CB03-7712-461A-AFE5-8CDBDAF53BFA}" srcOrd="7" destOrd="0" parTransId="{FB04A9AF-222E-4869-AA4A-03F4C21149EF}" sibTransId="{F546BDB0-4F59-4F41-9797-60BBD1551350}"/>
    <dgm:cxn modelId="{1A391318-7B94-4E59-84F1-6136B015A805}" srcId="{4558DCF2-D128-4570-B3D7-73FDB67E1A3F}" destId="{8942AD05-8DEB-426B-B381-E4A996CD04C1}" srcOrd="4" destOrd="0" parTransId="{7924C7A7-A5EE-4EA8-A97E-891634C35D30}" sibTransId="{1D7EE6AE-EAFE-437C-AF6E-5907A7735779}"/>
    <dgm:cxn modelId="{16037979-2EB7-44F9-80C0-4D746A38857D}" type="presOf" srcId="{4558DCF2-D128-4570-B3D7-73FDB67E1A3F}" destId="{CBCBE706-C490-4874-90E6-A677D6C63636}" srcOrd="0" destOrd="0" presId="urn:microsoft.com/office/officeart/2008/layout/LinedList"/>
    <dgm:cxn modelId="{933738DA-4A81-4A0A-BB4E-0DDA29FF4347}" type="presOf" srcId="{7202F935-C38E-42D9-8275-E20D1EBFF506}" destId="{28AEDA78-DD48-4293-908E-679A9184877B}" srcOrd="0" destOrd="0" presId="urn:microsoft.com/office/officeart/2008/layout/LinedList"/>
    <dgm:cxn modelId="{A16A5C7A-0417-4BDE-B25A-F1243181A480}" type="presOf" srcId="{E508C309-E333-4E8B-AAA1-67574EA55BAE}" destId="{99153075-81A3-4787-B783-064D28502B8B}" srcOrd="0" destOrd="0" presId="urn:microsoft.com/office/officeart/2008/layout/LinedList"/>
    <dgm:cxn modelId="{81A6C365-1A4F-4A9D-8419-CAA012AC72A5}" srcId="{4558DCF2-D128-4570-B3D7-73FDB67E1A3F}" destId="{BAC549D9-3F31-4ED5-B9FB-AAA4761CFC83}" srcOrd="8" destOrd="0" parTransId="{705B28F7-E970-496F-9F07-E8B77D13AE0A}" sibTransId="{017C859E-7D89-4C2C-8B94-D478D63E2551}"/>
    <dgm:cxn modelId="{40F7713B-C035-4B3E-AA9D-C25AC5512D9B}" srcId="{4558DCF2-D128-4570-B3D7-73FDB67E1A3F}" destId="{A77498B0-A335-4EB3-B7C6-04ED956B9962}" srcOrd="9" destOrd="0" parTransId="{2EF9815F-7B89-4456-9240-C6A877D84F95}" sibTransId="{A134F1F9-F715-40DF-8068-D889716A0977}"/>
    <dgm:cxn modelId="{DE755F37-F213-4A81-8AC3-4A2BFCA424A0}" srcId="{4558DCF2-D128-4570-B3D7-73FDB67E1A3F}" destId="{B400AFBD-D6AF-4866-ACA2-7D53A6A36BAE}" srcOrd="6" destOrd="0" parTransId="{41E77461-4B62-44A3-9B33-546215671A42}" sibTransId="{A462ACB2-D74D-4A8A-AFD3-0C3B532785C0}"/>
    <dgm:cxn modelId="{59605A64-AD51-491D-8766-EC98FCDBCB69}" srcId="{4558DCF2-D128-4570-B3D7-73FDB67E1A3F}" destId="{F9EEC210-E081-4D65-88E8-22A6D98FBAED}" srcOrd="5" destOrd="0" parTransId="{9C81961E-35C1-4192-B486-FDB6CECDB909}" sibTransId="{A5876473-51B5-4E85-9552-05D880A296E4}"/>
    <dgm:cxn modelId="{C04F0672-B490-49B4-97C3-ECF5AF54751C}" srcId="{13452970-0BBD-4598-8DC9-AC21F1BE4A4F}" destId="{4558DCF2-D128-4570-B3D7-73FDB67E1A3F}" srcOrd="0" destOrd="0" parTransId="{A6B7784E-E41A-4017-B88B-894B37746806}" sibTransId="{075B23C8-7C10-4A1B-A76B-140EBC627C13}"/>
    <dgm:cxn modelId="{9FB75E29-7786-40EF-9904-11A43776B48C}" type="presOf" srcId="{13452970-0BBD-4598-8DC9-AC21F1BE4A4F}" destId="{7BCB0A33-49A2-4009-9C6A-8F78DE2B39B9}" srcOrd="0" destOrd="0" presId="urn:microsoft.com/office/officeart/2008/layout/LinedList"/>
    <dgm:cxn modelId="{75B635C6-8122-4316-BF1D-3D5C78269D28}" type="presParOf" srcId="{7BCB0A33-49A2-4009-9C6A-8F78DE2B39B9}" destId="{67936C63-17E9-4E35-A5A6-86FB1D64E8E7}" srcOrd="0" destOrd="0" presId="urn:microsoft.com/office/officeart/2008/layout/LinedList"/>
    <dgm:cxn modelId="{89B703D5-5180-4C67-B8C9-517FC3E57F47}" type="presParOf" srcId="{7BCB0A33-49A2-4009-9C6A-8F78DE2B39B9}" destId="{EDCFDDF6-C323-4252-9D9B-532F04C9E77E}" srcOrd="1" destOrd="0" presId="urn:microsoft.com/office/officeart/2008/layout/LinedList"/>
    <dgm:cxn modelId="{03791F12-9515-4963-A446-9C9502EA14D4}" type="presParOf" srcId="{EDCFDDF6-C323-4252-9D9B-532F04C9E77E}" destId="{CBCBE706-C490-4874-90E6-A677D6C63636}" srcOrd="0" destOrd="0" presId="urn:microsoft.com/office/officeart/2008/layout/LinedList"/>
    <dgm:cxn modelId="{F50D1FB1-A27C-4318-BADF-9B62E999DECC}" type="presParOf" srcId="{EDCFDDF6-C323-4252-9D9B-532F04C9E77E}" destId="{E645E8CC-332C-45B9-897E-278C014BFD76}" srcOrd="1" destOrd="0" presId="urn:microsoft.com/office/officeart/2008/layout/LinedList"/>
    <dgm:cxn modelId="{EAFBDD6F-50DD-4276-BF20-0B2D423E78F6}" type="presParOf" srcId="{E645E8CC-332C-45B9-897E-278C014BFD76}" destId="{8918589D-2FE1-4D2B-981F-EA3508782B6C}" srcOrd="0" destOrd="0" presId="urn:microsoft.com/office/officeart/2008/layout/LinedList"/>
    <dgm:cxn modelId="{A536FD38-D911-4D74-811B-0372C26E8388}" type="presParOf" srcId="{E645E8CC-332C-45B9-897E-278C014BFD76}" destId="{D9EB3A03-5A6B-46A9-9BB9-A03C125EF692}" srcOrd="1" destOrd="0" presId="urn:microsoft.com/office/officeart/2008/layout/LinedList"/>
    <dgm:cxn modelId="{ED56BB8E-3DF0-498E-BFEF-6E9988F2BD07}" type="presParOf" srcId="{D9EB3A03-5A6B-46A9-9BB9-A03C125EF692}" destId="{86FD8184-EB5E-4EE7-A552-5CF14A551717}" srcOrd="0" destOrd="0" presId="urn:microsoft.com/office/officeart/2008/layout/LinedList"/>
    <dgm:cxn modelId="{933597AC-7306-40F1-AEDB-496D8F2471C6}" type="presParOf" srcId="{D9EB3A03-5A6B-46A9-9BB9-A03C125EF692}" destId="{28AEDA78-DD48-4293-908E-679A9184877B}" srcOrd="1" destOrd="0" presId="urn:microsoft.com/office/officeart/2008/layout/LinedList"/>
    <dgm:cxn modelId="{C28E1C04-0622-4528-B64B-B1196D047077}" type="presParOf" srcId="{D9EB3A03-5A6B-46A9-9BB9-A03C125EF692}" destId="{4BF8936E-EFB7-4346-9CA3-D4DDAF79FB27}" srcOrd="2" destOrd="0" presId="urn:microsoft.com/office/officeart/2008/layout/LinedList"/>
    <dgm:cxn modelId="{1DE53BC0-BE57-4161-B2B2-4895DF4770C6}" type="presParOf" srcId="{E645E8CC-332C-45B9-897E-278C014BFD76}" destId="{50750C22-058D-4AD0-946C-4FE44F18600E}" srcOrd="2" destOrd="0" presId="urn:microsoft.com/office/officeart/2008/layout/LinedList"/>
    <dgm:cxn modelId="{73C51346-E97F-46F2-8245-A7EDCCA52379}" type="presParOf" srcId="{E645E8CC-332C-45B9-897E-278C014BFD76}" destId="{3DE43774-CDD7-4259-BD83-22429BA96AF2}" srcOrd="3" destOrd="0" presId="urn:microsoft.com/office/officeart/2008/layout/LinedList"/>
    <dgm:cxn modelId="{AC0F7617-20AC-4C4B-B184-59C5250E7647}" type="presParOf" srcId="{E645E8CC-332C-45B9-897E-278C014BFD76}" destId="{46093DC7-D589-4A26-B05B-7CEEB76D68AF}" srcOrd="4" destOrd="0" presId="urn:microsoft.com/office/officeart/2008/layout/LinedList"/>
    <dgm:cxn modelId="{92CCEED8-FFFF-4048-BB36-749000F6AEC9}" type="presParOf" srcId="{46093DC7-D589-4A26-B05B-7CEEB76D68AF}" destId="{C5B967CA-E38B-4C57-AF3A-72E3673A991F}" srcOrd="0" destOrd="0" presId="urn:microsoft.com/office/officeart/2008/layout/LinedList"/>
    <dgm:cxn modelId="{6316347C-697D-499C-B7F9-409B64E670AC}" type="presParOf" srcId="{46093DC7-D589-4A26-B05B-7CEEB76D68AF}" destId="{FD779F20-9D9D-442A-8806-2AD59C8C31F8}" srcOrd="1" destOrd="0" presId="urn:microsoft.com/office/officeart/2008/layout/LinedList"/>
    <dgm:cxn modelId="{D8F47828-96EE-4932-BF8D-7B1F3A95CAC6}" type="presParOf" srcId="{46093DC7-D589-4A26-B05B-7CEEB76D68AF}" destId="{E7E1F966-A982-4533-A0D5-6A6B393E152F}" srcOrd="2" destOrd="0" presId="urn:microsoft.com/office/officeart/2008/layout/LinedList"/>
    <dgm:cxn modelId="{E1D6034D-FF68-4970-965F-9E73D72FD7F2}" type="presParOf" srcId="{E645E8CC-332C-45B9-897E-278C014BFD76}" destId="{AD3E5E57-48CE-4470-A301-B576677D6E56}" srcOrd="5" destOrd="0" presId="urn:microsoft.com/office/officeart/2008/layout/LinedList"/>
    <dgm:cxn modelId="{7FEA23C1-2C95-49D6-AB8D-E6BDC2ECAE85}" type="presParOf" srcId="{E645E8CC-332C-45B9-897E-278C014BFD76}" destId="{973BC396-6A05-46AF-8B9A-D4C8F1DD7C8C}" srcOrd="6" destOrd="0" presId="urn:microsoft.com/office/officeart/2008/layout/LinedList"/>
    <dgm:cxn modelId="{85361316-3B83-4B1D-AD08-40A2895A2F15}" type="presParOf" srcId="{E645E8CC-332C-45B9-897E-278C014BFD76}" destId="{D1FAD595-9E32-4EFC-AE27-749E5EA6BE02}" srcOrd="7" destOrd="0" presId="urn:microsoft.com/office/officeart/2008/layout/LinedList"/>
    <dgm:cxn modelId="{F8DBA557-0D4A-4ECB-9918-0E5261F56B49}" type="presParOf" srcId="{D1FAD595-9E32-4EFC-AE27-749E5EA6BE02}" destId="{552F04C6-673D-49D0-8362-EFA2C164EB95}" srcOrd="0" destOrd="0" presId="urn:microsoft.com/office/officeart/2008/layout/LinedList"/>
    <dgm:cxn modelId="{C413AACD-EEA8-47E4-A5F1-DCDB69104581}" type="presParOf" srcId="{D1FAD595-9E32-4EFC-AE27-749E5EA6BE02}" destId="{99153075-81A3-4787-B783-064D28502B8B}" srcOrd="1" destOrd="0" presId="urn:microsoft.com/office/officeart/2008/layout/LinedList"/>
    <dgm:cxn modelId="{63259790-ED12-4CDA-89D0-AF975623A354}" type="presParOf" srcId="{D1FAD595-9E32-4EFC-AE27-749E5EA6BE02}" destId="{A63FDB98-E996-4810-9323-8C0D95A887D4}" srcOrd="2" destOrd="0" presId="urn:microsoft.com/office/officeart/2008/layout/LinedList"/>
    <dgm:cxn modelId="{42272B03-F7EC-487C-9171-6AD361C7CB0E}" type="presParOf" srcId="{E645E8CC-332C-45B9-897E-278C014BFD76}" destId="{D5109DF7-1A6B-41AD-8F3C-C42B4DE30D5B}" srcOrd="8" destOrd="0" presId="urn:microsoft.com/office/officeart/2008/layout/LinedList"/>
    <dgm:cxn modelId="{16B7C391-2911-4A8C-81EC-DBB5430D165D}" type="presParOf" srcId="{E645E8CC-332C-45B9-897E-278C014BFD76}" destId="{679825E9-B41D-47F0-A865-531A60B011B4}" srcOrd="9" destOrd="0" presId="urn:microsoft.com/office/officeart/2008/layout/LinedList"/>
    <dgm:cxn modelId="{A4E5774D-61D5-4308-8E31-9A1CB51119B0}" type="presParOf" srcId="{E645E8CC-332C-45B9-897E-278C014BFD76}" destId="{A17A5971-F688-4BCD-8872-840A630592AC}" srcOrd="10" destOrd="0" presId="urn:microsoft.com/office/officeart/2008/layout/LinedList"/>
    <dgm:cxn modelId="{660F63AC-17B6-42D0-AB26-C73AD5E97084}" type="presParOf" srcId="{A17A5971-F688-4BCD-8872-840A630592AC}" destId="{0BE9DAB8-6002-48E0-8467-90F215091A81}" srcOrd="0" destOrd="0" presId="urn:microsoft.com/office/officeart/2008/layout/LinedList"/>
    <dgm:cxn modelId="{6BCBBBC0-977C-4C49-8D75-D154E2779EC6}" type="presParOf" srcId="{A17A5971-F688-4BCD-8872-840A630592AC}" destId="{29DC9F08-96BE-42BA-9536-DFED08E912E2}" srcOrd="1" destOrd="0" presId="urn:microsoft.com/office/officeart/2008/layout/LinedList"/>
    <dgm:cxn modelId="{20B5CF25-CE51-4D49-A482-D56F9E36B830}" type="presParOf" srcId="{A17A5971-F688-4BCD-8872-840A630592AC}" destId="{4D1F3407-732B-46C9-B4F1-43AB023C7C47}" srcOrd="2" destOrd="0" presId="urn:microsoft.com/office/officeart/2008/layout/LinedList"/>
    <dgm:cxn modelId="{804ABB48-9A30-47DC-85AA-13A6A9CF4907}" type="presParOf" srcId="{E645E8CC-332C-45B9-897E-278C014BFD76}" destId="{D66DC444-BB16-4897-AA91-B322E772C697}" srcOrd="11" destOrd="0" presId="urn:microsoft.com/office/officeart/2008/layout/LinedList"/>
    <dgm:cxn modelId="{D9BED0E7-0DDC-429D-8E7A-86F212687412}" type="presParOf" srcId="{E645E8CC-332C-45B9-897E-278C014BFD76}" destId="{C61FF311-D41B-44FC-91B3-CC3C1ECF6BD7}" srcOrd="12" destOrd="0" presId="urn:microsoft.com/office/officeart/2008/layout/LinedList"/>
    <dgm:cxn modelId="{C59B0CCD-042C-4B6D-8C1D-A47207290D20}" type="presParOf" srcId="{E645E8CC-332C-45B9-897E-278C014BFD76}" destId="{11B920ED-A172-41C2-9F07-2C342D8B4B75}" srcOrd="13" destOrd="0" presId="urn:microsoft.com/office/officeart/2008/layout/LinedList"/>
    <dgm:cxn modelId="{38C7FF45-25AF-4CBE-8AD3-0042D4A1779B}" type="presParOf" srcId="{11B920ED-A172-41C2-9F07-2C342D8B4B75}" destId="{441967D4-EC41-4E98-96C1-B92D748C4D22}" srcOrd="0" destOrd="0" presId="urn:microsoft.com/office/officeart/2008/layout/LinedList"/>
    <dgm:cxn modelId="{1155D573-EA4F-407E-8CF0-EAF25BCD16CB}" type="presParOf" srcId="{11B920ED-A172-41C2-9F07-2C342D8B4B75}" destId="{832ABAC5-CBD8-4BFE-B0A7-E5C797983942}" srcOrd="1" destOrd="0" presId="urn:microsoft.com/office/officeart/2008/layout/LinedList"/>
    <dgm:cxn modelId="{76A4C731-65BD-44CA-9189-246C7A33E6D4}" type="presParOf" srcId="{11B920ED-A172-41C2-9F07-2C342D8B4B75}" destId="{8F289C3A-8B7A-4F03-BB10-07B0297328B6}" srcOrd="2" destOrd="0" presId="urn:microsoft.com/office/officeart/2008/layout/LinedList"/>
    <dgm:cxn modelId="{5903BB21-5C20-4B47-B3FD-EFBBC2FEE118}" type="presParOf" srcId="{E645E8CC-332C-45B9-897E-278C014BFD76}" destId="{6019A225-49ED-4A5D-9830-0E3B9E9DA701}" srcOrd="14" destOrd="0" presId="urn:microsoft.com/office/officeart/2008/layout/LinedList"/>
    <dgm:cxn modelId="{460210D7-8D32-4FA3-8EAC-B84B9A2F50F2}" type="presParOf" srcId="{E645E8CC-332C-45B9-897E-278C014BFD76}" destId="{19A42E71-EB20-4598-87FA-EF758AD89EE0}" srcOrd="15" destOrd="0" presId="urn:microsoft.com/office/officeart/2008/layout/LinedList"/>
    <dgm:cxn modelId="{C0309791-F759-4165-AD68-98F96DFC8EB8}" type="presParOf" srcId="{E645E8CC-332C-45B9-897E-278C014BFD76}" destId="{0C1067DB-E1E4-4F99-A8F8-10177075E98C}" srcOrd="16" destOrd="0" presId="urn:microsoft.com/office/officeart/2008/layout/LinedList"/>
    <dgm:cxn modelId="{547BC893-BE46-45AE-8F60-37CA5A27CD71}" type="presParOf" srcId="{0C1067DB-E1E4-4F99-A8F8-10177075E98C}" destId="{EEEC004E-FE30-400C-A62E-1DA43E0292C3}" srcOrd="0" destOrd="0" presId="urn:microsoft.com/office/officeart/2008/layout/LinedList"/>
    <dgm:cxn modelId="{7A79468C-E9B7-4F23-B52E-1AA076B645AD}" type="presParOf" srcId="{0C1067DB-E1E4-4F99-A8F8-10177075E98C}" destId="{C20A7B03-0933-4F40-ADF6-4D4C9133668B}" srcOrd="1" destOrd="0" presId="urn:microsoft.com/office/officeart/2008/layout/LinedList"/>
    <dgm:cxn modelId="{389C1F53-4A7C-4DC3-B366-557CDFD43186}" type="presParOf" srcId="{0C1067DB-E1E4-4F99-A8F8-10177075E98C}" destId="{08EE39DB-4A9D-48C4-80FF-41496449D5B0}" srcOrd="2" destOrd="0" presId="urn:microsoft.com/office/officeart/2008/layout/LinedList"/>
    <dgm:cxn modelId="{7FC6F3CC-B7C5-4154-970F-5A1532809D9A}" type="presParOf" srcId="{E645E8CC-332C-45B9-897E-278C014BFD76}" destId="{BA64AE37-B9D4-48F7-8B11-14A68AC196E4}" srcOrd="17" destOrd="0" presId="urn:microsoft.com/office/officeart/2008/layout/LinedList"/>
    <dgm:cxn modelId="{D22CA8F0-EB8D-4EE9-90A9-352EC4DB5756}" type="presParOf" srcId="{E645E8CC-332C-45B9-897E-278C014BFD76}" destId="{8E1E7819-50FA-414C-8D0C-1F9559A7BEE5}" srcOrd="18" destOrd="0" presId="urn:microsoft.com/office/officeart/2008/layout/LinedList"/>
    <dgm:cxn modelId="{D8102586-0E5C-4F07-A5D5-5A7672377A87}" type="presParOf" srcId="{E645E8CC-332C-45B9-897E-278C014BFD76}" destId="{7FDA5566-6746-4E9D-AA3B-4E975315BEC1}" srcOrd="19" destOrd="0" presId="urn:microsoft.com/office/officeart/2008/layout/LinedList"/>
    <dgm:cxn modelId="{BE4BF793-71FB-42BB-9C70-EF543523C078}" type="presParOf" srcId="{7FDA5566-6746-4E9D-AA3B-4E975315BEC1}" destId="{D56170B9-281A-4C3A-ACD8-12613F5687D2}" srcOrd="0" destOrd="0" presId="urn:microsoft.com/office/officeart/2008/layout/LinedList"/>
    <dgm:cxn modelId="{7144CCC7-40FD-44F4-902F-C5CC92435A6E}" type="presParOf" srcId="{7FDA5566-6746-4E9D-AA3B-4E975315BEC1}" destId="{F5731200-4E23-4CE1-B484-5BED6E799E1D}" srcOrd="1" destOrd="0" presId="urn:microsoft.com/office/officeart/2008/layout/LinedList"/>
    <dgm:cxn modelId="{B1E1E9BD-77D7-4A36-B73C-B62AC1A0FEE9}" type="presParOf" srcId="{7FDA5566-6746-4E9D-AA3B-4E975315BEC1}" destId="{079FA6E1-9985-474C-B97D-CCE107B46C49}" srcOrd="2" destOrd="0" presId="urn:microsoft.com/office/officeart/2008/layout/LinedList"/>
    <dgm:cxn modelId="{B493B6AF-C4FA-4CC0-B5B1-8C3B0143A059}" type="presParOf" srcId="{E645E8CC-332C-45B9-897E-278C014BFD76}" destId="{A18C5644-0743-4EA0-BBDA-D5B3B04B972E}" srcOrd="20" destOrd="0" presId="urn:microsoft.com/office/officeart/2008/layout/LinedList"/>
    <dgm:cxn modelId="{C5B54BBE-9F52-42A7-A7DB-45846C436C90}" type="presParOf" srcId="{E645E8CC-332C-45B9-897E-278C014BFD76}" destId="{566E7720-EE6F-4BBF-826C-E9D09625C905}" srcOrd="21" destOrd="0" presId="urn:microsoft.com/office/officeart/2008/layout/LinedList"/>
    <dgm:cxn modelId="{91948A7E-99D9-49E6-B27B-18578E1DE5ED}" type="presParOf" srcId="{E645E8CC-332C-45B9-897E-278C014BFD76}" destId="{198C90F8-73D1-4563-8527-5B5B378B5440}" srcOrd="22" destOrd="0" presId="urn:microsoft.com/office/officeart/2008/layout/LinedList"/>
    <dgm:cxn modelId="{7333083C-C2A1-42E1-AAFE-1B3E691948CF}" type="presParOf" srcId="{198C90F8-73D1-4563-8527-5B5B378B5440}" destId="{BF94511C-E40B-4D77-860F-FA46B9081120}" srcOrd="0" destOrd="0" presId="urn:microsoft.com/office/officeart/2008/layout/LinedList"/>
    <dgm:cxn modelId="{66F249C1-2148-4AEA-87CE-61DA2056C6F2}" type="presParOf" srcId="{198C90F8-73D1-4563-8527-5B5B378B5440}" destId="{8FB40166-EEE9-4844-94CB-816725ECACD6}" srcOrd="1" destOrd="0" presId="urn:microsoft.com/office/officeart/2008/layout/LinedList"/>
    <dgm:cxn modelId="{B6734D20-75BE-42D0-A76C-05A1CD212346}" type="presParOf" srcId="{198C90F8-73D1-4563-8527-5B5B378B5440}" destId="{F1E4235D-FA5D-4C0B-9166-7CB5DDC97C1F}" srcOrd="2" destOrd="0" presId="urn:microsoft.com/office/officeart/2008/layout/LinedList"/>
    <dgm:cxn modelId="{0A51676F-53D1-4080-8A9A-D3236886D705}" type="presParOf" srcId="{E645E8CC-332C-45B9-897E-278C014BFD76}" destId="{A87EB258-D66D-46D1-AB17-1AA077E0F980}" srcOrd="23" destOrd="0" presId="urn:microsoft.com/office/officeart/2008/layout/LinedList"/>
    <dgm:cxn modelId="{A3A08BAD-5144-426A-BB5A-25E4AD9C9B15}" type="presParOf" srcId="{E645E8CC-332C-45B9-897E-278C014BFD76}" destId="{22F8A604-8EB6-487D-9214-CADFE9F1886B}" srcOrd="24" destOrd="0" presId="urn:microsoft.com/office/officeart/2008/layout/LinedList"/>
    <dgm:cxn modelId="{FBCF9A80-82F0-4B16-A180-9018E0011435}" type="presParOf" srcId="{E645E8CC-332C-45B9-897E-278C014BFD76}" destId="{A6A94B8E-284B-4094-A820-351F2D65683C}" srcOrd="25" destOrd="0" presId="urn:microsoft.com/office/officeart/2008/layout/LinedList"/>
    <dgm:cxn modelId="{4480C06E-B0F1-45CD-A328-6A60C5F99D5F}" type="presParOf" srcId="{A6A94B8E-284B-4094-A820-351F2D65683C}" destId="{9DB3BE0D-1A52-4AF2-AC92-F3AEFF16D242}" srcOrd="0" destOrd="0" presId="urn:microsoft.com/office/officeart/2008/layout/LinedList"/>
    <dgm:cxn modelId="{2A507416-A5F0-426C-ACA3-E584B1618E4B}" type="presParOf" srcId="{A6A94B8E-284B-4094-A820-351F2D65683C}" destId="{E4C13C72-C83F-4FF7-92D6-2BBFC7D48CC3}" srcOrd="1" destOrd="0" presId="urn:microsoft.com/office/officeart/2008/layout/LinedList"/>
    <dgm:cxn modelId="{8929F55C-A89C-4F75-8734-E5665B0C110F}" type="presParOf" srcId="{A6A94B8E-284B-4094-A820-351F2D65683C}" destId="{CD7EBC13-6EE8-4756-9E7E-90C7BF758BF9}" srcOrd="2" destOrd="0" presId="urn:microsoft.com/office/officeart/2008/layout/LinedList"/>
    <dgm:cxn modelId="{FAE106F6-067F-4837-9F4F-C976106499A5}" type="presParOf" srcId="{E645E8CC-332C-45B9-897E-278C014BFD76}" destId="{FB12349D-B017-4253-B79F-EFC9605723BF}" srcOrd="26" destOrd="0" presId="urn:microsoft.com/office/officeart/2008/layout/LinedList"/>
    <dgm:cxn modelId="{FF7FD236-2DA6-49E9-8589-E179F713A466}" type="presParOf" srcId="{E645E8CC-332C-45B9-897E-278C014BFD76}" destId="{05EC4A61-78FA-44E0-A339-A513CD9D19D7}" srcOrd="27" destOrd="0" presId="urn:microsoft.com/office/officeart/2008/layout/LinedList"/>
    <dgm:cxn modelId="{24FE1B28-550A-4BFE-9F93-02DACFE0DB6A}" type="presParOf" srcId="{E645E8CC-332C-45B9-897E-278C014BFD76}" destId="{4C0B39F1-DBCC-4CD7-859B-D373E77F08BA}" srcOrd="28" destOrd="0" presId="urn:microsoft.com/office/officeart/2008/layout/LinedList"/>
    <dgm:cxn modelId="{94948ECC-EA73-4BEB-A7E4-E8135BB1BB15}" type="presParOf" srcId="{4C0B39F1-DBCC-4CD7-859B-D373E77F08BA}" destId="{A52789E8-D879-42F7-94A3-984A9056F9BF}" srcOrd="0" destOrd="0" presId="urn:microsoft.com/office/officeart/2008/layout/LinedList"/>
    <dgm:cxn modelId="{29813153-D7B9-4998-8C5D-79D3B107E75E}" type="presParOf" srcId="{4C0B39F1-DBCC-4CD7-859B-D373E77F08BA}" destId="{C9D3898C-613D-4AAA-AFF3-74B81E4AF5E3}" srcOrd="1" destOrd="0" presId="urn:microsoft.com/office/officeart/2008/layout/LinedList"/>
    <dgm:cxn modelId="{02D72029-02D7-44BF-8D62-C2396137BBB3}" type="presParOf" srcId="{4C0B39F1-DBCC-4CD7-859B-D373E77F08BA}" destId="{678B8DE9-E7DE-4752-A233-BE333392712C}" srcOrd="2" destOrd="0" presId="urn:microsoft.com/office/officeart/2008/layout/LinedList"/>
    <dgm:cxn modelId="{955A9301-BAFA-441B-8A7E-9710365A288A}" type="presParOf" srcId="{E645E8CC-332C-45B9-897E-278C014BFD76}" destId="{7C1A70C0-182B-4B8B-912F-C9A55397B57C}" srcOrd="29" destOrd="0" presId="urn:microsoft.com/office/officeart/2008/layout/LinedList"/>
    <dgm:cxn modelId="{09ED06AC-F316-4D74-906D-6393045D3479}" type="presParOf" srcId="{E645E8CC-332C-45B9-897E-278C014BFD76}" destId="{12947AE9-F8D5-411D-A320-DDE56A1C9D47}" srcOrd="3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96F28CA-956E-4105-9FEE-E8CCB63ECF9A}" type="doc">
      <dgm:prSet loTypeId="urn:microsoft.com/office/officeart/2008/layout/LinedList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C19AB6E7-E02B-4F48-A3B0-EC7B6CFEE252}">
      <dgm:prSet phldrT="[Текст]" custT="1"/>
      <dgm:spPr/>
      <dgm:t>
        <a:bodyPr/>
        <a:lstStyle/>
        <a:p>
          <a:r>
            <a:rPr lang="ru-RU" sz="2400" u="sng" dirty="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Цель</a:t>
          </a:r>
          <a:r>
            <a:rPr lang="ru-RU" sz="2400" dirty="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:</a:t>
          </a:r>
        </a:p>
        <a:p>
          <a:r>
            <a:rPr lang="ru-RU" sz="2400" dirty="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Повышение уровня и качества жизни населения </a:t>
          </a:r>
          <a:endParaRPr lang="ru-RU" sz="24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3A1D6397-ED05-4CA0-9D34-01EFB31A1885}" type="parTrans" cxnId="{04C91E48-B700-461C-B679-760CEE75BDEF}">
      <dgm:prSet/>
      <dgm:spPr/>
      <dgm:t>
        <a:bodyPr/>
        <a:lstStyle/>
        <a:p>
          <a:endParaRPr lang="ru-RU" sz="240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A6F86E25-3E65-4361-BA5E-38235FF01E00}" type="sibTrans" cxnId="{04C91E48-B700-461C-B679-760CEE75BDEF}">
      <dgm:prSet/>
      <dgm:spPr/>
      <dgm:t>
        <a:bodyPr/>
        <a:lstStyle/>
        <a:p>
          <a:endParaRPr lang="ru-RU" sz="240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0587524C-7176-419B-B8C6-0F25E2A41461}">
      <dgm:prSet phldrT="[Текст]" custT="1"/>
      <dgm:spPr/>
      <dgm:t>
        <a:bodyPr/>
        <a:lstStyle/>
        <a:p>
          <a:r>
            <a:rPr lang="ru-RU" sz="2400" u="sng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Задача 1</a:t>
          </a:r>
          <a:r>
            <a:rPr lang="ru-RU" sz="24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. Обеспечение достойных условий жизни</a:t>
          </a:r>
          <a:endParaRPr lang="ru-RU" sz="24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EDAA1050-7F26-4991-92F2-F1BC59BEADE9}" type="parTrans" cxnId="{EEE620F6-C917-4214-9A55-B6DBFEF53E57}">
      <dgm:prSet/>
      <dgm:spPr/>
      <dgm:t>
        <a:bodyPr/>
        <a:lstStyle/>
        <a:p>
          <a:endParaRPr lang="ru-RU" sz="240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8AB2D76B-A802-43D2-B3FD-C17B48BE01A4}" type="sibTrans" cxnId="{EEE620F6-C917-4214-9A55-B6DBFEF53E57}">
      <dgm:prSet/>
      <dgm:spPr/>
      <dgm:t>
        <a:bodyPr/>
        <a:lstStyle/>
        <a:p>
          <a:endParaRPr lang="ru-RU" sz="240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5AE6D5D4-20B3-4742-95EB-A6687EDAF838}">
      <dgm:prSet phldrT="[Текст]" custT="1"/>
      <dgm:spPr/>
      <dgm:t>
        <a:bodyPr/>
        <a:lstStyle/>
        <a:p>
          <a:r>
            <a:rPr lang="ru-RU" sz="2400" u="sng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Задача 2</a:t>
          </a:r>
          <a:r>
            <a:rPr lang="ru-RU" sz="24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. Создание возможностей для работы и бизнеса</a:t>
          </a:r>
          <a:endParaRPr lang="ru-RU" sz="24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3DC107D7-447F-42D6-B5AC-3EA65FAC2A0E}" type="parTrans" cxnId="{E0FB7787-AECE-4FDC-9A3E-C32E9416BEC6}">
      <dgm:prSet/>
      <dgm:spPr/>
      <dgm:t>
        <a:bodyPr/>
        <a:lstStyle/>
        <a:p>
          <a:endParaRPr lang="ru-RU" sz="240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09F2E425-7036-4766-BE62-96D1AF1BBA6A}" type="sibTrans" cxnId="{E0FB7787-AECE-4FDC-9A3E-C32E9416BEC6}">
      <dgm:prSet/>
      <dgm:spPr/>
      <dgm:t>
        <a:bodyPr/>
        <a:lstStyle/>
        <a:p>
          <a:endParaRPr lang="ru-RU" sz="240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E64AC641-48B9-428D-9CEE-F9D6F1063F45}">
      <dgm:prSet phldrT="[Текст]" custT="1"/>
      <dgm:spPr/>
      <dgm:t>
        <a:bodyPr/>
        <a:lstStyle/>
        <a:p>
          <a:r>
            <a:rPr lang="ru-RU" sz="2400" u="sng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Задача 3</a:t>
          </a:r>
          <a:r>
            <a:rPr lang="ru-RU" sz="24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. Поддерживание высокого уровня управления</a:t>
          </a:r>
          <a:endParaRPr lang="ru-RU" sz="24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DB5BD0FC-CA0B-4362-B80B-19EBD22A1912}" type="parTrans" cxnId="{B4BA5BA8-3382-4CEC-BA9A-E34F77EEA079}">
      <dgm:prSet/>
      <dgm:spPr/>
      <dgm:t>
        <a:bodyPr/>
        <a:lstStyle/>
        <a:p>
          <a:endParaRPr lang="ru-RU" sz="240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7A90ABD5-47FF-435F-AB3E-D3DF71262FB1}" type="sibTrans" cxnId="{B4BA5BA8-3382-4CEC-BA9A-E34F77EEA079}">
      <dgm:prSet/>
      <dgm:spPr/>
      <dgm:t>
        <a:bodyPr/>
        <a:lstStyle/>
        <a:p>
          <a:endParaRPr lang="ru-RU" sz="240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gm:t>
    </dgm:pt>
    <dgm:pt modelId="{014E4477-13F6-4316-8907-F59709FB5A20}" type="pres">
      <dgm:prSet presAssocID="{B96F28CA-956E-4105-9FEE-E8CCB63ECF9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F36CFAF-58F0-45F7-B8FC-50D9C8E41999}" type="pres">
      <dgm:prSet presAssocID="{C19AB6E7-E02B-4F48-A3B0-EC7B6CFEE252}" presName="thickLine" presStyleLbl="alignNode1" presStyleIdx="0" presStyleCnt="1"/>
      <dgm:spPr/>
      <dgm:t>
        <a:bodyPr/>
        <a:lstStyle/>
        <a:p>
          <a:endParaRPr lang="ru-RU"/>
        </a:p>
      </dgm:t>
    </dgm:pt>
    <dgm:pt modelId="{B828BC2C-2822-465F-8985-BB01B559A639}" type="pres">
      <dgm:prSet presAssocID="{C19AB6E7-E02B-4F48-A3B0-EC7B6CFEE252}" presName="horz1" presStyleCnt="0"/>
      <dgm:spPr/>
      <dgm:t>
        <a:bodyPr/>
        <a:lstStyle/>
        <a:p>
          <a:endParaRPr lang="ru-RU"/>
        </a:p>
      </dgm:t>
    </dgm:pt>
    <dgm:pt modelId="{EE68A13E-88A0-4611-AD16-31BBD4BF412F}" type="pres">
      <dgm:prSet presAssocID="{C19AB6E7-E02B-4F48-A3B0-EC7B6CFEE252}" presName="tx1" presStyleLbl="revTx" presStyleIdx="0" presStyleCnt="4" custScaleX="240095" custLinFactNeighborX="-4464" custLinFactNeighborY="2947"/>
      <dgm:spPr/>
      <dgm:t>
        <a:bodyPr/>
        <a:lstStyle/>
        <a:p>
          <a:endParaRPr lang="ru-RU"/>
        </a:p>
      </dgm:t>
    </dgm:pt>
    <dgm:pt modelId="{84B8F1C9-E412-4A7B-8A15-99E9587AB6C8}" type="pres">
      <dgm:prSet presAssocID="{C19AB6E7-E02B-4F48-A3B0-EC7B6CFEE252}" presName="vert1" presStyleCnt="0"/>
      <dgm:spPr/>
      <dgm:t>
        <a:bodyPr/>
        <a:lstStyle/>
        <a:p>
          <a:endParaRPr lang="ru-RU"/>
        </a:p>
      </dgm:t>
    </dgm:pt>
    <dgm:pt modelId="{487CA1F2-FD1B-402A-A0A9-81ECCC61D525}" type="pres">
      <dgm:prSet presAssocID="{0587524C-7176-419B-B8C6-0F25E2A41461}" presName="vertSpace2a" presStyleCnt="0"/>
      <dgm:spPr/>
      <dgm:t>
        <a:bodyPr/>
        <a:lstStyle/>
        <a:p>
          <a:endParaRPr lang="ru-RU"/>
        </a:p>
      </dgm:t>
    </dgm:pt>
    <dgm:pt modelId="{21B840CC-AD0E-48A2-AF00-06B5C23A7F7B}" type="pres">
      <dgm:prSet presAssocID="{0587524C-7176-419B-B8C6-0F25E2A41461}" presName="horz2" presStyleCnt="0"/>
      <dgm:spPr/>
      <dgm:t>
        <a:bodyPr/>
        <a:lstStyle/>
        <a:p>
          <a:endParaRPr lang="ru-RU"/>
        </a:p>
      </dgm:t>
    </dgm:pt>
    <dgm:pt modelId="{F7A6F757-7731-491D-B9A0-4E09BBC168F9}" type="pres">
      <dgm:prSet presAssocID="{0587524C-7176-419B-B8C6-0F25E2A41461}" presName="horzSpace2" presStyleCnt="0"/>
      <dgm:spPr/>
      <dgm:t>
        <a:bodyPr/>
        <a:lstStyle/>
        <a:p>
          <a:endParaRPr lang="ru-RU"/>
        </a:p>
      </dgm:t>
    </dgm:pt>
    <dgm:pt modelId="{1E481EC0-6FB6-4E9E-9EA6-9E42E6B5DE38}" type="pres">
      <dgm:prSet presAssocID="{0587524C-7176-419B-B8C6-0F25E2A41461}" presName="tx2" presStyleLbl="revTx" presStyleIdx="1" presStyleCnt="4"/>
      <dgm:spPr/>
      <dgm:t>
        <a:bodyPr/>
        <a:lstStyle/>
        <a:p>
          <a:endParaRPr lang="ru-RU"/>
        </a:p>
      </dgm:t>
    </dgm:pt>
    <dgm:pt modelId="{D5DD752B-153A-44D3-B618-2E7941FAE71A}" type="pres">
      <dgm:prSet presAssocID="{0587524C-7176-419B-B8C6-0F25E2A41461}" presName="vert2" presStyleCnt="0"/>
      <dgm:spPr/>
      <dgm:t>
        <a:bodyPr/>
        <a:lstStyle/>
        <a:p>
          <a:endParaRPr lang="ru-RU"/>
        </a:p>
      </dgm:t>
    </dgm:pt>
    <dgm:pt modelId="{6CF60F69-86CB-4A57-87E3-2231BAF610AD}" type="pres">
      <dgm:prSet presAssocID="{0587524C-7176-419B-B8C6-0F25E2A41461}" presName="thinLine2b" presStyleLbl="callout" presStyleIdx="0" presStyleCnt="3"/>
      <dgm:spPr/>
      <dgm:t>
        <a:bodyPr/>
        <a:lstStyle/>
        <a:p>
          <a:endParaRPr lang="ru-RU"/>
        </a:p>
      </dgm:t>
    </dgm:pt>
    <dgm:pt modelId="{AF6F798B-1B16-4A04-9DF4-09D27875D116}" type="pres">
      <dgm:prSet presAssocID="{0587524C-7176-419B-B8C6-0F25E2A41461}" presName="vertSpace2b" presStyleCnt="0"/>
      <dgm:spPr/>
      <dgm:t>
        <a:bodyPr/>
        <a:lstStyle/>
        <a:p>
          <a:endParaRPr lang="ru-RU"/>
        </a:p>
      </dgm:t>
    </dgm:pt>
    <dgm:pt modelId="{8A0A06B1-1ADA-4136-AF1B-5C70425936DC}" type="pres">
      <dgm:prSet presAssocID="{5AE6D5D4-20B3-4742-95EB-A6687EDAF838}" presName="horz2" presStyleCnt="0"/>
      <dgm:spPr/>
      <dgm:t>
        <a:bodyPr/>
        <a:lstStyle/>
        <a:p>
          <a:endParaRPr lang="ru-RU"/>
        </a:p>
      </dgm:t>
    </dgm:pt>
    <dgm:pt modelId="{1C0093AB-02D0-44DC-95A8-9A4309F4D605}" type="pres">
      <dgm:prSet presAssocID="{5AE6D5D4-20B3-4742-95EB-A6687EDAF838}" presName="horzSpace2" presStyleCnt="0"/>
      <dgm:spPr/>
      <dgm:t>
        <a:bodyPr/>
        <a:lstStyle/>
        <a:p>
          <a:endParaRPr lang="ru-RU"/>
        </a:p>
      </dgm:t>
    </dgm:pt>
    <dgm:pt modelId="{8BC148AC-874D-4E3D-ADFA-62211449DAAF}" type="pres">
      <dgm:prSet presAssocID="{5AE6D5D4-20B3-4742-95EB-A6687EDAF838}" presName="tx2" presStyleLbl="revTx" presStyleIdx="2" presStyleCnt="4"/>
      <dgm:spPr/>
      <dgm:t>
        <a:bodyPr/>
        <a:lstStyle/>
        <a:p>
          <a:endParaRPr lang="ru-RU"/>
        </a:p>
      </dgm:t>
    </dgm:pt>
    <dgm:pt modelId="{61811375-F194-4BB1-A5D5-CAA41EE03706}" type="pres">
      <dgm:prSet presAssocID="{5AE6D5D4-20B3-4742-95EB-A6687EDAF838}" presName="vert2" presStyleCnt="0"/>
      <dgm:spPr/>
      <dgm:t>
        <a:bodyPr/>
        <a:lstStyle/>
        <a:p>
          <a:endParaRPr lang="ru-RU"/>
        </a:p>
      </dgm:t>
    </dgm:pt>
    <dgm:pt modelId="{98C2571B-824B-4E20-B65E-311AB6BE4624}" type="pres">
      <dgm:prSet presAssocID="{5AE6D5D4-20B3-4742-95EB-A6687EDAF838}" presName="thinLine2b" presStyleLbl="callout" presStyleIdx="1" presStyleCnt="3"/>
      <dgm:spPr/>
      <dgm:t>
        <a:bodyPr/>
        <a:lstStyle/>
        <a:p>
          <a:endParaRPr lang="ru-RU"/>
        </a:p>
      </dgm:t>
    </dgm:pt>
    <dgm:pt modelId="{CB59F4A0-FAFB-4852-A1D0-2446779C5446}" type="pres">
      <dgm:prSet presAssocID="{5AE6D5D4-20B3-4742-95EB-A6687EDAF838}" presName="vertSpace2b" presStyleCnt="0"/>
      <dgm:spPr/>
      <dgm:t>
        <a:bodyPr/>
        <a:lstStyle/>
        <a:p>
          <a:endParaRPr lang="ru-RU"/>
        </a:p>
      </dgm:t>
    </dgm:pt>
    <dgm:pt modelId="{AFE74397-B371-4B6A-A76E-4A0ED6D49591}" type="pres">
      <dgm:prSet presAssocID="{E64AC641-48B9-428D-9CEE-F9D6F1063F45}" presName="horz2" presStyleCnt="0"/>
      <dgm:spPr/>
      <dgm:t>
        <a:bodyPr/>
        <a:lstStyle/>
        <a:p>
          <a:endParaRPr lang="ru-RU"/>
        </a:p>
      </dgm:t>
    </dgm:pt>
    <dgm:pt modelId="{F7A4565B-B014-4CE8-B43E-9027F8DA21F1}" type="pres">
      <dgm:prSet presAssocID="{E64AC641-48B9-428D-9CEE-F9D6F1063F45}" presName="horzSpace2" presStyleCnt="0"/>
      <dgm:spPr/>
      <dgm:t>
        <a:bodyPr/>
        <a:lstStyle/>
        <a:p>
          <a:endParaRPr lang="ru-RU"/>
        </a:p>
      </dgm:t>
    </dgm:pt>
    <dgm:pt modelId="{872DED73-2FFE-4233-AE7C-0AEC61DC10D3}" type="pres">
      <dgm:prSet presAssocID="{E64AC641-48B9-428D-9CEE-F9D6F1063F45}" presName="tx2" presStyleLbl="revTx" presStyleIdx="3" presStyleCnt="4"/>
      <dgm:spPr/>
      <dgm:t>
        <a:bodyPr/>
        <a:lstStyle/>
        <a:p>
          <a:endParaRPr lang="ru-RU"/>
        </a:p>
      </dgm:t>
    </dgm:pt>
    <dgm:pt modelId="{F575FD98-ECD1-4112-92BD-7C59387BEE8B}" type="pres">
      <dgm:prSet presAssocID="{E64AC641-48B9-428D-9CEE-F9D6F1063F45}" presName="vert2" presStyleCnt="0"/>
      <dgm:spPr/>
      <dgm:t>
        <a:bodyPr/>
        <a:lstStyle/>
        <a:p>
          <a:endParaRPr lang="ru-RU"/>
        </a:p>
      </dgm:t>
    </dgm:pt>
    <dgm:pt modelId="{D4A30608-05E1-4551-9CBF-036A7491AAEB}" type="pres">
      <dgm:prSet presAssocID="{E64AC641-48B9-428D-9CEE-F9D6F1063F45}" presName="thinLine2b" presStyleLbl="callout" presStyleIdx="2" presStyleCnt="3"/>
      <dgm:spPr/>
      <dgm:t>
        <a:bodyPr/>
        <a:lstStyle/>
        <a:p>
          <a:endParaRPr lang="ru-RU"/>
        </a:p>
      </dgm:t>
    </dgm:pt>
    <dgm:pt modelId="{0983F548-0FDD-4A06-96B5-394B1B202DCB}" type="pres">
      <dgm:prSet presAssocID="{E64AC641-48B9-428D-9CEE-F9D6F1063F45}" presName="vertSpace2b" presStyleCnt="0"/>
      <dgm:spPr/>
      <dgm:t>
        <a:bodyPr/>
        <a:lstStyle/>
        <a:p>
          <a:endParaRPr lang="ru-RU"/>
        </a:p>
      </dgm:t>
    </dgm:pt>
  </dgm:ptLst>
  <dgm:cxnLst>
    <dgm:cxn modelId="{EEE620F6-C917-4214-9A55-B6DBFEF53E57}" srcId="{C19AB6E7-E02B-4F48-A3B0-EC7B6CFEE252}" destId="{0587524C-7176-419B-B8C6-0F25E2A41461}" srcOrd="0" destOrd="0" parTransId="{EDAA1050-7F26-4991-92F2-F1BC59BEADE9}" sibTransId="{8AB2D76B-A802-43D2-B3FD-C17B48BE01A4}"/>
    <dgm:cxn modelId="{B4BA5BA8-3382-4CEC-BA9A-E34F77EEA079}" srcId="{C19AB6E7-E02B-4F48-A3B0-EC7B6CFEE252}" destId="{E64AC641-48B9-428D-9CEE-F9D6F1063F45}" srcOrd="2" destOrd="0" parTransId="{DB5BD0FC-CA0B-4362-B80B-19EBD22A1912}" sibTransId="{7A90ABD5-47FF-435F-AB3E-D3DF71262FB1}"/>
    <dgm:cxn modelId="{A740259A-FE60-414E-85A1-07C67742D71E}" type="presOf" srcId="{0587524C-7176-419B-B8C6-0F25E2A41461}" destId="{1E481EC0-6FB6-4E9E-9EA6-9E42E6B5DE38}" srcOrd="0" destOrd="0" presId="urn:microsoft.com/office/officeart/2008/layout/LinedList"/>
    <dgm:cxn modelId="{04C91E48-B700-461C-B679-760CEE75BDEF}" srcId="{B96F28CA-956E-4105-9FEE-E8CCB63ECF9A}" destId="{C19AB6E7-E02B-4F48-A3B0-EC7B6CFEE252}" srcOrd="0" destOrd="0" parTransId="{3A1D6397-ED05-4CA0-9D34-01EFB31A1885}" sibTransId="{A6F86E25-3E65-4361-BA5E-38235FF01E00}"/>
    <dgm:cxn modelId="{96CFCA5E-667F-494A-B539-7E8896741DC4}" type="presOf" srcId="{E64AC641-48B9-428D-9CEE-F9D6F1063F45}" destId="{872DED73-2FFE-4233-AE7C-0AEC61DC10D3}" srcOrd="0" destOrd="0" presId="urn:microsoft.com/office/officeart/2008/layout/LinedList"/>
    <dgm:cxn modelId="{CB79ECD5-C8C7-4248-A3B5-D3C58D486951}" type="presOf" srcId="{5AE6D5D4-20B3-4742-95EB-A6687EDAF838}" destId="{8BC148AC-874D-4E3D-ADFA-62211449DAAF}" srcOrd="0" destOrd="0" presId="urn:microsoft.com/office/officeart/2008/layout/LinedList"/>
    <dgm:cxn modelId="{FB3B78E9-3632-4E5F-8F6B-E7043336CA26}" type="presOf" srcId="{C19AB6E7-E02B-4F48-A3B0-EC7B6CFEE252}" destId="{EE68A13E-88A0-4611-AD16-31BBD4BF412F}" srcOrd="0" destOrd="0" presId="urn:microsoft.com/office/officeart/2008/layout/LinedList"/>
    <dgm:cxn modelId="{B87A2A10-33F9-418D-AE1A-B5912FDA6007}" type="presOf" srcId="{B96F28CA-956E-4105-9FEE-E8CCB63ECF9A}" destId="{014E4477-13F6-4316-8907-F59709FB5A20}" srcOrd="0" destOrd="0" presId="urn:microsoft.com/office/officeart/2008/layout/LinedList"/>
    <dgm:cxn modelId="{E0FB7787-AECE-4FDC-9A3E-C32E9416BEC6}" srcId="{C19AB6E7-E02B-4F48-A3B0-EC7B6CFEE252}" destId="{5AE6D5D4-20B3-4742-95EB-A6687EDAF838}" srcOrd="1" destOrd="0" parTransId="{3DC107D7-447F-42D6-B5AC-3EA65FAC2A0E}" sibTransId="{09F2E425-7036-4766-BE62-96D1AF1BBA6A}"/>
    <dgm:cxn modelId="{7B127D35-5E4C-4C31-A504-3CD52850B6E2}" type="presParOf" srcId="{014E4477-13F6-4316-8907-F59709FB5A20}" destId="{FF36CFAF-58F0-45F7-B8FC-50D9C8E41999}" srcOrd="0" destOrd="0" presId="urn:microsoft.com/office/officeart/2008/layout/LinedList"/>
    <dgm:cxn modelId="{37C3EFDA-F3BB-4959-A5F2-E74D7E5C15A8}" type="presParOf" srcId="{014E4477-13F6-4316-8907-F59709FB5A20}" destId="{B828BC2C-2822-465F-8985-BB01B559A639}" srcOrd="1" destOrd="0" presId="urn:microsoft.com/office/officeart/2008/layout/LinedList"/>
    <dgm:cxn modelId="{455E1132-5373-4468-85FB-F8D5B3DAB766}" type="presParOf" srcId="{B828BC2C-2822-465F-8985-BB01B559A639}" destId="{EE68A13E-88A0-4611-AD16-31BBD4BF412F}" srcOrd="0" destOrd="0" presId="urn:microsoft.com/office/officeart/2008/layout/LinedList"/>
    <dgm:cxn modelId="{5069E88D-9840-4496-BFD3-2E616C157B7F}" type="presParOf" srcId="{B828BC2C-2822-465F-8985-BB01B559A639}" destId="{84B8F1C9-E412-4A7B-8A15-99E9587AB6C8}" srcOrd="1" destOrd="0" presId="urn:microsoft.com/office/officeart/2008/layout/LinedList"/>
    <dgm:cxn modelId="{3DA444BC-10F2-40B8-9006-B3C282BCA581}" type="presParOf" srcId="{84B8F1C9-E412-4A7B-8A15-99E9587AB6C8}" destId="{487CA1F2-FD1B-402A-A0A9-81ECCC61D525}" srcOrd="0" destOrd="0" presId="urn:microsoft.com/office/officeart/2008/layout/LinedList"/>
    <dgm:cxn modelId="{AABA7A62-5B85-4D60-8BEF-482792CD4259}" type="presParOf" srcId="{84B8F1C9-E412-4A7B-8A15-99E9587AB6C8}" destId="{21B840CC-AD0E-48A2-AF00-06B5C23A7F7B}" srcOrd="1" destOrd="0" presId="urn:microsoft.com/office/officeart/2008/layout/LinedList"/>
    <dgm:cxn modelId="{76D4C0C5-7952-4C08-8AE5-CC53BEDB414E}" type="presParOf" srcId="{21B840CC-AD0E-48A2-AF00-06B5C23A7F7B}" destId="{F7A6F757-7731-491D-B9A0-4E09BBC168F9}" srcOrd="0" destOrd="0" presId="urn:microsoft.com/office/officeart/2008/layout/LinedList"/>
    <dgm:cxn modelId="{1B6F019E-9E68-421D-A668-80FE33689C45}" type="presParOf" srcId="{21B840CC-AD0E-48A2-AF00-06B5C23A7F7B}" destId="{1E481EC0-6FB6-4E9E-9EA6-9E42E6B5DE38}" srcOrd="1" destOrd="0" presId="urn:microsoft.com/office/officeart/2008/layout/LinedList"/>
    <dgm:cxn modelId="{7494D3FE-022E-4EEE-BADD-C18C5D84E1AF}" type="presParOf" srcId="{21B840CC-AD0E-48A2-AF00-06B5C23A7F7B}" destId="{D5DD752B-153A-44D3-B618-2E7941FAE71A}" srcOrd="2" destOrd="0" presId="urn:microsoft.com/office/officeart/2008/layout/LinedList"/>
    <dgm:cxn modelId="{D27C534A-4A1B-4CA0-9F88-63F3C50076F5}" type="presParOf" srcId="{84B8F1C9-E412-4A7B-8A15-99E9587AB6C8}" destId="{6CF60F69-86CB-4A57-87E3-2231BAF610AD}" srcOrd="2" destOrd="0" presId="urn:microsoft.com/office/officeart/2008/layout/LinedList"/>
    <dgm:cxn modelId="{3F2FFA3E-ACC7-40DF-8AC2-A2510BFB4D67}" type="presParOf" srcId="{84B8F1C9-E412-4A7B-8A15-99E9587AB6C8}" destId="{AF6F798B-1B16-4A04-9DF4-09D27875D116}" srcOrd="3" destOrd="0" presId="urn:microsoft.com/office/officeart/2008/layout/LinedList"/>
    <dgm:cxn modelId="{50798F51-55FC-4611-A420-04C2F4C605F5}" type="presParOf" srcId="{84B8F1C9-E412-4A7B-8A15-99E9587AB6C8}" destId="{8A0A06B1-1ADA-4136-AF1B-5C70425936DC}" srcOrd="4" destOrd="0" presId="urn:microsoft.com/office/officeart/2008/layout/LinedList"/>
    <dgm:cxn modelId="{B550ED4E-E948-40C1-A64F-E811B5D723B8}" type="presParOf" srcId="{8A0A06B1-1ADA-4136-AF1B-5C70425936DC}" destId="{1C0093AB-02D0-44DC-95A8-9A4309F4D605}" srcOrd="0" destOrd="0" presId="urn:microsoft.com/office/officeart/2008/layout/LinedList"/>
    <dgm:cxn modelId="{C09CEA90-6F77-4D3D-9D14-BA53D103F77D}" type="presParOf" srcId="{8A0A06B1-1ADA-4136-AF1B-5C70425936DC}" destId="{8BC148AC-874D-4E3D-ADFA-62211449DAAF}" srcOrd="1" destOrd="0" presId="urn:microsoft.com/office/officeart/2008/layout/LinedList"/>
    <dgm:cxn modelId="{6CCEBB07-2D90-4C20-B78F-10A2D1527CB0}" type="presParOf" srcId="{8A0A06B1-1ADA-4136-AF1B-5C70425936DC}" destId="{61811375-F194-4BB1-A5D5-CAA41EE03706}" srcOrd="2" destOrd="0" presId="urn:microsoft.com/office/officeart/2008/layout/LinedList"/>
    <dgm:cxn modelId="{FDF40441-7C69-4A45-9C6D-31EB33FF75A5}" type="presParOf" srcId="{84B8F1C9-E412-4A7B-8A15-99E9587AB6C8}" destId="{98C2571B-824B-4E20-B65E-311AB6BE4624}" srcOrd="5" destOrd="0" presId="urn:microsoft.com/office/officeart/2008/layout/LinedList"/>
    <dgm:cxn modelId="{DD511CB3-7767-4C4F-AED6-3B3A05626BE3}" type="presParOf" srcId="{84B8F1C9-E412-4A7B-8A15-99E9587AB6C8}" destId="{CB59F4A0-FAFB-4852-A1D0-2446779C5446}" srcOrd="6" destOrd="0" presId="urn:microsoft.com/office/officeart/2008/layout/LinedList"/>
    <dgm:cxn modelId="{38585784-32BB-4BD1-A711-5558EF0B39C2}" type="presParOf" srcId="{84B8F1C9-E412-4A7B-8A15-99E9587AB6C8}" destId="{AFE74397-B371-4B6A-A76E-4A0ED6D49591}" srcOrd="7" destOrd="0" presId="urn:microsoft.com/office/officeart/2008/layout/LinedList"/>
    <dgm:cxn modelId="{057B6201-FEC3-45EA-961B-E8F54E15A30E}" type="presParOf" srcId="{AFE74397-B371-4B6A-A76E-4A0ED6D49591}" destId="{F7A4565B-B014-4CE8-B43E-9027F8DA21F1}" srcOrd="0" destOrd="0" presId="urn:microsoft.com/office/officeart/2008/layout/LinedList"/>
    <dgm:cxn modelId="{5642A26E-DC37-4D5D-8407-BAFF60EE5D09}" type="presParOf" srcId="{AFE74397-B371-4B6A-A76E-4A0ED6D49591}" destId="{872DED73-2FFE-4233-AE7C-0AEC61DC10D3}" srcOrd="1" destOrd="0" presId="urn:microsoft.com/office/officeart/2008/layout/LinedList"/>
    <dgm:cxn modelId="{E1A4B35E-E11B-4D9A-961E-0FB80DDA95E1}" type="presParOf" srcId="{AFE74397-B371-4B6A-A76E-4A0ED6D49591}" destId="{F575FD98-ECD1-4112-92BD-7C59387BEE8B}" srcOrd="2" destOrd="0" presId="urn:microsoft.com/office/officeart/2008/layout/LinedList"/>
    <dgm:cxn modelId="{A13F8664-686F-4225-A006-74047F5433E5}" type="presParOf" srcId="{84B8F1C9-E412-4A7B-8A15-99E9587AB6C8}" destId="{D4A30608-05E1-4551-9CBF-036A7491AAEB}" srcOrd="8" destOrd="0" presId="urn:microsoft.com/office/officeart/2008/layout/LinedList"/>
    <dgm:cxn modelId="{7EFF318E-FAE8-498B-A2A3-633183A199DC}" type="presParOf" srcId="{84B8F1C9-E412-4A7B-8A15-99E9587AB6C8}" destId="{0983F548-0FDD-4A06-96B5-394B1B202DCB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3C21AF-FD3C-433A-A456-7301179E0D4D}" type="doc">
      <dgm:prSet loTypeId="urn:microsoft.com/office/officeart/2005/8/layout/vList4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E41C129C-5CF7-4E86-8F69-B9F9ECC714A3}">
      <dgm:prSet phldrT="[Текст]" custT="1"/>
      <dgm:spPr/>
      <dgm:t>
        <a:bodyPr/>
        <a:lstStyle/>
        <a:p>
          <a:r>
            <a:rPr lang="ru-RU" sz="1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Ленская ТЭС на газе</a:t>
          </a:r>
          <a:endParaRPr lang="ru-RU" sz="16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D0437BCD-E371-42F4-B5B9-4AEC0812450A}" type="parTrans" cxnId="{C6F0676F-2191-468A-94C1-BC68A8A56B5D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C5B284DB-225D-4DEA-8307-F2F7B0224FA2}" type="sibTrans" cxnId="{C6F0676F-2191-468A-94C1-BC68A8A56B5D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CDC7EDB5-2262-4DDF-B2DA-25EFE211E8DA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Разработано технико-экономическое обоснование.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14338CC2-6016-4200-BAF4-CFEF7B7A8B7B}" type="parTrans" cxnId="{ABC698DA-0CCF-4F63-8631-3ADE73917FEF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AB5D508E-1171-4266-97FE-FDD25B6BCBD0}" type="sibTrans" cxnId="{ABC698DA-0CCF-4F63-8631-3ADE73917FEF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500A7E3F-7DA4-4343-914C-4B0194313C20}">
      <dgm:prSet phldrT="[Текст]" custT="1"/>
      <dgm:spPr/>
      <dgm:t>
        <a:bodyPr/>
        <a:lstStyle/>
        <a:p>
          <a:r>
            <a:rPr lang="ru-RU" sz="1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Газовый проект</a:t>
          </a:r>
        </a:p>
      </dgm:t>
    </dgm:pt>
    <dgm:pt modelId="{E9C03080-1E62-4B97-A862-000999045F44}" type="parTrans" cxnId="{F66B7080-4B9F-4572-92EA-1827A04E5D4B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5DAC2861-FDDC-4E40-BBCD-1CC283145230}" type="sibTrans" cxnId="{F66B7080-4B9F-4572-92EA-1827A04E5D4B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3E289375-98D0-4CFF-9D24-5D0F7BDBD0AA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Разработка технико-экономической документации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3EE65603-2DDC-4F8C-8998-E2C50F5FB081}" type="parTrans" cxnId="{8AD57598-9B5F-4F60-951F-0AE6793394E1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9E869EA6-2CD3-4814-A2C4-9D194A4355BA}" type="sibTrans" cxnId="{8AD57598-9B5F-4F60-951F-0AE6793394E1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2D0F7EE5-96C1-4649-9A7B-089FB5070E26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Объем инвестиций на 01.01.2019 порядка 2,1 млрд. руб.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EF3F5915-1989-4858-9B71-DDDCB54128F5}" type="parTrans" cxnId="{49F4CF5A-E37D-46BB-9652-C30E5EE49223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9A5BFBBE-395D-4EB2-9869-7B1B21A1ADA2}" type="sibTrans" cxnId="{49F4CF5A-E37D-46BB-9652-C30E5EE49223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636CFA2E-6C88-405F-98F3-E1014830119D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Утверждена площадка для строительства.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B0FA0F14-A0E3-4DE5-94FD-917643C03EE4}" type="parTrans" cxnId="{D3C1F622-2123-43E9-A70B-C67082D8B5B3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7BD78831-DEDD-42A1-8E03-83D13B7ABD53}" type="sibTrans" cxnId="{D3C1F622-2123-43E9-A70B-C67082D8B5B3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BAE87D5F-AF24-4D1F-85F3-5B1DCC2DDB54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Планируемый объем инвестиций 9011 млрд. рублей.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1C6DC33-E29B-4E29-81F6-FCAEF26D978B}" type="parTrans" cxnId="{70F4D127-1642-4BCB-985C-1A820FC79B17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9E6A2D3F-2087-4018-9D74-4D5A786EC697}" type="sibTrans" cxnId="{70F4D127-1642-4BCB-985C-1A820FC79B17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F2C25D4B-FBCE-4001-95F9-3CB0BDAA0F15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Создание газоперерабатывающего, газофракционирующего, геохимического заводов.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F6D96D4-77FB-43EE-B524-AEF9175D0E96}" type="parTrans" cxnId="{4B4BC510-B305-43BF-AEBC-8448C461BB36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82D04138-59E0-4BAB-BB98-8371CC63F340}" type="sibTrans" cxnId="{4B4BC510-B305-43BF-AEBC-8448C461BB36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234BB3F2-E482-4169-8080-EE9E32838441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Производство полиэтилена и полипропилена объемом 650 тыс. тонн в год.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2D3EA149-0832-4057-98B4-19745F50A736}" type="parTrans" cxnId="{6D4A75F6-9994-401C-831E-E77BA16A1097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F4A294A4-B9BC-40A6-823E-C1CC281AED1D}" type="sibTrans" cxnId="{6D4A75F6-9994-401C-831E-E77BA16A1097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501EA4BE-3D99-49FB-9163-2E4445AFC371}">
      <dgm:prSet phldrT="[Текст]" custT="1"/>
      <dgm:spPr/>
      <dgm:t>
        <a:bodyPr/>
        <a:lstStyle/>
        <a:p>
          <a:r>
            <a:rPr lang="ru-RU" sz="1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Строительство «ПС 500Кв Усть-Кут с заходами ВЛ 500 </a:t>
          </a:r>
          <a:r>
            <a:rPr lang="ru-RU" sz="16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Кв</a:t>
          </a:r>
          <a:r>
            <a:rPr lang="ru-RU" sz="1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и 220 КВ»</a:t>
          </a:r>
          <a:endParaRPr lang="ru-RU" sz="16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70D409F-77C7-4F05-935A-BD970328461A}" type="parTrans" cxnId="{46548C29-89A8-4E57-8304-76D1B72F9AFD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02A2544B-A689-48A9-9315-3E86E1854073}" type="sibTrans" cxnId="{46548C29-89A8-4E57-8304-76D1B72F9AFD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6F0B5A37-03A6-47D6-A4AE-DAA122399FC6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Планируемый объём инвестиций 5 млрд. рублей.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D4F78EA3-47EF-492D-BFB1-CE9647645A2D}" type="parTrans" cxnId="{3915F1C2-C7D6-4F30-BF52-DE1CC3EE3B23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3F93E082-DBAC-4AF4-9D6B-F55398804FAE}" type="sibTrans" cxnId="{3915F1C2-C7D6-4F30-BF52-DE1CC3EE3B23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E1A8D867-C948-4030-BD25-D96170959CDB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Повышение допустимого </a:t>
          </a:r>
          <a:r>
            <a:rPr lang="ru-RU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перетока</a:t>
          </a:r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мощности.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E9D3EF55-3428-481A-84B1-1CF58C1D99F0}" type="parTrans" cxnId="{44763BD1-EAD2-4F04-A1CD-B8A5A0D3FB17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E7B4A01C-CEAD-4192-9F03-4BDD82DFF8B9}" type="sibTrans" cxnId="{44763BD1-EAD2-4F04-A1CD-B8A5A0D3FB17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93711506-17F2-4E48-AE9E-EA6F1842711D}">
      <dgm:prSet phldrT="[Текст]" custT="1"/>
      <dgm:spPr/>
      <dgm:t>
        <a:bodyPr/>
        <a:lstStyle/>
        <a:p>
          <a:r>
            <a:rPr lang="ru-RU" sz="1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Разработка </a:t>
          </a:r>
          <a:r>
            <a:rPr lang="ru-RU" sz="16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нефтегазоконденсантных</a:t>
          </a:r>
          <a:r>
            <a:rPr lang="ru-RU" sz="1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, нефтяных месторождений на </a:t>
          </a:r>
          <a:r>
            <a:rPr lang="ru-RU" sz="16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Ярактинском</a:t>
          </a:r>
          <a:r>
            <a:rPr lang="ru-RU" sz="1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, Марковском, </a:t>
          </a:r>
          <a:r>
            <a:rPr lang="ru-RU" sz="16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Ичёдинском</a:t>
          </a:r>
          <a:r>
            <a:rPr lang="ru-RU" sz="1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, </a:t>
          </a:r>
          <a:r>
            <a:rPr lang="ru-RU" sz="16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Большетирском</a:t>
          </a:r>
          <a:r>
            <a:rPr lang="ru-RU" sz="1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месторождениях</a:t>
          </a:r>
          <a:endParaRPr lang="ru-RU" sz="16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85395BBB-598A-47CB-8FC6-B5AA72AD411A}" type="parTrans" cxnId="{DD1BCD8E-8E51-4B6C-9685-262DC797832C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85F4FAFB-1B50-470B-B260-E7232D58C516}" type="sibTrans" cxnId="{DD1BCD8E-8E51-4B6C-9685-262DC797832C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4735149E-13C8-4173-A015-26EFFDE3027F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Инвестиции на 01.01.2019 – более 96,0 млрд. рублей.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6EC631EE-9DBB-4378-AB03-51B2961EF9C1}" type="parTrans" cxnId="{705AFAF4-01CA-4E03-BBEB-056E516B8BA0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B2BA753A-460F-43CD-B904-15DEFC176FED}" type="sibTrans" cxnId="{705AFAF4-01CA-4E03-BBEB-056E516B8BA0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ADD242A8-F564-45D8-A9E3-8B03BDAA6EA6}">
      <dgm:prSet custT="1"/>
      <dgm:spPr/>
      <dgm:t>
        <a:bodyPr/>
        <a:lstStyle/>
        <a:p>
          <a:r>
            <a:rPr lang="ru-RU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Создано 1664 рабочих места.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318A1F18-BB2C-4D2A-8511-CA4070659794}" type="parTrans" cxnId="{A9653BE2-17FA-4430-99CB-4DED9F3E20F5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024B3178-5F78-46D2-A77D-9DAA8971BBE5}" type="sibTrans" cxnId="{A9653BE2-17FA-4430-99CB-4DED9F3E20F5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FB073452-93C3-4B11-A158-32512ABF955F}" type="pres">
      <dgm:prSet presAssocID="{B93C21AF-FD3C-433A-A456-7301179E0D4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810779-B309-4881-A745-1BA59CF24CAF}" type="pres">
      <dgm:prSet presAssocID="{93711506-17F2-4E48-AE9E-EA6F1842711D}" presName="comp" presStyleCnt="0"/>
      <dgm:spPr/>
      <dgm:t>
        <a:bodyPr/>
        <a:lstStyle/>
        <a:p>
          <a:endParaRPr lang="ru-RU"/>
        </a:p>
      </dgm:t>
    </dgm:pt>
    <dgm:pt modelId="{16D4EF25-2A1B-405A-816B-D14D280175B6}" type="pres">
      <dgm:prSet presAssocID="{93711506-17F2-4E48-AE9E-EA6F1842711D}" presName="box" presStyleLbl="node1" presStyleIdx="0" presStyleCnt="4" custLinFactNeighborY="-3190"/>
      <dgm:spPr/>
      <dgm:t>
        <a:bodyPr/>
        <a:lstStyle/>
        <a:p>
          <a:endParaRPr lang="ru-RU"/>
        </a:p>
      </dgm:t>
    </dgm:pt>
    <dgm:pt modelId="{8D728E72-0162-4743-AD5C-99325DA2F579}" type="pres">
      <dgm:prSet presAssocID="{93711506-17F2-4E48-AE9E-EA6F1842711D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B47377A1-C3D5-4F57-B435-66E5837A9CD9}" type="pres">
      <dgm:prSet presAssocID="{93711506-17F2-4E48-AE9E-EA6F1842711D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AB9AF-B2D2-414A-93C4-D9FE3B7DCAFC}" type="pres">
      <dgm:prSet presAssocID="{85F4FAFB-1B50-470B-B260-E7232D58C516}" presName="spacer" presStyleCnt="0"/>
      <dgm:spPr/>
      <dgm:t>
        <a:bodyPr/>
        <a:lstStyle/>
        <a:p>
          <a:endParaRPr lang="ru-RU"/>
        </a:p>
      </dgm:t>
    </dgm:pt>
    <dgm:pt modelId="{E562CFA0-1178-461D-BA39-A5688A901B75}" type="pres">
      <dgm:prSet presAssocID="{E41C129C-5CF7-4E86-8F69-B9F9ECC714A3}" presName="comp" presStyleCnt="0"/>
      <dgm:spPr/>
      <dgm:t>
        <a:bodyPr/>
        <a:lstStyle/>
        <a:p>
          <a:endParaRPr lang="ru-RU"/>
        </a:p>
      </dgm:t>
    </dgm:pt>
    <dgm:pt modelId="{DB326C2C-C76F-4136-A0F7-7A6D73DD7675}" type="pres">
      <dgm:prSet presAssocID="{E41C129C-5CF7-4E86-8F69-B9F9ECC714A3}" presName="box" presStyleLbl="node1" presStyleIdx="1" presStyleCnt="4" custScaleY="98423" custLinFactY="9884" custLinFactNeighborX="-74" custLinFactNeighborY="100000"/>
      <dgm:spPr/>
      <dgm:t>
        <a:bodyPr/>
        <a:lstStyle/>
        <a:p>
          <a:endParaRPr lang="ru-RU"/>
        </a:p>
      </dgm:t>
    </dgm:pt>
    <dgm:pt modelId="{2E54264B-D7B0-46D0-BFDB-DBD3F52293AA}" type="pres">
      <dgm:prSet presAssocID="{E41C129C-5CF7-4E86-8F69-B9F9ECC714A3}" presName="img" presStyleLbl="fgImgPlace1" presStyleIdx="1" presStyleCnt="4" custScaleY="98296" custLinFactY="35830" custLinFactNeighborX="-4125" custLinFactNeighborY="100000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7482716D-A83F-41EE-A7F0-86A8C8241AA2}" type="pres">
      <dgm:prSet presAssocID="{E41C129C-5CF7-4E86-8F69-B9F9ECC714A3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E89A66-0809-4188-83B9-A09C579C9217}" type="pres">
      <dgm:prSet presAssocID="{C5B284DB-225D-4DEA-8307-F2F7B0224FA2}" presName="spacer" presStyleCnt="0"/>
      <dgm:spPr/>
      <dgm:t>
        <a:bodyPr/>
        <a:lstStyle/>
        <a:p>
          <a:endParaRPr lang="ru-RU"/>
        </a:p>
      </dgm:t>
    </dgm:pt>
    <dgm:pt modelId="{70E95C35-F8BD-48E7-AE53-F1D528ED29F4}" type="pres">
      <dgm:prSet presAssocID="{500A7E3F-7DA4-4343-914C-4B0194313C20}" presName="comp" presStyleCnt="0"/>
      <dgm:spPr/>
      <dgm:t>
        <a:bodyPr/>
        <a:lstStyle/>
        <a:p>
          <a:endParaRPr lang="ru-RU"/>
        </a:p>
      </dgm:t>
    </dgm:pt>
    <dgm:pt modelId="{DE7AFBBD-921C-4C9B-8954-3EADFAEAD2BF}" type="pres">
      <dgm:prSet presAssocID="{500A7E3F-7DA4-4343-914C-4B0194313C20}" presName="box" presStyleLbl="node1" presStyleIdx="2" presStyleCnt="4" custLinFactY="-8146" custLinFactNeighborX="-19281" custLinFactNeighborY="-100000"/>
      <dgm:spPr/>
      <dgm:t>
        <a:bodyPr/>
        <a:lstStyle/>
        <a:p>
          <a:endParaRPr lang="ru-RU"/>
        </a:p>
      </dgm:t>
    </dgm:pt>
    <dgm:pt modelId="{343D3975-B9B6-4C4D-91E4-30965582C396}" type="pres">
      <dgm:prSet presAssocID="{500A7E3F-7DA4-4343-914C-4B0194313C20}" presName="img" presStyleLbl="fgImgPlace1" presStyleIdx="2" presStyleCnt="4" custLinFactY="-33996" custLinFactNeighborX="-2978" custLinFactNeighborY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5AE2E373-6869-43A3-A6E4-D3D0B0052E4D}" type="pres">
      <dgm:prSet presAssocID="{500A7E3F-7DA4-4343-914C-4B0194313C20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46455E-B6E4-4A56-9033-CCF7D6D6BCDB}" type="pres">
      <dgm:prSet presAssocID="{5DAC2861-FDDC-4E40-BBCD-1CC283145230}" presName="spacer" presStyleCnt="0"/>
      <dgm:spPr/>
      <dgm:t>
        <a:bodyPr/>
        <a:lstStyle/>
        <a:p>
          <a:endParaRPr lang="ru-RU"/>
        </a:p>
      </dgm:t>
    </dgm:pt>
    <dgm:pt modelId="{908C81E3-8CB1-4699-B744-E767151C717B}" type="pres">
      <dgm:prSet presAssocID="{501EA4BE-3D99-49FB-9163-2E4445AFC371}" presName="comp" presStyleCnt="0"/>
      <dgm:spPr/>
      <dgm:t>
        <a:bodyPr/>
        <a:lstStyle/>
        <a:p>
          <a:endParaRPr lang="ru-RU"/>
        </a:p>
      </dgm:t>
    </dgm:pt>
    <dgm:pt modelId="{1D9C1310-A9AD-461B-B712-CD60283B4CCB}" type="pres">
      <dgm:prSet presAssocID="{501EA4BE-3D99-49FB-9163-2E4445AFC371}" presName="box" presStyleLbl="node1" presStyleIdx="3" presStyleCnt="4" custLinFactNeighborX="234" custLinFactNeighborY="28886"/>
      <dgm:spPr/>
      <dgm:t>
        <a:bodyPr/>
        <a:lstStyle/>
        <a:p>
          <a:endParaRPr lang="ru-RU"/>
        </a:p>
      </dgm:t>
    </dgm:pt>
    <dgm:pt modelId="{B736954B-32E4-47F5-9338-A28E88B4E86C}" type="pres">
      <dgm:prSet presAssocID="{501EA4BE-3D99-49FB-9163-2E4445AFC371}" presName="img" presStyleLbl="fgImgPlace1" presStyleIdx="3" presStyleCnt="4" custLinFactNeighborX="-2233" custLinFactNeighborY="593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00214C06-F3B3-4100-B80C-70AAB6932310}" type="pres">
      <dgm:prSet presAssocID="{501EA4BE-3D99-49FB-9163-2E4445AFC37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3E61D3-36F1-4545-ACF6-19EC7FE3ED4F}" type="presOf" srcId="{501EA4BE-3D99-49FB-9163-2E4445AFC371}" destId="{1D9C1310-A9AD-461B-B712-CD60283B4CCB}" srcOrd="0" destOrd="0" presId="urn:microsoft.com/office/officeart/2005/8/layout/vList4"/>
    <dgm:cxn modelId="{6D4A75F6-9994-401C-831E-E77BA16A1097}" srcId="{500A7E3F-7DA4-4343-914C-4B0194313C20}" destId="{234BB3F2-E482-4169-8080-EE9E32838441}" srcOrd="1" destOrd="0" parTransId="{2D3EA149-0832-4057-98B4-19745F50A736}" sibTransId="{F4A294A4-B9BC-40A6-823E-C1CC281AED1D}"/>
    <dgm:cxn modelId="{FBA54464-6D26-4DAB-84DC-1F28AA5C80C1}" type="presOf" srcId="{B93C21AF-FD3C-433A-A456-7301179E0D4D}" destId="{FB073452-93C3-4B11-A158-32512ABF955F}" srcOrd="0" destOrd="0" presId="urn:microsoft.com/office/officeart/2005/8/layout/vList4"/>
    <dgm:cxn modelId="{70F4D127-1642-4BCB-985C-1A820FC79B17}" srcId="{E41C129C-5CF7-4E86-8F69-B9F9ECC714A3}" destId="{BAE87D5F-AF24-4D1F-85F3-5B1DCC2DDB54}" srcOrd="2" destOrd="0" parTransId="{91C6DC33-E29B-4E29-81F6-FCAEF26D978B}" sibTransId="{9E6A2D3F-2087-4018-9D74-4D5A786EC697}"/>
    <dgm:cxn modelId="{3915F1C2-C7D6-4F30-BF52-DE1CC3EE3B23}" srcId="{501EA4BE-3D99-49FB-9163-2E4445AFC371}" destId="{6F0B5A37-03A6-47D6-A4AE-DAA122399FC6}" srcOrd="0" destOrd="0" parTransId="{D4F78EA3-47EF-492D-BFB1-CE9647645A2D}" sibTransId="{3F93E082-DBAC-4AF4-9D6B-F55398804FAE}"/>
    <dgm:cxn modelId="{688BD0E2-5A6B-4CAB-9005-B0B700EE49F1}" type="presOf" srcId="{BAE87D5F-AF24-4D1F-85F3-5B1DCC2DDB54}" destId="{DB326C2C-C76F-4136-A0F7-7A6D73DD7675}" srcOrd="0" destOrd="3" presId="urn:microsoft.com/office/officeart/2005/8/layout/vList4"/>
    <dgm:cxn modelId="{65B2A6CB-1419-4948-90C8-C4B9F15C2582}" type="presOf" srcId="{CDC7EDB5-2262-4DDF-B2DA-25EFE211E8DA}" destId="{7482716D-A83F-41EE-A7F0-86A8C8241AA2}" srcOrd="1" destOrd="1" presId="urn:microsoft.com/office/officeart/2005/8/layout/vList4"/>
    <dgm:cxn modelId="{F85091FC-AF13-4607-BE92-E75B0B897035}" type="presOf" srcId="{636CFA2E-6C88-405F-98F3-E1014830119D}" destId="{7482716D-A83F-41EE-A7F0-86A8C8241AA2}" srcOrd="1" destOrd="2" presId="urn:microsoft.com/office/officeart/2005/8/layout/vList4"/>
    <dgm:cxn modelId="{A4F609AF-0BDC-4623-AFCB-73C52273BBB0}" type="presOf" srcId="{CDC7EDB5-2262-4DDF-B2DA-25EFE211E8DA}" destId="{DB326C2C-C76F-4136-A0F7-7A6D73DD7675}" srcOrd="0" destOrd="1" presId="urn:microsoft.com/office/officeart/2005/8/layout/vList4"/>
    <dgm:cxn modelId="{F7EC596A-262B-4698-B856-CC36FA63D2EC}" type="presOf" srcId="{E1A8D867-C948-4030-BD25-D96170959CDB}" destId="{1D9C1310-A9AD-461B-B712-CD60283B4CCB}" srcOrd="0" destOrd="2" presId="urn:microsoft.com/office/officeart/2005/8/layout/vList4"/>
    <dgm:cxn modelId="{705AFAF4-01CA-4E03-BBEB-056E516B8BA0}" srcId="{93711506-17F2-4E48-AE9E-EA6F1842711D}" destId="{4735149E-13C8-4173-A015-26EFFDE3027F}" srcOrd="0" destOrd="0" parTransId="{6EC631EE-9DBB-4378-AB03-51B2961EF9C1}" sibTransId="{B2BA753A-460F-43CD-B904-15DEFC176FED}"/>
    <dgm:cxn modelId="{E55DE854-CD55-463E-BD41-005DCC386FD6}" type="presOf" srcId="{6F0B5A37-03A6-47D6-A4AE-DAA122399FC6}" destId="{00214C06-F3B3-4100-B80C-70AAB6932310}" srcOrd="1" destOrd="1" presId="urn:microsoft.com/office/officeart/2005/8/layout/vList4"/>
    <dgm:cxn modelId="{C83BB949-C431-4A7D-9A03-2F15188F04A2}" type="presOf" srcId="{500A7E3F-7DA4-4343-914C-4B0194313C20}" destId="{DE7AFBBD-921C-4C9B-8954-3EADFAEAD2BF}" srcOrd="0" destOrd="0" presId="urn:microsoft.com/office/officeart/2005/8/layout/vList4"/>
    <dgm:cxn modelId="{ABC698DA-0CCF-4F63-8631-3ADE73917FEF}" srcId="{E41C129C-5CF7-4E86-8F69-B9F9ECC714A3}" destId="{CDC7EDB5-2262-4DDF-B2DA-25EFE211E8DA}" srcOrd="0" destOrd="0" parTransId="{14338CC2-6016-4200-BAF4-CFEF7B7A8B7B}" sibTransId="{AB5D508E-1171-4266-97FE-FDD25B6BCBD0}"/>
    <dgm:cxn modelId="{7B2A4C99-55F6-48C7-939E-5D4136A7A109}" type="presOf" srcId="{501EA4BE-3D99-49FB-9163-2E4445AFC371}" destId="{00214C06-F3B3-4100-B80C-70AAB6932310}" srcOrd="1" destOrd="0" presId="urn:microsoft.com/office/officeart/2005/8/layout/vList4"/>
    <dgm:cxn modelId="{F66B7080-4B9F-4572-92EA-1827A04E5D4B}" srcId="{B93C21AF-FD3C-433A-A456-7301179E0D4D}" destId="{500A7E3F-7DA4-4343-914C-4B0194313C20}" srcOrd="2" destOrd="0" parTransId="{E9C03080-1E62-4B97-A862-000999045F44}" sibTransId="{5DAC2861-FDDC-4E40-BBCD-1CC283145230}"/>
    <dgm:cxn modelId="{F6E2C8C3-74CA-4F7D-BF39-35DCE44A7DDB}" type="presOf" srcId="{4735149E-13C8-4173-A015-26EFFDE3027F}" destId="{16D4EF25-2A1B-405A-816B-D14D280175B6}" srcOrd="0" destOrd="1" presId="urn:microsoft.com/office/officeart/2005/8/layout/vList4"/>
    <dgm:cxn modelId="{02C3B40B-220A-4F19-B5BD-02A6DF2F1490}" type="presOf" srcId="{ADD242A8-F564-45D8-A9E3-8B03BDAA6EA6}" destId="{B47377A1-C3D5-4F57-B435-66E5837A9CD9}" srcOrd="1" destOrd="2" presId="urn:microsoft.com/office/officeart/2005/8/layout/vList4"/>
    <dgm:cxn modelId="{44763BD1-EAD2-4F04-A1CD-B8A5A0D3FB17}" srcId="{501EA4BE-3D99-49FB-9163-2E4445AFC371}" destId="{E1A8D867-C948-4030-BD25-D96170959CDB}" srcOrd="1" destOrd="0" parTransId="{E9D3EF55-3428-481A-84B1-1CF58C1D99F0}" sibTransId="{E7B4A01C-CEAD-4192-9F03-4BDD82DFF8B9}"/>
    <dgm:cxn modelId="{D3C1F622-2123-43E9-A70B-C67082D8B5B3}" srcId="{E41C129C-5CF7-4E86-8F69-B9F9ECC714A3}" destId="{636CFA2E-6C88-405F-98F3-E1014830119D}" srcOrd="1" destOrd="0" parTransId="{B0FA0F14-A0E3-4DE5-94FD-917643C03EE4}" sibTransId="{7BD78831-DEDD-42A1-8E03-83D13B7ABD53}"/>
    <dgm:cxn modelId="{FAC2647A-B9CE-4576-9D9B-F83EE68C47A8}" type="presOf" srcId="{6F0B5A37-03A6-47D6-A4AE-DAA122399FC6}" destId="{1D9C1310-A9AD-461B-B712-CD60283B4CCB}" srcOrd="0" destOrd="1" presId="urn:microsoft.com/office/officeart/2005/8/layout/vList4"/>
    <dgm:cxn modelId="{8509B7AE-AFD5-4614-9432-4846EE7D0AAE}" type="presOf" srcId="{E41C129C-5CF7-4E86-8F69-B9F9ECC714A3}" destId="{7482716D-A83F-41EE-A7F0-86A8C8241AA2}" srcOrd="1" destOrd="0" presId="urn:microsoft.com/office/officeart/2005/8/layout/vList4"/>
    <dgm:cxn modelId="{C6F0676F-2191-468A-94C1-BC68A8A56B5D}" srcId="{B93C21AF-FD3C-433A-A456-7301179E0D4D}" destId="{E41C129C-5CF7-4E86-8F69-B9F9ECC714A3}" srcOrd="1" destOrd="0" parTransId="{D0437BCD-E371-42F4-B5B9-4AEC0812450A}" sibTransId="{C5B284DB-225D-4DEA-8307-F2F7B0224FA2}"/>
    <dgm:cxn modelId="{FFA53914-1486-4817-98EE-F92080EB3DE6}" type="presOf" srcId="{234BB3F2-E482-4169-8080-EE9E32838441}" destId="{5AE2E373-6869-43A3-A6E4-D3D0B0052E4D}" srcOrd="1" destOrd="2" presId="urn:microsoft.com/office/officeart/2005/8/layout/vList4"/>
    <dgm:cxn modelId="{8AD57598-9B5F-4F60-951F-0AE6793394E1}" srcId="{500A7E3F-7DA4-4343-914C-4B0194313C20}" destId="{3E289375-98D0-4CFF-9D24-5D0F7BDBD0AA}" srcOrd="2" destOrd="0" parTransId="{3EE65603-2DDC-4F8C-8998-E2C50F5FB081}" sibTransId="{9E869EA6-2CD3-4814-A2C4-9D194A4355BA}"/>
    <dgm:cxn modelId="{6A7B8789-FD44-4264-8D8E-2C0AB5F0DF57}" type="presOf" srcId="{ADD242A8-F564-45D8-A9E3-8B03BDAA6EA6}" destId="{16D4EF25-2A1B-405A-816B-D14D280175B6}" srcOrd="0" destOrd="2" presId="urn:microsoft.com/office/officeart/2005/8/layout/vList4"/>
    <dgm:cxn modelId="{C05AEBBB-7A05-4674-8CEB-0F184127FF46}" type="presOf" srcId="{3E289375-98D0-4CFF-9D24-5D0F7BDBD0AA}" destId="{5AE2E373-6869-43A3-A6E4-D3D0B0052E4D}" srcOrd="1" destOrd="3" presId="urn:microsoft.com/office/officeart/2005/8/layout/vList4"/>
    <dgm:cxn modelId="{49F4CF5A-E37D-46BB-9652-C30E5EE49223}" srcId="{500A7E3F-7DA4-4343-914C-4B0194313C20}" destId="{2D0F7EE5-96C1-4649-9A7B-089FB5070E26}" srcOrd="3" destOrd="0" parTransId="{EF3F5915-1989-4858-9B71-DDDCB54128F5}" sibTransId="{9A5BFBBE-395D-4EB2-9869-7B1B21A1ADA2}"/>
    <dgm:cxn modelId="{1598120D-1EB8-4A0B-A5DB-FCF313B2D8DF}" type="presOf" srcId="{3E289375-98D0-4CFF-9D24-5D0F7BDBD0AA}" destId="{DE7AFBBD-921C-4C9B-8954-3EADFAEAD2BF}" srcOrd="0" destOrd="3" presId="urn:microsoft.com/office/officeart/2005/8/layout/vList4"/>
    <dgm:cxn modelId="{12664183-375C-4B8C-9EE3-D36A579B9C23}" type="presOf" srcId="{F2C25D4B-FBCE-4001-95F9-3CB0BDAA0F15}" destId="{DE7AFBBD-921C-4C9B-8954-3EADFAEAD2BF}" srcOrd="0" destOrd="1" presId="urn:microsoft.com/office/officeart/2005/8/layout/vList4"/>
    <dgm:cxn modelId="{B224477D-507A-4794-BEAE-B9B0820854B9}" type="presOf" srcId="{4735149E-13C8-4173-A015-26EFFDE3027F}" destId="{B47377A1-C3D5-4F57-B435-66E5837A9CD9}" srcOrd="1" destOrd="1" presId="urn:microsoft.com/office/officeart/2005/8/layout/vList4"/>
    <dgm:cxn modelId="{4B4BC510-B305-43BF-AEBC-8448C461BB36}" srcId="{500A7E3F-7DA4-4343-914C-4B0194313C20}" destId="{F2C25D4B-FBCE-4001-95F9-3CB0BDAA0F15}" srcOrd="0" destOrd="0" parTransId="{9F6D96D4-77FB-43EE-B524-AEF9175D0E96}" sibTransId="{82D04138-59E0-4BAB-BB98-8371CC63F340}"/>
    <dgm:cxn modelId="{11D58A76-8CD8-4C39-9BA7-F164C97BCD74}" type="presOf" srcId="{234BB3F2-E482-4169-8080-EE9E32838441}" destId="{DE7AFBBD-921C-4C9B-8954-3EADFAEAD2BF}" srcOrd="0" destOrd="2" presId="urn:microsoft.com/office/officeart/2005/8/layout/vList4"/>
    <dgm:cxn modelId="{DD1BCD8E-8E51-4B6C-9685-262DC797832C}" srcId="{B93C21AF-FD3C-433A-A456-7301179E0D4D}" destId="{93711506-17F2-4E48-AE9E-EA6F1842711D}" srcOrd="0" destOrd="0" parTransId="{85395BBB-598A-47CB-8FC6-B5AA72AD411A}" sibTransId="{85F4FAFB-1B50-470B-B260-E7232D58C516}"/>
    <dgm:cxn modelId="{0CD8DD7B-D7AD-4745-8A3D-05699B4B497C}" type="presOf" srcId="{2D0F7EE5-96C1-4649-9A7B-089FB5070E26}" destId="{5AE2E373-6869-43A3-A6E4-D3D0B0052E4D}" srcOrd="1" destOrd="4" presId="urn:microsoft.com/office/officeart/2005/8/layout/vList4"/>
    <dgm:cxn modelId="{A9653BE2-17FA-4430-99CB-4DED9F3E20F5}" srcId="{93711506-17F2-4E48-AE9E-EA6F1842711D}" destId="{ADD242A8-F564-45D8-A9E3-8B03BDAA6EA6}" srcOrd="1" destOrd="0" parTransId="{318A1F18-BB2C-4D2A-8511-CA4070659794}" sibTransId="{024B3178-5F78-46D2-A77D-9DAA8971BBE5}"/>
    <dgm:cxn modelId="{3B37E354-3695-4C0F-8300-2D4E485D4441}" type="presOf" srcId="{F2C25D4B-FBCE-4001-95F9-3CB0BDAA0F15}" destId="{5AE2E373-6869-43A3-A6E4-D3D0B0052E4D}" srcOrd="1" destOrd="1" presId="urn:microsoft.com/office/officeart/2005/8/layout/vList4"/>
    <dgm:cxn modelId="{967998B9-389C-4D97-BA74-15EEE7EE0CDE}" type="presOf" srcId="{BAE87D5F-AF24-4D1F-85F3-5B1DCC2DDB54}" destId="{7482716D-A83F-41EE-A7F0-86A8C8241AA2}" srcOrd="1" destOrd="3" presId="urn:microsoft.com/office/officeart/2005/8/layout/vList4"/>
    <dgm:cxn modelId="{BCB46170-5289-4D20-A140-65DD923177E9}" type="presOf" srcId="{500A7E3F-7DA4-4343-914C-4B0194313C20}" destId="{5AE2E373-6869-43A3-A6E4-D3D0B0052E4D}" srcOrd="1" destOrd="0" presId="urn:microsoft.com/office/officeart/2005/8/layout/vList4"/>
    <dgm:cxn modelId="{F00A0F33-9B12-4792-8AF8-9986DC0C6319}" type="presOf" srcId="{93711506-17F2-4E48-AE9E-EA6F1842711D}" destId="{16D4EF25-2A1B-405A-816B-D14D280175B6}" srcOrd="0" destOrd="0" presId="urn:microsoft.com/office/officeart/2005/8/layout/vList4"/>
    <dgm:cxn modelId="{84537F30-F9B9-440B-8831-06CCB8C944FD}" type="presOf" srcId="{E41C129C-5CF7-4E86-8F69-B9F9ECC714A3}" destId="{DB326C2C-C76F-4136-A0F7-7A6D73DD7675}" srcOrd="0" destOrd="0" presId="urn:microsoft.com/office/officeart/2005/8/layout/vList4"/>
    <dgm:cxn modelId="{6E550CB3-7D6C-4B47-9380-A31202991BA5}" type="presOf" srcId="{93711506-17F2-4E48-AE9E-EA6F1842711D}" destId="{B47377A1-C3D5-4F57-B435-66E5837A9CD9}" srcOrd="1" destOrd="0" presId="urn:microsoft.com/office/officeart/2005/8/layout/vList4"/>
    <dgm:cxn modelId="{71E5B93C-BA0F-4815-B917-99421D6230A8}" type="presOf" srcId="{636CFA2E-6C88-405F-98F3-E1014830119D}" destId="{DB326C2C-C76F-4136-A0F7-7A6D73DD7675}" srcOrd="0" destOrd="2" presId="urn:microsoft.com/office/officeart/2005/8/layout/vList4"/>
    <dgm:cxn modelId="{46548C29-89A8-4E57-8304-76D1B72F9AFD}" srcId="{B93C21AF-FD3C-433A-A456-7301179E0D4D}" destId="{501EA4BE-3D99-49FB-9163-2E4445AFC371}" srcOrd="3" destOrd="0" parTransId="{970D409F-77C7-4F05-935A-BD970328461A}" sibTransId="{02A2544B-A689-48A9-9315-3E86E1854073}"/>
    <dgm:cxn modelId="{D2D7F993-2D7C-4F96-BA21-2202A74D71D8}" type="presOf" srcId="{2D0F7EE5-96C1-4649-9A7B-089FB5070E26}" destId="{DE7AFBBD-921C-4C9B-8954-3EADFAEAD2BF}" srcOrd="0" destOrd="4" presId="urn:microsoft.com/office/officeart/2005/8/layout/vList4"/>
    <dgm:cxn modelId="{5B7486A9-2095-4037-8835-7CCC45FB1898}" type="presOf" srcId="{E1A8D867-C948-4030-BD25-D96170959CDB}" destId="{00214C06-F3B3-4100-B80C-70AAB6932310}" srcOrd="1" destOrd="2" presId="urn:microsoft.com/office/officeart/2005/8/layout/vList4"/>
    <dgm:cxn modelId="{41613AE8-73CC-4483-B0AD-7D71BC26E2F9}" type="presParOf" srcId="{FB073452-93C3-4B11-A158-32512ABF955F}" destId="{F0810779-B309-4881-A745-1BA59CF24CAF}" srcOrd="0" destOrd="0" presId="urn:microsoft.com/office/officeart/2005/8/layout/vList4"/>
    <dgm:cxn modelId="{35231C2B-50D1-4101-B073-8378094C75A7}" type="presParOf" srcId="{F0810779-B309-4881-A745-1BA59CF24CAF}" destId="{16D4EF25-2A1B-405A-816B-D14D280175B6}" srcOrd="0" destOrd="0" presId="urn:microsoft.com/office/officeart/2005/8/layout/vList4"/>
    <dgm:cxn modelId="{600E0F6F-AE07-4085-8C0A-832AFDD2624D}" type="presParOf" srcId="{F0810779-B309-4881-A745-1BA59CF24CAF}" destId="{8D728E72-0162-4743-AD5C-99325DA2F579}" srcOrd="1" destOrd="0" presId="urn:microsoft.com/office/officeart/2005/8/layout/vList4"/>
    <dgm:cxn modelId="{6C607E5E-0202-4B02-8661-466730DA6D13}" type="presParOf" srcId="{F0810779-B309-4881-A745-1BA59CF24CAF}" destId="{B47377A1-C3D5-4F57-B435-66E5837A9CD9}" srcOrd="2" destOrd="0" presId="urn:microsoft.com/office/officeart/2005/8/layout/vList4"/>
    <dgm:cxn modelId="{D224EF93-8C39-4A71-881F-753CB50D82AF}" type="presParOf" srcId="{FB073452-93C3-4B11-A158-32512ABF955F}" destId="{C3BAB9AF-B2D2-414A-93C4-D9FE3B7DCAFC}" srcOrd="1" destOrd="0" presId="urn:microsoft.com/office/officeart/2005/8/layout/vList4"/>
    <dgm:cxn modelId="{87FEC184-B5E9-4400-8405-786443AF50FB}" type="presParOf" srcId="{FB073452-93C3-4B11-A158-32512ABF955F}" destId="{E562CFA0-1178-461D-BA39-A5688A901B75}" srcOrd="2" destOrd="0" presId="urn:microsoft.com/office/officeart/2005/8/layout/vList4"/>
    <dgm:cxn modelId="{84AEDC42-013E-4936-8823-7A28C6BA2C51}" type="presParOf" srcId="{E562CFA0-1178-461D-BA39-A5688A901B75}" destId="{DB326C2C-C76F-4136-A0F7-7A6D73DD7675}" srcOrd="0" destOrd="0" presId="urn:microsoft.com/office/officeart/2005/8/layout/vList4"/>
    <dgm:cxn modelId="{B8FCC3D4-E831-4685-969E-E5531B5AEB59}" type="presParOf" srcId="{E562CFA0-1178-461D-BA39-A5688A901B75}" destId="{2E54264B-D7B0-46D0-BFDB-DBD3F52293AA}" srcOrd="1" destOrd="0" presId="urn:microsoft.com/office/officeart/2005/8/layout/vList4"/>
    <dgm:cxn modelId="{B501577A-4C12-4838-A483-6ACFB8DB5F20}" type="presParOf" srcId="{E562CFA0-1178-461D-BA39-A5688A901B75}" destId="{7482716D-A83F-41EE-A7F0-86A8C8241AA2}" srcOrd="2" destOrd="0" presId="urn:microsoft.com/office/officeart/2005/8/layout/vList4"/>
    <dgm:cxn modelId="{2E5CF702-CE80-4A3E-B169-88ACF2775292}" type="presParOf" srcId="{FB073452-93C3-4B11-A158-32512ABF955F}" destId="{F1E89A66-0809-4188-83B9-A09C579C9217}" srcOrd="3" destOrd="0" presId="urn:microsoft.com/office/officeart/2005/8/layout/vList4"/>
    <dgm:cxn modelId="{8318FDC1-2DFC-4966-9426-F19A538FF35D}" type="presParOf" srcId="{FB073452-93C3-4B11-A158-32512ABF955F}" destId="{70E95C35-F8BD-48E7-AE53-F1D528ED29F4}" srcOrd="4" destOrd="0" presId="urn:microsoft.com/office/officeart/2005/8/layout/vList4"/>
    <dgm:cxn modelId="{83E7E33C-1938-4004-A7EC-33EE4207BD44}" type="presParOf" srcId="{70E95C35-F8BD-48E7-AE53-F1D528ED29F4}" destId="{DE7AFBBD-921C-4C9B-8954-3EADFAEAD2BF}" srcOrd="0" destOrd="0" presId="urn:microsoft.com/office/officeart/2005/8/layout/vList4"/>
    <dgm:cxn modelId="{FA4DB051-E78D-4BDE-8E3E-F11C3342A943}" type="presParOf" srcId="{70E95C35-F8BD-48E7-AE53-F1D528ED29F4}" destId="{343D3975-B9B6-4C4D-91E4-30965582C396}" srcOrd="1" destOrd="0" presId="urn:microsoft.com/office/officeart/2005/8/layout/vList4"/>
    <dgm:cxn modelId="{8B1D6A45-2DBE-41BB-A534-0E4B5C9283A5}" type="presParOf" srcId="{70E95C35-F8BD-48E7-AE53-F1D528ED29F4}" destId="{5AE2E373-6869-43A3-A6E4-D3D0B0052E4D}" srcOrd="2" destOrd="0" presId="urn:microsoft.com/office/officeart/2005/8/layout/vList4"/>
    <dgm:cxn modelId="{6CD9242E-47C0-4362-B7B0-1C64F87396C5}" type="presParOf" srcId="{FB073452-93C3-4B11-A158-32512ABF955F}" destId="{8046455E-B6E4-4A56-9033-CCF7D6D6BCDB}" srcOrd="5" destOrd="0" presId="urn:microsoft.com/office/officeart/2005/8/layout/vList4"/>
    <dgm:cxn modelId="{EC98A785-1B4B-4E3C-8B4E-B084B61301B7}" type="presParOf" srcId="{FB073452-93C3-4B11-A158-32512ABF955F}" destId="{908C81E3-8CB1-4699-B744-E767151C717B}" srcOrd="6" destOrd="0" presId="urn:microsoft.com/office/officeart/2005/8/layout/vList4"/>
    <dgm:cxn modelId="{7E6868CC-2377-4B21-9F70-FBD317EF57BF}" type="presParOf" srcId="{908C81E3-8CB1-4699-B744-E767151C717B}" destId="{1D9C1310-A9AD-461B-B712-CD60283B4CCB}" srcOrd="0" destOrd="0" presId="urn:microsoft.com/office/officeart/2005/8/layout/vList4"/>
    <dgm:cxn modelId="{0BE9487C-A622-46C1-99F0-212270F9605A}" type="presParOf" srcId="{908C81E3-8CB1-4699-B744-E767151C717B}" destId="{B736954B-32E4-47F5-9338-A28E88B4E86C}" srcOrd="1" destOrd="0" presId="urn:microsoft.com/office/officeart/2005/8/layout/vList4"/>
    <dgm:cxn modelId="{3E2FB88E-3478-4C1B-8A8D-F1AE4E1D16B6}" type="presParOf" srcId="{908C81E3-8CB1-4699-B744-E767151C717B}" destId="{00214C06-F3B3-4100-B80C-70AAB693231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F47A60-20AE-4E9A-B34F-BF829FC99D0F}" type="doc">
      <dgm:prSet loTypeId="urn:microsoft.com/office/officeart/2005/8/layout/vList4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62E86EA9-485B-46C6-BDA5-C9DD91F2140D}">
      <dgm:prSet phldrT="[Текст]" custT="1"/>
      <dgm:spPr/>
      <dgm:t>
        <a:bodyPr/>
        <a:lstStyle/>
        <a:p>
          <a:r>
            <a:rPr lang="ru-RU" sz="2000" b="1" u="sng" dirty="0" smtClean="0"/>
            <a:t>Строительство автомобильной дороги федерального значения «Вилюй»</a:t>
          </a:r>
          <a:endParaRPr lang="ru-RU" sz="2000" b="1" u="sng" dirty="0"/>
        </a:p>
      </dgm:t>
    </dgm:pt>
    <dgm:pt modelId="{91B919E5-6195-44F5-B345-30E3362A2E61}" type="parTrans" cxnId="{1C6C9CF3-8912-4F8C-87B9-E9AC5B06EE33}">
      <dgm:prSet/>
      <dgm:spPr/>
      <dgm:t>
        <a:bodyPr/>
        <a:lstStyle/>
        <a:p>
          <a:endParaRPr lang="ru-RU" sz="2000"/>
        </a:p>
      </dgm:t>
    </dgm:pt>
    <dgm:pt modelId="{FFE6F5AB-77E0-4A4B-9DFF-7CBCA09912BC}" type="sibTrans" cxnId="{1C6C9CF3-8912-4F8C-87B9-E9AC5B06EE33}">
      <dgm:prSet/>
      <dgm:spPr/>
      <dgm:t>
        <a:bodyPr/>
        <a:lstStyle/>
        <a:p>
          <a:endParaRPr lang="ru-RU" sz="2000"/>
        </a:p>
      </dgm:t>
    </dgm:pt>
    <dgm:pt modelId="{59D794C1-57A3-499F-9D88-B6DFDD67E276}">
      <dgm:prSet phldrT="[Текст]" custT="1"/>
      <dgm:spPr/>
      <dgm:t>
        <a:bodyPr/>
        <a:lstStyle/>
        <a:p>
          <a:r>
            <a:rPr lang="ru-RU" sz="2000" b="1" dirty="0" smtClean="0"/>
            <a:t>Из 52 км, построенных за 3 года, 36 км построено на территории Усть-Кутского района</a:t>
          </a:r>
          <a:endParaRPr lang="ru-RU" sz="2000" b="1" dirty="0"/>
        </a:p>
      </dgm:t>
    </dgm:pt>
    <dgm:pt modelId="{0B926D0E-DED6-47F3-AFFA-4AD607717A64}" type="parTrans" cxnId="{BFE97353-CC8F-4B5F-A0EF-9FB667508AFA}">
      <dgm:prSet/>
      <dgm:spPr/>
      <dgm:t>
        <a:bodyPr/>
        <a:lstStyle/>
        <a:p>
          <a:endParaRPr lang="ru-RU" sz="2000"/>
        </a:p>
      </dgm:t>
    </dgm:pt>
    <dgm:pt modelId="{55EC4722-D76E-4811-B9DC-99D44A75EC28}" type="sibTrans" cxnId="{BFE97353-CC8F-4B5F-A0EF-9FB667508AFA}">
      <dgm:prSet/>
      <dgm:spPr/>
      <dgm:t>
        <a:bodyPr/>
        <a:lstStyle/>
        <a:p>
          <a:endParaRPr lang="ru-RU" sz="2000"/>
        </a:p>
      </dgm:t>
    </dgm:pt>
    <dgm:pt modelId="{A0121DA0-3F21-4299-A624-E987B8724CE7}">
      <dgm:prSet phldrT="[Текст]" custT="1"/>
      <dgm:spPr/>
      <dgm:t>
        <a:bodyPr/>
        <a:lstStyle/>
        <a:p>
          <a:r>
            <a:rPr lang="ru-RU" sz="2000" b="1" u="sng" dirty="0" smtClean="0"/>
            <a:t>Проект по строительству 2-ой ветки БАМа</a:t>
          </a:r>
          <a:endParaRPr lang="ru-RU" sz="2000" b="1" u="sng" dirty="0"/>
        </a:p>
      </dgm:t>
    </dgm:pt>
    <dgm:pt modelId="{71E098F4-52E4-4FC3-BCF5-31CCF111E3B5}" type="parTrans" cxnId="{E1175220-E3BF-4299-8AFE-F7F93A440597}">
      <dgm:prSet/>
      <dgm:spPr/>
      <dgm:t>
        <a:bodyPr/>
        <a:lstStyle/>
        <a:p>
          <a:endParaRPr lang="ru-RU" sz="2000"/>
        </a:p>
      </dgm:t>
    </dgm:pt>
    <dgm:pt modelId="{4F2F982E-128E-43BE-8099-A1A6274971F9}" type="sibTrans" cxnId="{E1175220-E3BF-4299-8AFE-F7F93A440597}">
      <dgm:prSet/>
      <dgm:spPr/>
      <dgm:t>
        <a:bodyPr/>
        <a:lstStyle/>
        <a:p>
          <a:endParaRPr lang="ru-RU" sz="2000"/>
        </a:p>
      </dgm:t>
    </dgm:pt>
    <dgm:pt modelId="{65934D0B-19EE-4E93-970E-6971CE60F7B2}">
      <dgm:prSet phldrT="[Текст]" custT="1"/>
      <dgm:spPr/>
      <dgm:t>
        <a:bodyPr/>
        <a:lstStyle/>
        <a:p>
          <a:r>
            <a:rPr lang="ru-RU" sz="2000" b="1" dirty="0" smtClean="0"/>
            <a:t>Реконструкция</a:t>
          </a:r>
          <a:endParaRPr lang="ru-RU" sz="2000" b="1" dirty="0"/>
        </a:p>
      </dgm:t>
    </dgm:pt>
    <dgm:pt modelId="{4D6E9BC6-CC3A-4D46-AB30-9A647B95C75F}" type="parTrans" cxnId="{29191401-B8BE-4125-9452-B568A7074923}">
      <dgm:prSet/>
      <dgm:spPr/>
      <dgm:t>
        <a:bodyPr/>
        <a:lstStyle/>
        <a:p>
          <a:endParaRPr lang="ru-RU" sz="2000"/>
        </a:p>
      </dgm:t>
    </dgm:pt>
    <dgm:pt modelId="{91716848-41BF-4354-8F47-AC8F4F2419E1}" type="sibTrans" cxnId="{29191401-B8BE-4125-9452-B568A7074923}">
      <dgm:prSet/>
      <dgm:spPr/>
      <dgm:t>
        <a:bodyPr/>
        <a:lstStyle/>
        <a:p>
          <a:endParaRPr lang="ru-RU" sz="2000"/>
        </a:p>
      </dgm:t>
    </dgm:pt>
    <dgm:pt modelId="{D5B1EF16-ED99-4FB1-B907-892BFFC07982}">
      <dgm:prSet phldrT="[Текст]" custT="1"/>
      <dgm:spPr/>
      <dgm:t>
        <a:bodyPr/>
        <a:lstStyle/>
        <a:p>
          <a:r>
            <a:rPr lang="ru-RU" sz="2000" b="1" dirty="0" smtClean="0"/>
            <a:t>Модернизация</a:t>
          </a:r>
          <a:endParaRPr lang="ru-RU" sz="2000" b="1" dirty="0"/>
        </a:p>
      </dgm:t>
    </dgm:pt>
    <dgm:pt modelId="{BF82DD42-5B8B-4926-B783-918847115E22}" type="parTrans" cxnId="{14493A8F-844B-4CBB-B2B3-C0BFDA1C7FE1}">
      <dgm:prSet/>
      <dgm:spPr/>
      <dgm:t>
        <a:bodyPr/>
        <a:lstStyle/>
        <a:p>
          <a:endParaRPr lang="ru-RU" sz="2000"/>
        </a:p>
      </dgm:t>
    </dgm:pt>
    <dgm:pt modelId="{BBAA8C1E-1E35-4093-B891-E4D580A94B66}" type="sibTrans" cxnId="{14493A8F-844B-4CBB-B2B3-C0BFDA1C7FE1}">
      <dgm:prSet/>
      <dgm:spPr/>
      <dgm:t>
        <a:bodyPr/>
        <a:lstStyle/>
        <a:p>
          <a:endParaRPr lang="ru-RU" sz="2000"/>
        </a:p>
      </dgm:t>
    </dgm:pt>
    <dgm:pt modelId="{C24ACDC6-5FA6-4770-8D76-EB736579553B}">
      <dgm:prSet phldrT="[Текст]" custT="1"/>
      <dgm:spPr/>
      <dgm:t>
        <a:bodyPr/>
        <a:lstStyle/>
        <a:p>
          <a:r>
            <a:rPr lang="ru-RU" sz="2000" b="1" dirty="0" smtClean="0"/>
            <a:t>Введены после капитального ремонта мосты через р. Казарка, </a:t>
          </a:r>
          <a:r>
            <a:rPr lang="ru-RU" sz="2000" b="1" dirty="0" err="1" smtClean="0"/>
            <a:t>Еловка</a:t>
          </a:r>
          <a:endParaRPr lang="ru-RU" sz="2000" b="1" dirty="0"/>
        </a:p>
      </dgm:t>
    </dgm:pt>
    <dgm:pt modelId="{B3BE3D1A-6BD8-47AA-B785-395DC09A612A}" type="parTrans" cxnId="{38690235-0266-4251-959D-3E5C77B00F27}">
      <dgm:prSet/>
      <dgm:spPr/>
      <dgm:t>
        <a:bodyPr/>
        <a:lstStyle/>
        <a:p>
          <a:endParaRPr lang="ru-RU" sz="2000"/>
        </a:p>
      </dgm:t>
    </dgm:pt>
    <dgm:pt modelId="{522386CD-744A-46A7-9BA4-EC98CABDF7D0}" type="sibTrans" cxnId="{38690235-0266-4251-959D-3E5C77B00F27}">
      <dgm:prSet/>
      <dgm:spPr/>
      <dgm:t>
        <a:bodyPr/>
        <a:lstStyle/>
        <a:p>
          <a:endParaRPr lang="ru-RU" sz="2000"/>
        </a:p>
      </dgm:t>
    </dgm:pt>
    <dgm:pt modelId="{C73B7B21-739F-4B2A-B3F0-0ED4FCEEFCCC}" type="pres">
      <dgm:prSet presAssocID="{73F47A60-20AE-4E9A-B34F-BF829FC99D0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D801F3-6636-417C-B676-5E137307D5EE}" type="pres">
      <dgm:prSet presAssocID="{62E86EA9-485B-46C6-BDA5-C9DD91F2140D}" presName="comp" presStyleCnt="0"/>
      <dgm:spPr/>
      <dgm:t>
        <a:bodyPr/>
        <a:lstStyle/>
        <a:p>
          <a:endParaRPr lang="ru-RU"/>
        </a:p>
      </dgm:t>
    </dgm:pt>
    <dgm:pt modelId="{96277C27-CB47-464E-B6E7-BDAFB9C32D23}" type="pres">
      <dgm:prSet presAssocID="{62E86EA9-485B-46C6-BDA5-C9DD91F2140D}" presName="box" presStyleLbl="node1" presStyleIdx="0" presStyleCnt="2"/>
      <dgm:spPr/>
      <dgm:t>
        <a:bodyPr/>
        <a:lstStyle/>
        <a:p>
          <a:endParaRPr lang="ru-RU"/>
        </a:p>
      </dgm:t>
    </dgm:pt>
    <dgm:pt modelId="{4E65D931-CBBE-4DDD-823F-25308624DFA1}" type="pres">
      <dgm:prSet presAssocID="{62E86EA9-485B-46C6-BDA5-C9DD91F2140D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F26DD503-E181-407B-8378-CEDD8C8B5C41}" type="pres">
      <dgm:prSet presAssocID="{62E86EA9-485B-46C6-BDA5-C9DD91F2140D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C913A7-23B0-4837-8EA3-361FD7654AD2}" type="pres">
      <dgm:prSet presAssocID="{FFE6F5AB-77E0-4A4B-9DFF-7CBCA09912BC}" presName="spacer" presStyleCnt="0"/>
      <dgm:spPr/>
      <dgm:t>
        <a:bodyPr/>
        <a:lstStyle/>
        <a:p>
          <a:endParaRPr lang="ru-RU"/>
        </a:p>
      </dgm:t>
    </dgm:pt>
    <dgm:pt modelId="{20C856CA-0E5F-4C41-BCDE-2CAD8528B2D2}" type="pres">
      <dgm:prSet presAssocID="{A0121DA0-3F21-4299-A624-E987B8724CE7}" presName="comp" presStyleCnt="0"/>
      <dgm:spPr/>
      <dgm:t>
        <a:bodyPr/>
        <a:lstStyle/>
        <a:p>
          <a:endParaRPr lang="ru-RU"/>
        </a:p>
      </dgm:t>
    </dgm:pt>
    <dgm:pt modelId="{32838217-A73D-4F21-9F6F-4B107FA71D55}" type="pres">
      <dgm:prSet presAssocID="{A0121DA0-3F21-4299-A624-E987B8724CE7}" presName="box" presStyleLbl="node1" presStyleIdx="1" presStyleCnt="2"/>
      <dgm:spPr/>
      <dgm:t>
        <a:bodyPr/>
        <a:lstStyle/>
        <a:p>
          <a:endParaRPr lang="ru-RU"/>
        </a:p>
      </dgm:t>
    </dgm:pt>
    <dgm:pt modelId="{9567EBAE-046C-4A1E-999A-EDFA85F2D99E}" type="pres">
      <dgm:prSet presAssocID="{A0121DA0-3F21-4299-A624-E987B8724CE7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F9BA7061-AE2A-454F-AFF7-A9479076C3CB}" type="pres">
      <dgm:prSet presAssocID="{A0121DA0-3F21-4299-A624-E987B8724CE7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C9C3C0-8FD1-4562-A2C9-A2BA3AC0BF33}" type="presOf" srcId="{62E86EA9-485B-46C6-BDA5-C9DD91F2140D}" destId="{96277C27-CB47-464E-B6E7-BDAFB9C32D23}" srcOrd="0" destOrd="0" presId="urn:microsoft.com/office/officeart/2005/8/layout/vList4"/>
    <dgm:cxn modelId="{D9355037-2225-49E8-A1FE-1E00F0C73C8D}" type="presOf" srcId="{D5B1EF16-ED99-4FB1-B907-892BFFC07982}" destId="{32838217-A73D-4F21-9F6F-4B107FA71D55}" srcOrd="0" destOrd="2" presId="urn:microsoft.com/office/officeart/2005/8/layout/vList4"/>
    <dgm:cxn modelId="{E1175220-E3BF-4299-8AFE-F7F93A440597}" srcId="{73F47A60-20AE-4E9A-B34F-BF829FC99D0F}" destId="{A0121DA0-3F21-4299-A624-E987B8724CE7}" srcOrd="1" destOrd="0" parTransId="{71E098F4-52E4-4FC3-BCF5-31CCF111E3B5}" sibTransId="{4F2F982E-128E-43BE-8099-A1A6274971F9}"/>
    <dgm:cxn modelId="{1C6C9CF3-8912-4F8C-87B9-E9AC5B06EE33}" srcId="{73F47A60-20AE-4E9A-B34F-BF829FC99D0F}" destId="{62E86EA9-485B-46C6-BDA5-C9DD91F2140D}" srcOrd="0" destOrd="0" parTransId="{91B919E5-6195-44F5-B345-30E3362A2E61}" sibTransId="{FFE6F5AB-77E0-4A4B-9DFF-7CBCA09912BC}"/>
    <dgm:cxn modelId="{C120AE62-91F4-4752-9247-FE33A0A08493}" type="presOf" srcId="{65934D0B-19EE-4E93-970E-6971CE60F7B2}" destId="{F9BA7061-AE2A-454F-AFF7-A9479076C3CB}" srcOrd="1" destOrd="1" presId="urn:microsoft.com/office/officeart/2005/8/layout/vList4"/>
    <dgm:cxn modelId="{390BA4C4-83B9-43E3-B875-EEB7AE12F936}" type="presOf" srcId="{C24ACDC6-5FA6-4770-8D76-EB736579553B}" destId="{F26DD503-E181-407B-8378-CEDD8C8B5C41}" srcOrd="1" destOrd="2" presId="urn:microsoft.com/office/officeart/2005/8/layout/vList4"/>
    <dgm:cxn modelId="{37E2A02D-2F83-4FF5-80A3-34694344DF9E}" type="presOf" srcId="{59D794C1-57A3-499F-9D88-B6DFDD67E276}" destId="{F26DD503-E181-407B-8378-CEDD8C8B5C41}" srcOrd="1" destOrd="1" presId="urn:microsoft.com/office/officeart/2005/8/layout/vList4"/>
    <dgm:cxn modelId="{A30EF754-C652-4AD5-8EEC-605F8B123D47}" type="presOf" srcId="{A0121DA0-3F21-4299-A624-E987B8724CE7}" destId="{32838217-A73D-4F21-9F6F-4B107FA71D55}" srcOrd="0" destOrd="0" presId="urn:microsoft.com/office/officeart/2005/8/layout/vList4"/>
    <dgm:cxn modelId="{38690235-0266-4251-959D-3E5C77B00F27}" srcId="{62E86EA9-485B-46C6-BDA5-C9DD91F2140D}" destId="{C24ACDC6-5FA6-4770-8D76-EB736579553B}" srcOrd="1" destOrd="0" parTransId="{B3BE3D1A-6BD8-47AA-B785-395DC09A612A}" sibTransId="{522386CD-744A-46A7-9BA4-EC98CABDF7D0}"/>
    <dgm:cxn modelId="{6AB881B2-A936-450F-AC61-1DDE48398036}" type="presOf" srcId="{59D794C1-57A3-499F-9D88-B6DFDD67E276}" destId="{96277C27-CB47-464E-B6E7-BDAFB9C32D23}" srcOrd="0" destOrd="1" presId="urn:microsoft.com/office/officeart/2005/8/layout/vList4"/>
    <dgm:cxn modelId="{A187E8CE-5EA6-4CEA-AF8E-133E88A40A93}" type="presOf" srcId="{65934D0B-19EE-4E93-970E-6971CE60F7B2}" destId="{32838217-A73D-4F21-9F6F-4B107FA71D55}" srcOrd="0" destOrd="1" presId="urn:microsoft.com/office/officeart/2005/8/layout/vList4"/>
    <dgm:cxn modelId="{14493A8F-844B-4CBB-B2B3-C0BFDA1C7FE1}" srcId="{A0121DA0-3F21-4299-A624-E987B8724CE7}" destId="{D5B1EF16-ED99-4FB1-B907-892BFFC07982}" srcOrd="1" destOrd="0" parTransId="{BF82DD42-5B8B-4926-B783-918847115E22}" sibTransId="{BBAA8C1E-1E35-4093-B891-E4D580A94B66}"/>
    <dgm:cxn modelId="{BFE97353-CC8F-4B5F-A0EF-9FB667508AFA}" srcId="{62E86EA9-485B-46C6-BDA5-C9DD91F2140D}" destId="{59D794C1-57A3-499F-9D88-B6DFDD67E276}" srcOrd="0" destOrd="0" parTransId="{0B926D0E-DED6-47F3-AFFA-4AD607717A64}" sibTransId="{55EC4722-D76E-4811-B9DC-99D44A75EC28}"/>
    <dgm:cxn modelId="{58FADDDE-399D-4866-A778-83E98316A0BC}" type="presOf" srcId="{62E86EA9-485B-46C6-BDA5-C9DD91F2140D}" destId="{F26DD503-E181-407B-8378-CEDD8C8B5C41}" srcOrd="1" destOrd="0" presId="urn:microsoft.com/office/officeart/2005/8/layout/vList4"/>
    <dgm:cxn modelId="{3903BCA6-C129-4A48-88AC-2F21C91CC091}" type="presOf" srcId="{73F47A60-20AE-4E9A-B34F-BF829FC99D0F}" destId="{C73B7B21-739F-4B2A-B3F0-0ED4FCEEFCCC}" srcOrd="0" destOrd="0" presId="urn:microsoft.com/office/officeart/2005/8/layout/vList4"/>
    <dgm:cxn modelId="{29191401-B8BE-4125-9452-B568A7074923}" srcId="{A0121DA0-3F21-4299-A624-E987B8724CE7}" destId="{65934D0B-19EE-4E93-970E-6971CE60F7B2}" srcOrd="0" destOrd="0" parTransId="{4D6E9BC6-CC3A-4D46-AB30-9A647B95C75F}" sibTransId="{91716848-41BF-4354-8F47-AC8F4F2419E1}"/>
    <dgm:cxn modelId="{4D95CFAA-3CBE-4B0C-A24F-AC526114A369}" type="presOf" srcId="{C24ACDC6-5FA6-4770-8D76-EB736579553B}" destId="{96277C27-CB47-464E-B6E7-BDAFB9C32D23}" srcOrd="0" destOrd="2" presId="urn:microsoft.com/office/officeart/2005/8/layout/vList4"/>
    <dgm:cxn modelId="{03D4ACCD-7CD4-4433-A81C-0A3E028F5EB8}" type="presOf" srcId="{D5B1EF16-ED99-4FB1-B907-892BFFC07982}" destId="{F9BA7061-AE2A-454F-AFF7-A9479076C3CB}" srcOrd="1" destOrd="2" presId="urn:microsoft.com/office/officeart/2005/8/layout/vList4"/>
    <dgm:cxn modelId="{66B39D9A-5595-4B7E-B9F8-42E867830040}" type="presOf" srcId="{A0121DA0-3F21-4299-A624-E987B8724CE7}" destId="{F9BA7061-AE2A-454F-AFF7-A9479076C3CB}" srcOrd="1" destOrd="0" presId="urn:microsoft.com/office/officeart/2005/8/layout/vList4"/>
    <dgm:cxn modelId="{5439799D-3D7E-4ACD-96F2-9AFEECAC3065}" type="presParOf" srcId="{C73B7B21-739F-4B2A-B3F0-0ED4FCEEFCCC}" destId="{CCD801F3-6636-417C-B676-5E137307D5EE}" srcOrd="0" destOrd="0" presId="urn:microsoft.com/office/officeart/2005/8/layout/vList4"/>
    <dgm:cxn modelId="{A94E3E89-E676-4E87-BE3A-6F907C912CB5}" type="presParOf" srcId="{CCD801F3-6636-417C-B676-5E137307D5EE}" destId="{96277C27-CB47-464E-B6E7-BDAFB9C32D23}" srcOrd="0" destOrd="0" presId="urn:microsoft.com/office/officeart/2005/8/layout/vList4"/>
    <dgm:cxn modelId="{7D2F566E-FD49-4CBF-A2FF-ACD5836A59D8}" type="presParOf" srcId="{CCD801F3-6636-417C-B676-5E137307D5EE}" destId="{4E65D931-CBBE-4DDD-823F-25308624DFA1}" srcOrd="1" destOrd="0" presId="urn:microsoft.com/office/officeart/2005/8/layout/vList4"/>
    <dgm:cxn modelId="{4FFEACB8-95A1-4E4C-A10A-EDF53FA8DDA2}" type="presParOf" srcId="{CCD801F3-6636-417C-B676-5E137307D5EE}" destId="{F26DD503-E181-407B-8378-CEDD8C8B5C41}" srcOrd="2" destOrd="0" presId="urn:microsoft.com/office/officeart/2005/8/layout/vList4"/>
    <dgm:cxn modelId="{B5AA2883-3F8E-4E42-8EE1-102BD6432DD9}" type="presParOf" srcId="{C73B7B21-739F-4B2A-B3F0-0ED4FCEEFCCC}" destId="{1CC913A7-23B0-4837-8EA3-361FD7654AD2}" srcOrd="1" destOrd="0" presId="urn:microsoft.com/office/officeart/2005/8/layout/vList4"/>
    <dgm:cxn modelId="{05C59422-EBFB-4EF0-A9DB-09A25F7C13B0}" type="presParOf" srcId="{C73B7B21-739F-4B2A-B3F0-0ED4FCEEFCCC}" destId="{20C856CA-0E5F-4C41-BCDE-2CAD8528B2D2}" srcOrd="2" destOrd="0" presId="urn:microsoft.com/office/officeart/2005/8/layout/vList4"/>
    <dgm:cxn modelId="{62B29F38-4DC7-40B6-A103-B5D4390A1036}" type="presParOf" srcId="{20C856CA-0E5F-4C41-BCDE-2CAD8528B2D2}" destId="{32838217-A73D-4F21-9F6F-4B107FA71D55}" srcOrd="0" destOrd="0" presId="urn:microsoft.com/office/officeart/2005/8/layout/vList4"/>
    <dgm:cxn modelId="{BA60A9EB-F102-4300-AD20-C551182E9D6E}" type="presParOf" srcId="{20C856CA-0E5F-4C41-BCDE-2CAD8528B2D2}" destId="{9567EBAE-046C-4A1E-999A-EDFA85F2D99E}" srcOrd="1" destOrd="0" presId="urn:microsoft.com/office/officeart/2005/8/layout/vList4"/>
    <dgm:cxn modelId="{26239EF3-97BC-4E13-97DD-DB69D2766923}" type="presParOf" srcId="{20C856CA-0E5F-4C41-BCDE-2CAD8528B2D2}" destId="{F9BA7061-AE2A-454F-AFF7-A9479076C3C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E4F3E0-86C6-4AD0-B775-71A8D67B5E38}" type="doc">
      <dgm:prSet loTypeId="urn:microsoft.com/office/officeart/2005/8/layout/bList2" loCatId="picture" qsTypeId="urn:microsoft.com/office/officeart/2005/8/quickstyle/simple1" qsCatId="simple" csTypeId="urn:microsoft.com/office/officeart/2005/8/colors/colorful5" csCatId="colorful" phldr="1"/>
      <dgm:spPr/>
    </dgm:pt>
    <dgm:pt modelId="{28E54AA6-BCB4-422D-936E-8929B70DCA73}">
      <dgm:prSet phldrT="[Текст]" custT="1"/>
      <dgm:spPr/>
      <dgm:t>
        <a:bodyPr/>
        <a:lstStyle/>
        <a:p>
          <a:pPr algn="ctr"/>
          <a:r>
            <a:rPr lang="ru-RU" sz="1600" dirty="0" smtClean="0"/>
            <a:t>Процедура МЧП</a:t>
          </a:r>
          <a:endParaRPr lang="ru-RU" sz="1600" dirty="0"/>
        </a:p>
      </dgm:t>
    </dgm:pt>
    <dgm:pt modelId="{85500DFC-1552-4A5E-8F49-6423EFBA4364}" type="parTrans" cxnId="{93B7D2C2-AEBA-4309-AE60-3A111A38823C}">
      <dgm:prSet/>
      <dgm:spPr/>
      <dgm:t>
        <a:bodyPr/>
        <a:lstStyle/>
        <a:p>
          <a:endParaRPr lang="ru-RU" sz="1600"/>
        </a:p>
      </dgm:t>
    </dgm:pt>
    <dgm:pt modelId="{83A7B40E-F610-4FEE-A70A-8FF959D12CAC}" type="sibTrans" cxnId="{93B7D2C2-AEBA-4309-AE60-3A111A38823C}">
      <dgm:prSet/>
      <dgm:spPr/>
      <dgm:t>
        <a:bodyPr/>
        <a:lstStyle/>
        <a:p>
          <a:endParaRPr lang="ru-RU" sz="1600"/>
        </a:p>
      </dgm:t>
    </dgm:pt>
    <dgm:pt modelId="{4512AF96-E56F-45F1-B2FE-9362A88E1E15}">
      <dgm:prSet phldrT="[Текст]" custT="1"/>
      <dgm:spPr/>
      <dgm:t>
        <a:bodyPr/>
        <a:lstStyle/>
        <a:p>
          <a:pPr algn="ctr"/>
          <a:r>
            <a:rPr lang="ru-RU" sz="1600" dirty="0" smtClean="0"/>
            <a:t>Ответственное подразделение</a:t>
          </a:r>
          <a:endParaRPr lang="ru-RU" sz="1600" dirty="0"/>
        </a:p>
      </dgm:t>
    </dgm:pt>
    <dgm:pt modelId="{7505F677-F298-46A1-92A2-50CCD2854B80}" type="parTrans" cxnId="{92A9F1AF-FF25-452A-85D9-A22AD9FE56BD}">
      <dgm:prSet/>
      <dgm:spPr/>
      <dgm:t>
        <a:bodyPr/>
        <a:lstStyle/>
        <a:p>
          <a:endParaRPr lang="ru-RU" sz="1600"/>
        </a:p>
      </dgm:t>
    </dgm:pt>
    <dgm:pt modelId="{0E967823-2EB0-4113-9E3D-FE84781F3312}" type="sibTrans" cxnId="{92A9F1AF-FF25-452A-85D9-A22AD9FE56BD}">
      <dgm:prSet/>
      <dgm:spPr/>
      <dgm:t>
        <a:bodyPr/>
        <a:lstStyle/>
        <a:p>
          <a:endParaRPr lang="ru-RU" sz="1600"/>
        </a:p>
      </dgm:t>
    </dgm:pt>
    <dgm:pt modelId="{966EFCE6-8B3C-44EA-A41E-6C603368036F}">
      <dgm:prSet phldrT="[Текст]" custT="1"/>
      <dgm:spPr/>
      <dgm:t>
        <a:bodyPr/>
        <a:lstStyle/>
        <a:p>
          <a:pPr algn="ctr"/>
          <a:r>
            <a:rPr lang="ru-RU" sz="1600" dirty="0" smtClean="0"/>
            <a:t>Сокращение затрат</a:t>
          </a:r>
          <a:endParaRPr lang="ru-RU" sz="1600" dirty="0"/>
        </a:p>
      </dgm:t>
    </dgm:pt>
    <dgm:pt modelId="{199558AF-1153-4B70-98F9-6F04DBFA248C}" type="parTrans" cxnId="{41940A00-D96D-457B-AE40-5E8B12C45EEF}">
      <dgm:prSet/>
      <dgm:spPr/>
      <dgm:t>
        <a:bodyPr/>
        <a:lstStyle/>
        <a:p>
          <a:endParaRPr lang="ru-RU" sz="1600"/>
        </a:p>
      </dgm:t>
    </dgm:pt>
    <dgm:pt modelId="{22A5771D-A729-4158-ACF4-C9EFB1C86CA5}" type="sibTrans" cxnId="{41940A00-D96D-457B-AE40-5E8B12C45EEF}">
      <dgm:prSet/>
      <dgm:spPr/>
      <dgm:t>
        <a:bodyPr/>
        <a:lstStyle/>
        <a:p>
          <a:endParaRPr lang="ru-RU" sz="1600"/>
        </a:p>
      </dgm:t>
    </dgm:pt>
    <dgm:pt modelId="{BD5D7815-7F26-42A2-91FE-453B61B205F3}">
      <dgm:prSet phldrT="[Текст]" custT="1"/>
      <dgm:spPr/>
      <dgm:t>
        <a:bodyPr/>
        <a:lstStyle/>
        <a:p>
          <a:pPr algn="ctr"/>
          <a:r>
            <a:rPr lang="ru-RU" sz="1600" dirty="0" err="1" smtClean="0"/>
            <a:t>Профессиональ-ная</a:t>
          </a:r>
          <a:r>
            <a:rPr lang="ru-RU" sz="1600" dirty="0" smtClean="0"/>
            <a:t> подготовка</a:t>
          </a:r>
          <a:endParaRPr lang="ru-RU" sz="1600" dirty="0"/>
        </a:p>
      </dgm:t>
    </dgm:pt>
    <dgm:pt modelId="{1A504D45-1B02-491C-991A-6E9DC7BC4AB0}" type="parTrans" cxnId="{423EB650-0C47-45DC-AC7C-35E47F3F973F}">
      <dgm:prSet/>
      <dgm:spPr/>
      <dgm:t>
        <a:bodyPr/>
        <a:lstStyle/>
        <a:p>
          <a:endParaRPr lang="ru-RU" sz="1600"/>
        </a:p>
      </dgm:t>
    </dgm:pt>
    <dgm:pt modelId="{C10E41BA-D81E-4B18-8674-AA8AB8E87198}" type="sibTrans" cxnId="{423EB650-0C47-45DC-AC7C-35E47F3F973F}">
      <dgm:prSet/>
      <dgm:spPr/>
      <dgm:t>
        <a:bodyPr/>
        <a:lstStyle/>
        <a:p>
          <a:endParaRPr lang="ru-RU" sz="1600"/>
        </a:p>
      </dgm:t>
    </dgm:pt>
    <dgm:pt modelId="{E804ECF8-5CB1-4BC4-8137-241C317D9266}">
      <dgm:prSet phldrT="[Текст]" custT="1"/>
      <dgm:spPr/>
      <dgm:t>
        <a:bodyPr/>
        <a:lstStyle/>
        <a:p>
          <a:pPr algn="ctr"/>
          <a:r>
            <a:rPr lang="ru-RU" sz="1600" dirty="0" smtClean="0"/>
            <a:t>Разработка стратегии</a:t>
          </a:r>
          <a:endParaRPr lang="ru-RU" sz="1600" dirty="0"/>
        </a:p>
      </dgm:t>
    </dgm:pt>
    <dgm:pt modelId="{C95102EE-EDF3-4C4C-A457-27AC3BCA27DF}" type="parTrans" cxnId="{9F43F119-84D6-4FB5-8FAC-1A2E49DEEF2B}">
      <dgm:prSet/>
      <dgm:spPr/>
      <dgm:t>
        <a:bodyPr/>
        <a:lstStyle/>
        <a:p>
          <a:endParaRPr lang="ru-RU" sz="1600"/>
        </a:p>
      </dgm:t>
    </dgm:pt>
    <dgm:pt modelId="{4C0DC3B8-C8F7-4C13-B94A-B39564280B67}" type="sibTrans" cxnId="{9F43F119-84D6-4FB5-8FAC-1A2E49DEEF2B}">
      <dgm:prSet/>
      <dgm:spPr/>
      <dgm:t>
        <a:bodyPr/>
        <a:lstStyle/>
        <a:p>
          <a:endParaRPr lang="ru-RU" sz="1600"/>
        </a:p>
      </dgm:t>
    </dgm:pt>
    <dgm:pt modelId="{7E286B62-1D00-42FE-B2EA-D7850E9D83C5}">
      <dgm:prSet phldrT="[Текст]" custT="1"/>
      <dgm:spPr/>
      <dgm:t>
        <a:bodyPr/>
        <a:lstStyle/>
        <a:p>
          <a:pPr algn="ctr"/>
          <a:r>
            <a:rPr lang="ru-RU" sz="1600" dirty="0" smtClean="0"/>
            <a:t>Нормативные документы</a:t>
          </a:r>
          <a:endParaRPr lang="ru-RU" sz="1600" dirty="0"/>
        </a:p>
      </dgm:t>
    </dgm:pt>
    <dgm:pt modelId="{F4EBEF93-68DC-4AFD-B782-11A3F5DC0C09}" type="parTrans" cxnId="{E87B64C8-5430-4A3F-9EEF-9D40EC72BC39}">
      <dgm:prSet/>
      <dgm:spPr/>
      <dgm:t>
        <a:bodyPr/>
        <a:lstStyle/>
        <a:p>
          <a:endParaRPr lang="ru-RU" sz="1600"/>
        </a:p>
      </dgm:t>
    </dgm:pt>
    <dgm:pt modelId="{0E13AC2B-9B75-4087-BE07-C6110B1A5A4C}" type="sibTrans" cxnId="{E87B64C8-5430-4A3F-9EEF-9D40EC72BC39}">
      <dgm:prSet/>
      <dgm:spPr/>
      <dgm:t>
        <a:bodyPr/>
        <a:lstStyle/>
        <a:p>
          <a:endParaRPr lang="ru-RU" sz="1600"/>
        </a:p>
      </dgm:t>
    </dgm:pt>
    <dgm:pt modelId="{0F2BF96A-67DD-4C25-A68B-3EE60A124DD9}">
      <dgm:prSet phldrT="[Текст]" custT="1"/>
      <dgm:spPr/>
      <dgm:t>
        <a:bodyPr/>
        <a:lstStyle/>
        <a:p>
          <a:pPr algn="ctr"/>
          <a:r>
            <a:rPr lang="ru-RU" sz="1600" dirty="0" smtClean="0"/>
            <a:t>Принятие </a:t>
          </a:r>
          <a:r>
            <a:rPr lang="ru-RU" sz="1600" smtClean="0"/>
            <a:t>стандартов качества</a:t>
          </a:r>
          <a:endParaRPr lang="ru-RU" sz="1600" dirty="0"/>
        </a:p>
      </dgm:t>
    </dgm:pt>
    <dgm:pt modelId="{9CAC85B1-4A24-4E93-85D8-C5695DAB5EA8}" type="parTrans" cxnId="{7DC21FB0-55B0-4A60-B785-CA81EBD0FCB8}">
      <dgm:prSet/>
      <dgm:spPr/>
      <dgm:t>
        <a:bodyPr/>
        <a:lstStyle/>
        <a:p>
          <a:endParaRPr lang="ru-RU" sz="1600"/>
        </a:p>
      </dgm:t>
    </dgm:pt>
    <dgm:pt modelId="{C905E9D9-4AD5-4510-B066-C3A38D53AAB5}" type="sibTrans" cxnId="{7DC21FB0-55B0-4A60-B785-CA81EBD0FCB8}">
      <dgm:prSet/>
      <dgm:spPr/>
      <dgm:t>
        <a:bodyPr/>
        <a:lstStyle/>
        <a:p>
          <a:endParaRPr lang="ru-RU" sz="1600"/>
        </a:p>
      </dgm:t>
    </dgm:pt>
    <dgm:pt modelId="{317EB254-3365-41DC-81A1-218BE0E854C9}">
      <dgm:prSet phldrT="[Текст]" custT="1"/>
      <dgm:spPr/>
      <dgm:t>
        <a:bodyPr/>
        <a:lstStyle/>
        <a:p>
          <a:pPr algn="ctr"/>
          <a:r>
            <a:rPr lang="ru-RU" sz="1600" dirty="0" smtClean="0"/>
            <a:t>План создания объектов инфраструктуры</a:t>
          </a:r>
          <a:endParaRPr lang="ru-RU" sz="1600" dirty="0"/>
        </a:p>
      </dgm:t>
    </dgm:pt>
    <dgm:pt modelId="{F3FECD70-B08F-4D48-9AD0-5FAEF595E662}" type="parTrans" cxnId="{F1EE5FE4-E64C-4413-AA0C-DF9B586FE7C8}">
      <dgm:prSet/>
      <dgm:spPr/>
      <dgm:t>
        <a:bodyPr/>
        <a:lstStyle/>
        <a:p>
          <a:endParaRPr lang="ru-RU" sz="1600"/>
        </a:p>
      </dgm:t>
    </dgm:pt>
    <dgm:pt modelId="{07706DB5-B85A-40D1-813B-5EF6EB5E0F5F}" type="sibTrans" cxnId="{F1EE5FE4-E64C-4413-AA0C-DF9B586FE7C8}">
      <dgm:prSet/>
      <dgm:spPr/>
      <dgm:t>
        <a:bodyPr/>
        <a:lstStyle/>
        <a:p>
          <a:endParaRPr lang="ru-RU" sz="1600"/>
        </a:p>
      </dgm:t>
    </dgm:pt>
    <dgm:pt modelId="{1F1BFE08-B5E9-415E-AE44-9FEB2560298C}" type="pres">
      <dgm:prSet presAssocID="{0AE4F3E0-86C6-4AD0-B775-71A8D67B5E38}" presName="diagram" presStyleCnt="0">
        <dgm:presLayoutVars>
          <dgm:dir/>
          <dgm:animLvl val="lvl"/>
          <dgm:resizeHandles val="exact"/>
        </dgm:presLayoutVars>
      </dgm:prSet>
      <dgm:spPr/>
    </dgm:pt>
    <dgm:pt modelId="{22532887-B017-4338-BD27-169431D09C36}" type="pres">
      <dgm:prSet presAssocID="{28E54AA6-BCB4-422D-936E-8929B70DCA73}" presName="compNode" presStyleCnt="0"/>
      <dgm:spPr/>
    </dgm:pt>
    <dgm:pt modelId="{3BF9E6DA-BEE6-45C1-833E-13C898390280}" type="pres">
      <dgm:prSet presAssocID="{28E54AA6-BCB4-422D-936E-8929B70DCA73}" presName="childRect" presStyleLbl="bgAcc1" presStyleIdx="0" presStyleCnt="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837A05A6-BFAA-47CC-9C01-E824E33E7B6E}" type="pres">
      <dgm:prSet presAssocID="{28E54AA6-BCB4-422D-936E-8929B70DCA7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A88700-A969-44D6-99D1-F76D7EC466E2}" type="pres">
      <dgm:prSet presAssocID="{28E54AA6-BCB4-422D-936E-8929B70DCA73}" presName="parentRect" presStyleLbl="alignNode1" presStyleIdx="0" presStyleCnt="8"/>
      <dgm:spPr/>
      <dgm:t>
        <a:bodyPr/>
        <a:lstStyle/>
        <a:p>
          <a:endParaRPr lang="ru-RU"/>
        </a:p>
      </dgm:t>
    </dgm:pt>
    <dgm:pt modelId="{5CCB8A03-F7C5-4A0C-9762-D3DB4DE5B208}" type="pres">
      <dgm:prSet presAssocID="{28E54AA6-BCB4-422D-936E-8929B70DCA73}" presName="adorn" presStyleLbl="fgAccFollowNode1" presStyleIdx="0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880957B4-6C58-4158-B8FA-B2295FEE8BD2}" type="pres">
      <dgm:prSet presAssocID="{83A7B40E-F610-4FEE-A70A-8FF959D12CA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DFAADDE-F30D-4D15-B630-E0B8DC5E303C}" type="pres">
      <dgm:prSet presAssocID="{4512AF96-E56F-45F1-B2FE-9362A88E1E15}" presName="compNode" presStyleCnt="0"/>
      <dgm:spPr/>
    </dgm:pt>
    <dgm:pt modelId="{04A443E2-BC15-4FFC-9368-27D331DECCB1}" type="pres">
      <dgm:prSet presAssocID="{4512AF96-E56F-45F1-B2FE-9362A88E1E15}" presName="childRect" presStyleLbl="bgAcc1" presStyleIdx="1" presStyleCnt="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6763961F-8A7F-4525-ACCA-A8BCD1EB12FB}" type="pres">
      <dgm:prSet presAssocID="{4512AF96-E56F-45F1-B2FE-9362A88E1E1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0246F5-F910-4228-BFB0-65E334C12B6B}" type="pres">
      <dgm:prSet presAssocID="{4512AF96-E56F-45F1-B2FE-9362A88E1E15}" presName="parentRect" presStyleLbl="alignNode1" presStyleIdx="1" presStyleCnt="8"/>
      <dgm:spPr/>
      <dgm:t>
        <a:bodyPr/>
        <a:lstStyle/>
        <a:p>
          <a:endParaRPr lang="ru-RU"/>
        </a:p>
      </dgm:t>
    </dgm:pt>
    <dgm:pt modelId="{203F5C18-D5E6-4727-BA3A-3EDC3D3ABDB5}" type="pres">
      <dgm:prSet presAssocID="{4512AF96-E56F-45F1-B2FE-9362A88E1E15}" presName="adorn" presStyleLbl="fgAccFollowNod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A89B083A-75B7-43A6-A03F-DECA048C99EC}" type="pres">
      <dgm:prSet presAssocID="{0E967823-2EB0-4113-9E3D-FE84781F331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3BAE6FE-95D3-4F9A-866A-F52F96421DB3}" type="pres">
      <dgm:prSet presAssocID="{966EFCE6-8B3C-44EA-A41E-6C603368036F}" presName="compNode" presStyleCnt="0"/>
      <dgm:spPr/>
    </dgm:pt>
    <dgm:pt modelId="{2F5F79FE-49EC-49EB-A4E3-E63CAA77CFB1}" type="pres">
      <dgm:prSet presAssocID="{966EFCE6-8B3C-44EA-A41E-6C603368036F}" presName="childRect" presStyleLbl="bgAcc1" presStyleIdx="2" presStyleCnt="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265A836D-84EF-42AC-A946-F95BBF79D500}" type="pres">
      <dgm:prSet presAssocID="{966EFCE6-8B3C-44EA-A41E-6C603368036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2E7B4B-7A10-44FB-80F4-5371E56B8461}" type="pres">
      <dgm:prSet presAssocID="{966EFCE6-8B3C-44EA-A41E-6C603368036F}" presName="parentRect" presStyleLbl="alignNode1" presStyleIdx="2" presStyleCnt="8"/>
      <dgm:spPr/>
      <dgm:t>
        <a:bodyPr/>
        <a:lstStyle/>
        <a:p>
          <a:endParaRPr lang="ru-RU"/>
        </a:p>
      </dgm:t>
    </dgm:pt>
    <dgm:pt modelId="{BBF15742-B599-4D53-B060-14867FE88FD2}" type="pres">
      <dgm:prSet presAssocID="{966EFCE6-8B3C-44EA-A41E-6C603368036F}" presName="adorn" presStyleLbl="fgAccFollowNode1" presStyleIdx="2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45278019-CC39-45F0-B360-41203236BFF3}" type="pres">
      <dgm:prSet presAssocID="{22A5771D-A729-4158-ACF4-C9EFB1C86CA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AC87881-76DC-44A9-B8C6-EEC721E23CDB}" type="pres">
      <dgm:prSet presAssocID="{E804ECF8-5CB1-4BC4-8137-241C317D9266}" presName="compNode" presStyleCnt="0"/>
      <dgm:spPr/>
    </dgm:pt>
    <dgm:pt modelId="{976C937A-9AC0-41C5-A23F-DAC827E69DB2}" type="pres">
      <dgm:prSet presAssocID="{E804ECF8-5CB1-4BC4-8137-241C317D9266}" presName="childRect" presStyleLbl="bgAcc1" presStyleIdx="3" presStyleCnt="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6BE8A24E-DDA3-4972-A959-1895A24B6A51}" type="pres">
      <dgm:prSet presAssocID="{E804ECF8-5CB1-4BC4-8137-241C317D926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7D368-37A6-47F6-A0E8-B0665EA03402}" type="pres">
      <dgm:prSet presAssocID="{E804ECF8-5CB1-4BC4-8137-241C317D9266}" presName="parentRect" presStyleLbl="alignNode1" presStyleIdx="3" presStyleCnt="8"/>
      <dgm:spPr/>
      <dgm:t>
        <a:bodyPr/>
        <a:lstStyle/>
        <a:p>
          <a:endParaRPr lang="ru-RU"/>
        </a:p>
      </dgm:t>
    </dgm:pt>
    <dgm:pt modelId="{18770304-3B8D-48BC-9CDC-D798BB2816EF}" type="pres">
      <dgm:prSet presAssocID="{E804ECF8-5CB1-4BC4-8137-241C317D9266}" presName="adorn" presStyleLbl="fgAccFollowNode1" presStyleIdx="3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3B1A0B8F-215C-4F6F-912B-83F046796378}" type="pres">
      <dgm:prSet presAssocID="{4C0DC3B8-C8F7-4C13-B94A-B39564280B6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85C2C0B-FF5A-4485-B8C4-4926E56D7CC7}" type="pres">
      <dgm:prSet presAssocID="{7E286B62-1D00-42FE-B2EA-D7850E9D83C5}" presName="compNode" presStyleCnt="0"/>
      <dgm:spPr/>
    </dgm:pt>
    <dgm:pt modelId="{CEC78FA2-0C69-4B16-BA3B-F80450C2BA72}" type="pres">
      <dgm:prSet presAssocID="{7E286B62-1D00-42FE-B2EA-D7850E9D83C5}" presName="childRect" presStyleLbl="bgAcc1" presStyleIdx="4" presStyleCnt="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1B736B4A-EC78-45F7-92D3-54A99DC8770E}" type="pres">
      <dgm:prSet presAssocID="{7E286B62-1D00-42FE-B2EA-D7850E9D83C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BA135-D2CB-4957-BA33-19F908B4BC33}" type="pres">
      <dgm:prSet presAssocID="{7E286B62-1D00-42FE-B2EA-D7850E9D83C5}" presName="parentRect" presStyleLbl="alignNode1" presStyleIdx="4" presStyleCnt="8"/>
      <dgm:spPr/>
      <dgm:t>
        <a:bodyPr/>
        <a:lstStyle/>
        <a:p>
          <a:endParaRPr lang="ru-RU"/>
        </a:p>
      </dgm:t>
    </dgm:pt>
    <dgm:pt modelId="{1EBFD977-BFE7-43D8-9501-2F4AB3E338DC}" type="pres">
      <dgm:prSet presAssocID="{7E286B62-1D00-42FE-B2EA-D7850E9D83C5}" presName="adorn" presStyleLbl="fgAccFollowNode1" presStyleIdx="4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BE56A9E-581B-437D-ACAD-4BFB0A658BF4}" type="pres">
      <dgm:prSet presAssocID="{0E13AC2B-9B75-4087-BE07-C6110B1A5A4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C946D74-3F13-4EF3-99E3-D6A9CFA85E40}" type="pres">
      <dgm:prSet presAssocID="{0F2BF96A-67DD-4C25-A68B-3EE60A124DD9}" presName="compNode" presStyleCnt="0"/>
      <dgm:spPr/>
    </dgm:pt>
    <dgm:pt modelId="{2AE0C907-D177-454F-859D-5FE3824F3F17}" type="pres">
      <dgm:prSet presAssocID="{0F2BF96A-67DD-4C25-A68B-3EE60A124DD9}" presName="childRect" presStyleLbl="bgAcc1" presStyleIdx="5" presStyleCnt="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ED68B484-804E-4AE9-8A42-F7B7A661FF0D}" type="pres">
      <dgm:prSet presAssocID="{0F2BF96A-67DD-4C25-A68B-3EE60A124DD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0C8F15-079D-495C-896B-95EB11928991}" type="pres">
      <dgm:prSet presAssocID="{0F2BF96A-67DD-4C25-A68B-3EE60A124DD9}" presName="parentRect" presStyleLbl="alignNode1" presStyleIdx="5" presStyleCnt="8"/>
      <dgm:spPr/>
      <dgm:t>
        <a:bodyPr/>
        <a:lstStyle/>
        <a:p>
          <a:endParaRPr lang="ru-RU"/>
        </a:p>
      </dgm:t>
    </dgm:pt>
    <dgm:pt modelId="{50C4155C-5D4F-4177-8BD4-CFA7888BFBC7}" type="pres">
      <dgm:prSet presAssocID="{0F2BF96A-67DD-4C25-A68B-3EE60A124DD9}" presName="adorn" presStyleLbl="fgAccFollowNode1" presStyleIdx="5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BDCC53ED-F093-435F-BD59-F9A9FDEBACD5}" type="pres">
      <dgm:prSet presAssocID="{C905E9D9-4AD5-4510-B066-C3A38D53AAB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065C1FD-C365-4778-8702-44D75590295B}" type="pres">
      <dgm:prSet presAssocID="{317EB254-3365-41DC-81A1-218BE0E854C9}" presName="compNode" presStyleCnt="0"/>
      <dgm:spPr/>
    </dgm:pt>
    <dgm:pt modelId="{991C3604-C557-45F5-BF36-A5139840088B}" type="pres">
      <dgm:prSet presAssocID="{317EB254-3365-41DC-81A1-218BE0E854C9}" presName="childRect" presStyleLbl="bgAcc1" presStyleIdx="6" presStyleCnt="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40FD182-A291-4DC8-B9EF-6906A0C70942}" type="pres">
      <dgm:prSet presAssocID="{317EB254-3365-41DC-81A1-218BE0E854C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B70AB2-8B5E-4B0C-92B8-427A6539EC7A}" type="pres">
      <dgm:prSet presAssocID="{317EB254-3365-41DC-81A1-218BE0E854C9}" presName="parentRect" presStyleLbl="alignNode1" presStyleIdx="6" presStyleCnt="8"/>
      <dgm:spPr/>
      <dgm:t>
        <a:bodyPr/>
        <a:lstStyle/>
        <a:p>
          <a:endParaRPr lang="ru-RU"/>
        </a:p>
      </dgm:t>
    </dgm:pt>
    <dgm:pt modelId="{EE4030F9-DD0A-4986-A388-0B01AEF41664}" type="pres">
      <dgm:prSet presAssocID="{317EB254-3365-41DC-81A1-218BE0E854C9}" presName="adorn" presStyleLbl="fgAccFollowNode1" presStyleIdx="6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FDB9085-BD38-4FF7-90D8-C9807DE44ECC}" type="pres">
      <dgm:prSet presAssocID="{07706DB5-B85A-40D1-813B-5EF6EB5E0F5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D884B57-EBCE-4E6A-AA6F-DBE26F15DBB5}" type="pres">
      <dgm:prSet presAssocID="{BD5D7815-7F26-42A2-91FE-453B61B205F3}" presName="compNode" presStyleCnt="0"/>
      <dgm:spPr/>
    </dgm:pt>
    <dgm:pt modelId="{3FAAFD3A-6A13-4768-89D1-E8CC7C727024}" type="pres">
      <dgm:prSet presAssocID="{BD5D7815-7F26-42A2-91FE-453B61B205F3}" presName="childRect" presStyleLbl="bgAcc1" presStyleIdx="7" presStyleCnt="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9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3FC74BD-D1F4-4BE6-AB3A-05EA57B0C15D}" type="pres">
      <dgm:prSet presAssocID="{BD5D7815-7F26-42A2-91FE-453B61B205F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4D287E-BC7D-432B-8AA3-B06814F4C65D}" type="pres">
      <dgm:prSet presAssocID="{BD5D7815-7F26-42A2-91FE-453B61B205F3}" presName="parentRect" presStyleLbl="alignNode1" presStyleIdx="7" presStyleCnt="8"/>
      <dgm:spPr/>
      <dgm:t>
        <a:bodyPr/>
        <a:lstStyle/>
        <a:p>
          <a:endParaRPr lang="ru-RU"/>
        </a:p>
      </dgm:t>
    </dgm:pt>
    <dgm:pt modelId="{9CCDCA6E-6928-404D-9E7B-7A111DD81498}" type="pres">
      <dgm:prSet presAssocID="{BD5D7815-7F26-42A2-91FE-453B61B205F3}" presName="adorn" presStyleLbl="fgAccFollowNode1" presStyleIdx="7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4604F2F8-1C9B-4DE4-A11A-58D6AE673960}" type="presOf" srcId="{07706DB5-B85A-40D1-813B-5EF6EB5E0F5F}" destId="{0FDB9085-BD38-4FF7-90D8-C9807DE44ECC}" srcOrd="0" destOrd="0" presId="urn:microsoft.com/office/officeart/2005/8/layout/bList2"/>
    <dgm:cxn modelId="{3DFB8AC3-FBE2-43C4-BFC8-26971E8ED783}" type="presOf" srcId="{28E54AA6-BCB4-422D-936E-8929B70DCA73}" destId="{837A05A6-BFAA-47CC-9C01-E824E33E7B6E}" srcOrd="0" destOrd="0" presId="urn:microsoft.com/office/officeart/2005/8/layout/bList2"/>
    <dgm:cxn modelId="{85734604-23C8-4DCC-B6CF-BF92F87FEF16}" type="presOf" srcId="{BD5D7815-7F26-42A2-91FE-453B61B205F3}" destId="{03FC74BD-D1F4-4BE6-AB3A-05EA57B0C15D}" srcOrd="0" destOrd="0" presId="urn:microsoft.com/office/officeart/2005/8/layout/bList2"/>
    <dgm:cxn modelId="{5B08581B-95ED-4FAF-A33C-050F6583FB22}" type="presOf" srcId="{22A5771D-A729-4158-ACF4-C9EFB1C86CA5}" destId="{45278019-CC39-45F0-B360-41203236BFF3}" srcOrd="0" destOrd="0" presId="urn:microsoft.com/office/officeart/2005/8/layout/bList2"/>
    <dgm:cxn modelId="{021C207F-D52D-4AD2-974A-BFFB39B6856D}" type="presOf" srcId="{7E286B62-1D00-42FE-B2EA-D7850E9D83C5}" destId="{6DEBA135-D2CB-4957-BA33-19F908B4BC33}" srcOrd="1" destOrd="0" presId="urn:microsoft.com/office/officeart/2005/8/layout/bList2"/>
    <dgm:cxn modelId="{F1EE5FE4-E64C-4413-AA0C-DF9B586FE7C8}" srcId="{0AE4F3E0-86C6-4AD0-B775-71A8D67B5E38}" destId="{317EB254-3365-41DC-81A1-218BE0E854C9}" srcOrd="6" destOrd="0" parTransId="{F3FECD70-B08F-4D48-9AD0-5FAEF595E662}" sibTransId="{07706DB5-B85A-40D1-813B-5EF6EB5E0F5F}"/>
    <dgm:cxn modelId="{95FE5792-1A42-4B79-B482-D04D4D34E72B}" type="presOf" srcId="{83A7B40E-F610-4FEE-A70A-8FF959D12CAC}" destId="{880957B4-6C58-4158-B8FA-B2295FEE8BD2}" srcOrd="0" destOrd="0" presId="urn:microsoft.com/office/officeart/2005/8/layout/bList2"/>
    <dgm:cxn modelId="{0B98E3BA-5FD2-4F6A-9685-7A75DDF6D5E7}" type="presOf" srcId="{966EFCE6-8B3C-44EA-A41E-6C603368036F}" destId="{012E7B4B-7A10-44FB-80F4-5371E56B8461}" srcOrd="1" destOrd="0" presId="urn:microsoft.com/office/officeart/2005/8/layout/bList2"/>
    <dgm:cxn modelId="{ADA3966C-31A8-47EC-9653-F19981E03DAC}" type="presOf" srcId="{0AE4F3E0-86C6-4AD0-B775-71A8D67B5E38}" destId="{1F1BFE08-B5E9-415E-AE44-9FEB2560298C}" srcOrd="0" destOrd="0" presId="urn:microsoft.com/office/officeart/2005/8/layout/bList2"/>
    <dgm:cxn modelId="{5532C409-2847-4213-8C0E-20F80012A74A}" type="presOf" srcId="{0F2BF96A-67DD-4C25-A68B-3EE60A124DD9}" destId="{190C8F15-079D-495C-896B-95EB11928991}" srcOrd="1" destOrd="0" presId="urn:microsoft.com/office/officeart/2005/8/layout/bList2"/>
    <dgm:cxn modelId="{E87B64C8-5430-4A3F-9EEF-9D40EC72BC39}" srcId="{0AE4F3E0-86C6-4AD0-B775-71A8D67B5E38}" destId="{7E286B62-1D00-42FE-B2EA-D7850E9D83C5}" srcOrd="4" destOrd="0" parTransId="{F4EBEF93-68DC-4AFD-B782-11A3F5DC0C09}" sibTransId="{0E13AC2B-9B75-4087-BE07-C6110B1A5A4C}"/>
    <dgm:cxn modelId="{35C17701-51CE-4249-A5CA-28BD42AFA6F6}" type="presOf" srcId="{E804ECF8-5CB1-4BC4-8137-241C317D9266}" destId="{92E7D368-37A6-47F6-A0E8-B0665EA03402}" srcOrd="1" destOrd="0" presId="urn:microsoft.com/office/officeart/2005/8/layout/bList2"/>
    <dgm:cxn modelId="{92A9F1AF-FF25-452A-85D9-A22AD9FE56BD}" srcId="{0AE4F3E0-86C6-4AD0-B775-71A8D67B5E38}" destId="{4512AF96-E56F-45F1-B2FE-9362A88E1E15}" srcOrd="1" destOrd="0" parTransId="{7505F677-F298-46A1-92A2-50CCD2854B80}" sibTransId="{0E967823-2EB0-4113-9E3D-FE84781F3312}"/>
    <dgm:cxn modelId="{BE9CE32A-1512-442D-85B7-37AE07D63AD2}" type="presOf" srcId="{28E54AA6-BCB4-422D-936E-8929B70DCA73}" destId="{5EA88700-A969-44D6-99D1-F76D7EC466E2}" srcOrd="1" destOrd="0" presId="urn:microsoft.com/office/officeart/2005/8/layout/bList2"/>
    <dgm:cxn modelId="{423EB650-0C47-45DC-AC7C-35E47F3F973F}" srcId="{0AE4F3E0-86C6-4AD0-B775-71A8D67B5E38}" destId="{BD5D7815-7F26-42A2-91FE-453B61B205F3}" srcOrd="7" destOrd="0" parTransId="{1A504D45-1B02-491C-991A-6E9DC7BC4AB0}" sibTransId="{C10E41BA-D81E-4B18-8674-AA8AB8E87198}"/>
    <dgm:cxn modelId="{17893971-8D06-4D41-9C17-3D259434A49B}" type="presOf" srcId="{317EB254-3365-41DC-81A1-218BE0E854C9}" destId="{B1B70AB2-8B5E-4B0C-92B8-427A6539EC7A}" srcOrd="1" destOrd="0" presId="urn:microsoft.com/office/officeart/2005/8/layout/bList2"/>
    <dgm:cxn modelId="{9750DF69-FA59-433F-BA68-119F44EAE5E7}" type="presOf" srcId="{0E13AC2B-9B75-4087-BE07-C6110B1A5A4C}" destId="{0BE56A9E-581B-437D-ACAD-4BFB0A658BF4}" srcOrd="0" destOrd="0" presId="urn:microsoft.com/office/officeart/2005/8/layout/bList2"/>
    <dgm:cxn modelId="{D889EB5A-C145-4104-9389-9D0D67B39996}" type="presOf" srcId="{966EFCE6-8B3C-44EA-A41E-6C603368036F}" destId="{265A836D-84EF-42AC-A946-F95BBF79D500}" srcOrd="0" destOrd="0" presId="urn:microsoft.com/office/officeart/2005/8/layout/bList2"/>
    <dgm:cxn modelId="{7DC21FB0-55B0-4A60-B785-CA81EBD0FCB8}" srcId="{0AE4F3E0-86C6-4AD0-B775-71A8D67B5E38}" destId="{0F2BF96A-67DD-4C25-A68B-3EE60A124DD9}" srcOrd="5" destOrd="0" parTransId="{9CAC85B1-4A24-4E93-85D8-C5695DAB5EA8}" sibTransId="{C905E9D9-4AD5-4510-B066-C3A38D53AAB5}"/>
    <dgm:cxn modelId="{67C83F1C-FC67-4CB3-8E98-F256A0185A88}" type="presOf" srcId="{0F2BF96A-67DD-4C25-A68B-3EE60A124DD9}" destId="{ED68B484-804E-4AE9-8A42-F7B7A661FF0D}" srcOrd="0" destOrd="0" presId="urn:microsoft.com/office/officeart/2005/8/layout/bList2"/>
    <dgm:cxn modelId="{41940A00-D96D-457B-AE40-5E8B12C45EEF}" srcId="{0AE4F3E0-86C6-4AD0-B775-71A8D67B5E38}" destId="{966EFCE6-8B3C-44EA-A41E-6C603368036F}" srcOrd="2" destOrd="0" parTransId="{199558AF-1153-4B70-98F9-6F04DBFA248C}" sibTransId="{22A5771D-A729-4158-ACF4-C9EFB1C86CA5}"/>
    <dgm:cxn modelId="{93B7D2C2-AEBA-4309-AE60-3A111A38823C}" srcId="{0AE4F3E0-86C6-4AD0-B775-71A8D67B5E38}" destId="{28E54AA6-BCB4-422D-936E-8929B70DCA73}" srcOrd="0" destOrd="0" parTransId="{85500DFC-1552-4A5E-8F49-6423EFBA4364}" sibTransId="{83A7B40E-F610-4FEE-A70A-8FF959D12CAC}"/>
    <dgm:cxn modelId="{0A73CE59-4E4A-4E52-8BB8-4B1C0FE64F43}" type="presOf" srcId="{4512AF96-E56F-45F1-B2FE-9362A88E1E15}" destId="{6763961F-8A7F-4525-ACCA-A8BCD1EB12FB}" srcOrd="0" destOrd="0" presId="urn:microsoft.com/office/officeart/2005/8/layout/bList2"/>
    <dgm:cxn modelId="{3CCD1868-03BA-468D-8200-0BBC350E5468}" type="presOf" srcId="{BD5D7815-7F26-42A2-91FE-453B61B205F3}" destId="{594D287E-BC7D-432B-8AA3-B06814F4C65D}" srcOrd="1" destOrd="0" presId="urn:microsoft.com/office/officeart/2005/8/layout/bList2"/>
    <dgm:cxn modelId="{3CB0EF4F-D347-4C03-8817-3A165DB0E493}" type="presOf" srcId="{4C0DC3B8-C8F7-4C13-B94A-B39564280B67}" destId="{3B1A0B8F-215C-4F6F-912B-83F046796378}" srcOrd="0" destOrd="0" presId="urn:microsoft.com/office/officeart/2005/8/layout/bList2"/>
    <dgm:cxn modelId="{9F43F119-84D6-4FB5-8FAC-1A2E49DEEF2B}" srcId="{0AE4F3E0-86C6-4AD0-B775-71A8D67B5E38}" destId="{E804ECF8-5CB1-4BC4-8137-241C317D9266}" srcOrd="3" destOrd="0" parTransId="{C95102EE-EDF3-4C4C-A457-27AC3BCA27DF}" sibTransId="{4C0DC3B8-C8F7-4C13-B94A-B39564280B67}"/>
    <dgm:cxn modelId="{CEA2B522-720B-4504-A33E-9F9686E1262D}" type="presOf" srcId="{0E967823-2EB0-4113-9E3D-FE84781F3312}" destId="{A89B083A-75B7-43A6-A03F-DECA048C99EC}" srcOrd="0" destOrd="0" presId="urn:microsoft.com/office/officeart/2005/8/layout/bList2"/>
    <dgm:cxn modelId="{6FC33F4C-9451-40FB-949C-E6A1840E77B7}" type="presOf" srcId="{7E286B62-1D00-42FE-B2EA-D7850E9D83C5}" destId="{1B736B4A-EC78-45F7-92D3-54A99DC8770E}" srcOrd="0" destOrd="0" presId="urn:microsoft.com/office/officeart/2005/8/layout/bList2"/>
    <dgm:cxn modelId="{695A77F0-9783-4A26-AA3E-03B2A463A40E}" type="presOf" srcId="{317EB254-3365-41DC-81A1-218BE0E854C9}" destId="{040FD182-A291-4DC8-B9EF-6906A0C70942}" srcOrd="0" destOrd="0" presId="urn:microsoft.com/office/officeart/2005/8/layout/bList2"/>
    <dgm:cxn modelId="{9E177269-23A3-4960-B6BF-D439A27DFB35}" type="presOf" srcId="{4512AF96-E56F-45F1-B2FE-9362A88E1E15}" destId="{290246F5-F910-4228-BFB0-65E334C12B6B}" srcOrd="1" destOrd="0" presId="urn:microsoft.com/office/officeart/2005/8/layout/bList2"/>
    <dgm:cxn modelId="{637C68E8-FC3C-42FD-973C-6022E3D47A4B}" type="presOf" srcId="{E804ECF8-5CB1-4BC4-8137-241C317D9266}" destId="{6BE8A24E-DDA3-4972-A959-1895A24B6A51}" srcOrd="0" destOrd="0" presId="urn:microsoft.com/office/officeart/2005/8/layout/bList2"/>
    <dgm:cxn modelId="{4BC5B1CD-1104-4775-834A-687FB77269BD}" type="presOf" srcId="{C905E9D9-4AD5-4510-B066-C3A38D53AAB5}" destId="{BDCC53ED-F093-435F-BD59-F9A9FDEBACD5}" srcOrd="0" destOrd="0" presId="urn:microsoft.com/office/officeart/2005/8/layout/bList2"/>
    <dgm:cxn modelId="{5B8C5D79-406F-448B-B3EC-B1B384904EE7}" type="presParOf" srcId="{1F1BFE08-B5E9-415E-AE44-9FEB2560298C}" destId="{22532887-B017-4338-BD27-169431D09C36}" srcOrd="0" destOrd="0" presId="urn:microsoft.com/office/officeart/2005/8/layout/bList2"/>
    <dgm:cxn modelId="{D443251D-4C43-4808-9060-6960C2D4FCBF}" type="presParOf" srcId="{22532887-B017-4338-BD27-169431D09C36}" destId="{3BF9E6DA-BEE6-45C1-833E-13C898390280}" srcOrd="0" destOrd="0" presId="urn:microsoft.com/office/officeart/2005/8/layout/bList2"/>
    <dgm:cxn modelId="{8F1C65A4-F013-4631-8E52-503534022BA2}" type="presParOf" srcId="{22532887-B017-4338-BD27-169431D09C36}" destId="{837A05A6-BFAA-47CC-9C01-E824E33E7B6E}" srcOrd="1" destOrd="0" presId="urn:microsoft.com/office/officeart/2005/8/layout/bList2"/>
    <dgm:cxn modelId="{C1D27807-4B12-4866-81F8-2749E344DC04}" type="presParOf" srcId="{22532887-B017-4338-BD27-169431D09C36}" destId="{5EA88700-A969-44D6-99D1-F76D7EC466E2}" srcOrd="2" destOrd="0" presId="urn:microsoft.com/office/officeart/2005/8/layout/bList2"/>
    <dgm:cxn modelId="{35C40958-08BD-431A-BF11-2ABAB99D549F}" type="presParOf" srcId="{22532887-B017-4338-BD27-169431D09C36}" destId="{5CCB8A03-F7C5-4A0C-9762-D3DB4DE5B208}" srcOrd="3" destOrd="0" presId="urn:microsoft.com/office/officeart/2005/8/layout/bList2"/>
    <dgm:cxn modelId="{08A86F41-38C7-4162-8217-B5E5BCCB0CF2}" type="presParOf" srcId="{1F1BFE08-B5E9-415E-AE44-9FEB2560298C}" destId="{880957B4-6C58-4158-B8FA-B2295FEE8BD2}" srcOrd="1" destOrd="0" presId="urn:microsoft.com/office/officeart/2005/8/layout/bList2"/>
    <dgm:cxn modelId="{35C2DEA3-E919-4122-9C62-43D802C05EA8}" type="presParOf" srcId="{1F1BFE08-B5E9-415E-AE44-9FEB2560298C}" destId="{1DFAADDE-F30D-4D15-B630-E0B8DC5E303C}" srcOrd="2" destOrd="0" presId="urn:microsoft.com/office/officeart/2005/8/layout/bList2"/>
    <dgm:cxn modelId="{CCD97D57-3C22-4EB2-8044-51B6E37B9E31}" type="presParOf" srcId="{1DFAADDE-F30D-4D15-B630-E0B8DC5E303C}" destId="{04A443E2-BC15-4FFC-9368-27D331DECCB1}" srcOrd="0" destOrd="0" presId="urn:microsoft.com/office/officeart/2005/8/layout/bList2"/>
    <dgm:cxn modelId="{058D187F-9101-4DBF-8163-668741714410}" type="presParOf" srcId="{1DFAADDE-F30D-4D15-B630-E0B8DC5E303C}" destId="{6763961F-8A7F-4525-ACCA-A8BCD1EB12FB}" srcOrd="1" destOrd="0" presId="urn:microsoft.com/office/officeart/2005/8/layout/bList2"/>
    <dgm:cxn modelId="{2DB46CB6-C428-4C5B-BDBC-700FD4ACA296}" type="presParOf" srcId="{1DFAADDE-F30D-4D15-B630-E0B8DC5E303C}" destId="{290246F5-F910-4228-BFB0-65E334C12B6B}" srcOrd="2" destOrd="0" presId="urn:microsoft.com/office/officeart/2005/8/layout/bList2"/>
    <dgm:cxn modelId="{632F7AA2-8D89-4835-8CA2-6E2D86774DE0}" type="presParOf" srcId="{1DFAADDE-F30D-4D15-B630-E0B8DC5E303C}" destId="{203F5C18-D5E6-4727-BA3A-3EDC3D3ABDB5}" srcOrd="3" destOrd="0" presId="urn:microsoft.com/office/officeart/2005/8/layout/bList2"/>
    <dgm:cxn modelId="{1D7A7DDC-624B-444A-9D67-8280E88A99F2}" type="presParOf" srcId="{1F1BFE08-B5E9-415E-AE44-9FEB2560298C}" destId="{A89B083A-75B7-43A6-A03F-DECA048C99EC}" srcOrd="3" destOrd="0" presId="urn:microsoft.com/office/officeart/2005/8/layout/bList2"/>
    <dgm:cxn modelId="{BDD5ABC6-DFE3-443C-8182-A227105D03C9}" type="presParOf" srcId="{1F1BFE08-B5E9-415E-AE44-9FEB2560298C}" destId="{23BAE6FE-95D3-4F9A-866A-F52F96421DB3}" srcOrd="4" destOrd="0" presId="urn:microsoft.com/office/officeart/2005/8/layout/bList2"/>
    <dgm:cxn modelId="{465D8EC1-4365-4FAF-B2E0-81A4BDF2EE9D}" type="presParOf" srcId="{23BAE6FE-95D3-4F9A-866A-F52F96421DB3}" destId="{2F5F79FE-49EC-49EB-A4E3-E63CAA77CFB1}" srcOrd="0" destOrd="0" presId="urn:microsoft.com/office/officeart/2005/8/layout/bList2"/>
    <dgm:cxn modelId="{D9479BD0-6B76-48F0-8EF6-318608514574}" type="presParOf" srcId="{23BAE6FE-95D3-4F9A-866A-F52F96421DB3}" destId="{265A836D-84EF-42AC-A946-F95BBF79D500}" srcOrd="1" destOrd="0" presId="urn:microsoft.com/office/officeart/2005/8/layout/bList2"/>
    <dgm:cxn modelId="{9E882E9A-9595-49B6-A030-E077C736CB43}" type="presParOf" srcId="{23BAE6FE-95D3-4F9A-866A-F52F96421DB3}" destId="{012E7B4B-7A10-44FB-80F4-5371E56B8461}" srcOrd="2" destOrd="0" presId="urn:microsoft.com/office/officeart/2005/8/layout/bList2"/>
    <dgm:cxn modelId="{E8D00B73-307E-459F-A480-0024EDA4DD3B}" type="presParOf" srcId="{23BAE6FE-95D3-4F9A-866A-F52F96421DB3}" destId="{BBF15742-B599-4D53-B060-14867FE88FD2}" srcOrd="3" destOrd="0" presId="urn:microsoft.com/office/officeart/2005/8/layout/bList2"/>
    <dgm:cxn modelId="{7B29F6CD-B686-4B7A-A3C7-2F8AE8CE3650}" type="presParOf" srcId="{1F1BFE08-B5E9-415E-AE44-9FEB2560298C}" destId="{45278019-CC39-45F0-B360-41203236BFF3}" srcOrd="5" destOrd="0" presId="urn:microsoft.com/office/officeart/2005/8/layout/bList2"/>
    <dgm:cxn modelId="{53F8DFE0-511E-473C-AAE2-04970E72A73F}" type="presParOf" srcId="{1F1BFE08-B5E9-415E-AE44-9FEB2560298C}" destId="{CAC87881-76DC-44A9-B8C6-EEC721E23CDB}" srcOrd="6" destOrd="0" presId="urn:microsoft.com/office/officeart/2005/8/layout/bList2"/>
    <dgm:cxn modelId="{3AF2F117-A619-48EE-9FE7-4E4609259796}" type="presParOf" srcId="{CAC87881-76DC-44A9-B8C6-EEC721E23CDB}" destId="{976C937A-9AC0-41C5-A23F-DAC827E69DB2}" srcOrd="0" destOrd="0" presId="urn:microsoft.com/office/officeart/2005/8/layout/bList2"/>
    <dgm:cxn modelId="{DACE4F21-70B4-4372-8409-B21A950ED6AB}" type="presParOf" srcId="{CAC87881-76DC-44A9-B8C6-EEC721E23CDB}" destId="{6BE8A24E-DDA3-4972-A959-1895A24B6A51}" srcOrd="1" destOrd="0" presId="urn:microsoft.com/office/officeart/2005/8/layout/bList2"/>
    <dgm:cxn modelId="{4E3A447E-79B0-40B0-928B-8BC8327793B7}" type="presParOf" srcId="{CAC87881-76DC-44A9-B8C6-EEC721E23CDB}" destId="{92E7D368-37A6-47F6-A0E8-B0665EA03402}" srcOrd="2" destOrd="0" presId="urn:microsoft.com/office/officeart/2005/8/layout/bList2"/>
    <dgm:cxn modelId="{EED494E4-981A-473B-8D3D-7789AF1C23BF}" type="presParOf" srcId="{CAC87881-76DC-44A9-B8C6-EEC721E23CDB}" destId="{18770304-3B8D-48BC-9CDC-D798BB2816EF}" srcOrd="3" destOrd="0" presId="urn:microsoft.com/office/officeart/2005/8/layout/bList2"/>
    <dgm:cxn modelId="{880DEBE3-FF9A-4CA3-B110-44F153EA6741}" type="presParOf" srcId="{1F1BFE08-B5E9-415E-AE44-9FEB2560298C}" destId="{3B1A0B8F-215C-4F6F-912B-83F046796378}" srcOrd="7" destOrd="0" presId="urn:microsoft.com/office/officeart/2005/8/layout/bList2"/>
    <dgm:cxn modelId="{6EDF891B-C177-45E0-9472-3FF3D8A735FC}" type="presParOf" srcId="{1F1BFE08-B5E9-415E-AE44-9FEB2560298C}" destId="{D85C2C0B-FF5A-4485-B8C4-4926E56D7CC7}" srcOrd="8" destOrd="0" presId="urn:microsoft.com/office/officeart/2005/8/layout/bList2"/>
    <dgm:cxn modelId="{DD1AA7B4-8B5D-47B0-A5E6-C456E01F8071}" type="presParOf" srcId="{D85C2C0B-FF5A-4485-B8C4-4926E56D7CC7}" destId="{CEC78FA2-0C69-4B16-BA3B-F80450C2BA72}" srcOrd="0" destOrd="0" presId="urn:microsoft.com/office/officeart/2005/8/layout/bList2"/>
    <dgm:cxn modelId="{D5C65CA0-03E7-466B-A35A-87F84F65DB41}" type="presParOf" srcId="{D85C2C0B-FF5A-4485-B8C4-4926E56D7CC7}" destId="{1B736B4A-EC78-45F7-92D3-54A99DC8770E}" srcOrd="1" destOrd="0" presId="urn:microsoft.com/office/officeart/2005/8/layout/bList2"/>
    <dgm:cxn modelId="{72F92E0F-B16B-4B91-B81D-D4121ADFEBEC}" type="presParOf" srcId="{D85C2C0B-FF5A-4485-B8C4-4926E56D7CC7}" destId="{6DEBA135-D2CB-4957-BA33-19F908B4BC33}" srcOrd="2" destOrd="0" presId="urn:microsoft.com/office/officeart/2005/8/layout/bList2"/>
    <dgm:cxn modelId="{20AA2406-F28A-4700-8D17-163567EEF761}" type="presParOf" srcId="{D85C2C0B-FF5A-4485-B8C4-4926E56D7CC7}" destId="{1EBFD977-BFE7-43D8-9501-2F4AB3E338DC}" srcOrd="3" destOrd="0" presId="urn:microsoft.com/office/officeart/2005/8/layout/bList2"/>
    <dgm:cxn modelId="{2997E887-20D2-4875-90F4-E8ECCB780480}" type="presParOf" srcId="{1F1BFE08-B5E9-415E-AE44-9FEB2560298C}" destId="{0BE56A9E-581B-437D-ACAD-4BFB0A658BF4}" srcOrd="9" destOrd="0" presId="urn:microsoft.com/office/officeart/2005/8/layout/bList2"/>
    <dgm:cxn modelId="{B1092409-54A7-412B-BC4A-A4140C28C470}" type="presParOf" srcId="{1F1BFE08-B5E9-415E-AE44-9FEB2560298C}" destId="{9C946D74-3F13-4EF3-99E3-D6A9CFA85E40}" srcOrd="10" destOrd="0" presId="urn:microsoft.com/office/officeart/2005/8/layout/bList2"/>
    <dgm:cxn modelId="{30CC1084-CFA0-4D52-87C6-7C2011C02A1A}" type="presParOf" srcId="{9C946D74-3F13-4EF3-99E3-D6A9CFA85E40}" destId="{2AE0C907-D177-454F-859D-5FE3824F3F17}" srcOrd="0" destOrd="0" presId="urn:microsoft.com/office/officeart/2005/8/layout/bList2"/>
    <dgm:cxn modelId="{35477CFD-493E-42EB-9444-3E8A2DD28188}" type="presParOf" srcId="{9C946D74-3F13-4EF3-99E3-D6A9CFA85E40}" destId="{ED68B484-804E-4AE9-8A42-F7B7A661FF0D}" srcOrd="1" destOrd="0" presId="urn:microsoft.com/office/officeart/2005/8/layout/bList2"/>
    <dgm:cxn modelId="{933B024F-5D30-4CC8-8766-1CD72621BB80}" type="presParOf" srcId="{9C946D74-3F13-4EF3-99E3-D6A9CFA85E40}" destId="{190C8F15-079D-495C-896B-95EB11928991}" srcOrd="2" destOrd="0" presId="urn:microsoft.com/office/officeart/2005/8/layout/bList2"/>
    <dgm:cxn modelId="{AD796B7D-2A2C-4525-A27F-7AC789330341}" type="presParOf" srcId="{9C946D74-3F13-4EF3-99E3-D6A9CFA85E40}" destId="{50C4155C-5D4F-4177-8BD4-CFA7888BFBC7}" srcOrd="3" destOrd="0" presId="urn:microsoft.com/office/officeart/2005/8/layout/bList2"/>
    <dgm:cxn modelId="{F856A161-11E7-492D-A732-2E0A2C574A74}" type="presParOf" srcId="{1F1BFE08-B5E9-415E-AE44-9FEB2560298C}" destId="{BDCC53ED-F093-435F-BD59-F9A9FDEBACD5}" srcOrd="11" destOrd="0" presId="urn:microsoft.com/office/officeart/2005/8/layout/bList2"/>
    <dgm:cxn modelId="{05AEA7BF-81C6-46B1-8694-702B272E00F6}" type="presParOf" srcId="{1F1BFE08-B5E9-415E-AE44-9FEB2560298C}" destId="{2065C1FD-C365-4778-8702-44D75590295B}" srcOrd="12" destOrd="0" presId="urn:microsoft.com/office/officeart/2005/8/layout/bList2"/>
    <dgm:cxn modelId="{8A8306AC-C7CB-4546-9DC8-724CDA493161}" type="presParOf" srcId="{2065C1FD-C365-4778-8702-44D75590295B}" destId="{991C3604-C557-45F5-BF36-A5139840088B}" srcOrd="0" destOrd="0" presId="urn:microsoft.com/office/officeart/2005/8/layout/bList2"/>
    <dgm:cxn modelId="{0EDC16AF-0EA4-4F58-8E7A-026F1E3818E2}" type="presParOf" srcId="{2065C1FD-C365-4778-8702-44D75590295B}" destId="{040FD182-A291-4DC8-B9EF-6906A0C70942}" srcOrd="1" destOrd="0" presId="urn:microsoft.com/office/officeart/2005/8/layout/bList2"/>
    <dgm:cxn modelId="{AA343636-56D4-4443-AB40-46368CA1F23A}" type="presParOf" srcId="{2065C1FD-C365-4778-8702-44D75590295B}" destId="{B1B70AB2-8B5E-4B0C-92B8-427A6539EC7A}" srcOrd="2" destOrd="0" presId="urn:microsoft.com/office/officeart/2005/8/layout/bList2"/>
    <dgm:cxn modelId="{1DA5EDCC-D119-4B93-923F-A9AFE9F563D0}" type="presParOf" srcId="{2065C1FD-C365-4778-8702-44D75590295B}" destId="{EE4030F9-DD0A-4986-A388-0B01AEF41664}" srcOrd="3" destOrd="0" presId="urn:microsoft.com/office/officeart/2005/8/layout/bList2"/>
    <dgm:cxn modelId="{3C76F9D6-8C9C-463D-A4FF-7A8EE488B229}" type="presParOf" srcId="{1F1BFE08-B5E9-415E-AE44-9FEB2560298C}" destId="{0FDB9085-BD38-4FF7-90D8-C9807DE44ECC}" srcOrd="13" destOrd="0" presId="urn:microsoft.com/office/officeart/2005/8/layout/bList2"/>
    <dgm:cxn modelId="{E8A6DDF6-D146-427F-98B3-7BBF4A73FCC9}" type="presParOf" srcId="{1F1BFE08-B5E9-415E-AE44-9FEB2560298C}" destId="{BD884B57-EBCE-4E6A-AA6F-DBE26F15DBB5}" srcOrd="14" destOrd="0" presId="urn:microsoft.com/office/officeart/2005/8/layout/bList2"/>
    <dgm:cxn modelId="{24538C03-48A8-4A16-9C70-2D572F2B1DF4}" type="presParOf" srcId="{BD884B57-EBCE-4E6A-AA6F-DBE26F15DBB5}" destId="{3FAAFD3A-6A13-4768-89D1-E8CC7C727024}" srcOrd="0" destOrd="0" presId="urn:microsoft.com/office/officeart/2005/8/layout/bList2"/>
    <dgm:cxn modelId="{1A4C7CDD-2F14-4172-BF76-02CFF99F9FEE}" type="presParOf" srcId="{BD884B57-EBCE-4E6A-AA6F-DBE26F15DBB5}" destId="{03FC74BD-D1F4-4BE6-AB3A-05EA57B0C15D}" srcOrd="1" destOrd="0" presId="urn:microsoft.com/office/officeart/2005/8/layout/bList2"/>
    <dgm:cxn modelId="{68CCB8F8-AEDD-4035-B1DC-AF1B6CF516DB}" type="presParOf" srcId="{BD884B57-EBCE-4E6A-AA6F-DBE26F15DBB5}" destId="{594D287E-BC7D-432B-8AA3-B06814F4C65D}" srcOrd="2" destOrd="0" presId="urn:microsoft.com/office/officeart/2005/8/layout/bList2"/>
    <dgm:cxn modelId="{1C6367EA-4D59-4B4E-A9BC-347FF976CF85}" type="presParOf" srcId="{BD884B57-EBCE-4E6A-AA6F-DBE26F15DBB5}" destId="{9CCDCA6E-6928-404D-9E7B-7A111DD8149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E7E19F-2D35-489C-978A-4147502C28F9}" type="doc">
      <dgm:prSet loTypeId="urn:microsoft.com/office/officeart/2005/8/layout/vList4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5783C70E-BB9C-4B06-8E7A-B7D4FC54E5BB}">
      <dgm:prSet phldrT="[Текст]" custT="1"/>
      <dgm:spPr/>
      <dgm:t>
        <a:bodyPr/>
        <a:lstStyle/>
        <a:p>
          <a:r>
            <a:rPr lang="ru-RU" sz="1600" b="1" u="sng" dirty="0" smtClean="0"/>
            <a:t>Информирование</a:t>
          </a:r>
          <a:endParaRPr lang="ru-RU" sz="1600" b="1" u="sng" dirty="0"/>
        </a:p>
      </dgm:t>
    </dgm:pt>
    <dgm:pt modelId="{5FDD9406-190C-45A2-8087-B883729220B9}" type="parTrans" cxnId="{B93197BA-F177-4D13-B3EA-7AADE54D14CA}">
      <dgm:prSet/>
      <dgm:spPr/>
      <dgm:t>
        <a:bodyPr/>
        <a:lstStyle/>
        <a:p>
          <a:endParaRPr lang="ru-RU" sz="1600" b="1"/>
        </a:p>
      </dgm:t>
    </dgm:pt>
    <dgm:pt modelId="{843C58B2-8B32-4BA0-AA6D-7137D9EAC297}" type="sibTrans" cxnId="{B93197BA-F177-4D13-B3EA-7AADE54D14CA}">
      <dgm:prSet/>
      <dgm:spPr/>
      <dgm:t>
        <a:bodyPr/>
        <a:lstStyle/>
        <a:p>
          <a:endParaRPr lang="ru-RU" sz="1600" b="1"/>
        </a:p>
      </dgm:t>
    </dgm:pt>
    <dgm:pt modelId="{2123FDC7-45C3-4103-BCBF-366C8AE25518}">
      <dgm:prSet phldrT="[Текст]" custT="1"/>
      <dgm:spPr/>
      <dgm:t>
        <a:bodyPr/>
        <a:lstStyle/>
        <a:p>
          <a:r>
            <a:rPr lang="ru-RU" sz="1600" b="1" dirty="0" smtClean="0"/>
            <a:t>Размещение актуальной информации на сайте Администрации УКМО (</a:t>
          </a:r>
          <a:r>
            <a:rPr lang="en-US" sz="1600" b="1" dirty="0" smtClean="0"/>
            <a:t>admin-</a:t>
          </a:r>
          <a:r>
            <a:rPr lang="en-US" sz="1600" b="1" dirty="0" err="1" smtClean="0"/>
            <a:t>ukmo..ru</a:t>
          </a:r>
          <a:r>
            <a:rPr lang="en-US" sz="1600" b="1" dirty="0" smtClean="0"/>
            <a:t>)</a:t>
          </a:r>
          <a:r>
            <a:rPr lang="ru-RU" sz="1600" b="1" dirty="0" smtClean="0"/>
            <a:t> в разделе «Малый и средний бизнес»</a:t>
          </a:r>
          <a:endParaRPr lang="ru-RU" sz="1600" b="1" dirty="0"/>
        </a:p>
      </dgm:t>
    </dgm:pt>
    <dgm:pt modelId="{D0F3C067-27C2-470F-A2E9-6EF5541DE39A}" type="parTrans" cxnId="{2756D6CB-F7D8-45E4-B048-19140F07DD36}">
      <dgm:prSet/>
      <dgm:spPr/>
      <dgm:t>
        <a:bodyPr/>
        <a:lstStyle/>
        <a:p>
          <a:endParaRPr lang="ru-RU" sz="1600" b="1"/>
        </a:p>
      </dgm:t>
    </dgm:pt>
    <dgm:pt modelId="{FFC688F0-4A03-4023-AD7A-34A1B38F7992}" type="sibTrans" cxnId="{2756D6CB-F7D8-45E4-B048-19140F07DD36}">
      <dgm:prSet/>
      <dgm:spPr/>
      <dgm:t>
        <a:bodyPr/>
        <a:lstStyle/>
        <a:p>
          <a:endParaRPr lang="ru-RU" sz="1600" b="1"/>
        </a:p>
      </dgm:t>
    </dgm:pt>
    <dgm:pt modelId="{38943C10-EBF2-4C93-8979-90909109E750}">
      <dgm:prSet phldrT="[Текст]" custT="1"/>
      <dgm:spPr/>
      <dgm:t>
        <a:bodyPr/>
        <a:lstStyle/>
        <a:p>
          <a:r>
            <a:rPr lang="ru-RU" sz="1600" b="1" u="sng" dirty="0" smtClean="0"/>
            <a:t>Семинары, встречи с институтами поддержки</a:t>
          </a:r>
          <a:r>
            <a:rPr lang="ru-RU" sz="1600" b="1" dirty="0" smtClean="0"/>
            <a:t>:</a:t>
          </a:r>
          <a:endParaRPr lang="ru-RU" sz="1600" b="1" dirty="0"/>
        </a:p>
      </dgm:t>
    </dgm:pt>
    <dgm:pt modelId="{BCDCD9C8-ED07-4D98-A42F-78BEA7724B9C}" type="parTrans" cxnId="{B4C868EE-3181-4393-B674-71686D7BCF63}">
      <dgm:prSet/>
      <dgm:spPr/>
      <dgm:t>
        <a:bodyPr/>
        <a:lstStyle/>
        <a:p>
          <a:endParaRPr lang="ru-RU" sz="1600" b="1"/>
        </a:p>
      </dgm:t>
    </dgm:pt>
    <dgm:pt modelId="{EEB43CF3-2802-4745-B6C8-E5D3C5766732}" type="sibTrans" cxnId="{B4C868EE-3181-4393-B674-71686D7BCF63}">
      <dgm:prSet/>
      <dgm:spPr/>
      <dgm:t>
        <a:bodyPr/>
        <a:lstStyle/>
        <a:p>
          <a:endParaRPr lang="ru-RU" sz="1600" b="1"/>
        </a:p>
      </dgm:t>
    </dgm:pt>
    <dgm:pt modelId="{6C719D02-DB3E-4BEA-ADBC-E50BF3F235BE}">
      <dgm:prSet phldrT="[Текст]" custT="1"/>
      <dgm:spPr/>
      <dgm:t>
        <a:bodyPr/>
        <a:lstStyle/>
        <a:p>
          <a:r>
            <a:rPr lang="ru-RU" sz="1600" b="1" dirty="0" smtClean="0"/>
            <a:t>семинар по мерам поддержки Фонда промышленности Иркутской области,</a:t>
          </a:r>
          <a:endParaRPr lang="ru-RU" sz="1600" b="1" dirty="0"/>
        </a:p>
      </dgm:t>
    </dgm:pt>
    <dgm:pt modelId="{35C1941D-4EF4-4D69-B262-FD40BE376931}" type="parTrans" cxnId="{432D38E9-B8B6-4954-AB1F-8D6AC755DCE0}">
      <dgm:prSet/>
      <dgm:spPr/>
      <dgm:t>
        <a:bodyPr/>
        <a:lstStyle/>
        <a:p>
          <a:endParaRPr lang="ru-RU" sz="1600" b="1"/>
        </a:p>
      </dgm:t>
    </dgm:pt>
    <dgm:pt modelId="{A9731E43-238F-42E5-BFB3-E85DB69F4862}" type="sibTrans" cxnId="{432D38E9-B8B6-4954-AB1F-8D6AC755DCE0}">
      <dgm:prSet/>
      <dgm:spPr/>
      <dgm:t>
        <a:bodyPr/>
        <a:lstStyle/>
        <a:p>
          <a:endParaRPr lang="ru-RU" sz="1600" b="1"/>
        </a:p>
      </dgm:t>
    </dgm:pt>
    <dgm:pt modelId="{E577F1EE-A84B-4F82-9166-71AEE209D7FE}">
      <dgm:prSet phldrT="[Текст]" custT="1"/>
      <dgm:spPr/>
      <dgm:t>
        <a:bodyPr/>
        <a:lstStyle/>
        <a:p>
          <a:r>
            <a:rPr lang="ru-RU" sz="1600" b="1" dirty="0" smtClean="0"/>
            <a:t>расширенный семинар по видам и формам государственной и иной поддержки СМСП,</a:t>
          </a:r>
          <a:endParaRPr lang="ru-RU" sz="1600" b="1" dirty="0"/>
        </a:p>
      </dgm:t>
    </dgm:pt>
    <dgm:pt modelId="{DEFCCE56-4FD9-4ED7-A63A-7B683A7B8815}" type="parTrans" cxnId="{BCA19816-449F-4C56-958E-66C47CD28025}">
      <dgm:prSet/>
      <dgm:spPr/>
      <dgm:t>
        <a:bodyPr/>
        <a:lstStyle/>
        <a:p>
          <a:endParaRPr lang="ru-RU" sz="1600" b="1"/>
        </a:p>
      </dgm:t>
    </dgm:pt>
    <dgm:pt modelId="{C102B661-F021-42A7-80A2-1D06B8968F39}" type="sibTrans" cxnId="{BCA19816-449F-4C56-958E-66C47CD28025}">
      <dgm:prSet/>
      <dgm:spPr/>
      <dgm:t>
        <a:bodyPr/>
        <a:lstStyle/>
        <a:p>
          <a:endParaRPr lang="ru-RU" sz="1600" b="1"/>
        </a:p>
      </dgm:t>
    </dgm:pt>
    <dgm:pt modelId="{7D114225-BDD9-44C1-B46E-D6165E63BE03}">
      <dgm:prSet phldrT="[Текст]" custT="1"/>
      <dgm:spPr/>
      <dgm:t>
        <a:bodyPr/>
        <a:lstStyle/>
        <a:p>
          <a:r>
            <a:rPr lang="ru-RU" sz="1600" b="1" dirty="0" smtClean="0"/>
            <a:t>встреча с представителями Центра инжиниринга и Центра кластерного развития Фонда «Центр поддержки предпринимательства Иркутской области»</a:t>
          </a:r>
          <a:endParaRPr lang="ru-RU" sz="1600" b="1" dirty="0"/>
        </a:p>
      </dgm:t>
    </dgm:pt>
    <dgm:pt modelId="{A7D290FE-5379-4F8D-BFD3-62B365730632}" type="parTrans" cxnId="{7D1D1A36-C222-490A-B145-9141D82758FB}">
      <dgm:prSet/>
      <dgm:spPr/>
      <dgm:t>
        <a:bodyPr/>
        <a:lstStyle/>
        <a:p>
          <a:endParaRPr lang="ru-RU" sz="1600" b="1"/>
        </a:p>
      </dgm:t>
    </dgm:pt>
    <dgm:pt modelId="{A8B6421B-E7B6-4D11-A03C-76821A9CAFA3}" type="sibTrans" cxnId="{7D1D1A36-C222-490A-B145-9141D82758FB}">
      <dgm:prSet/>
      <dgm:spPr/>
      <dgm:t>
        <a:bodyPr/>
        <a:lstStyle/>
        <a:p>
          <a:endParaRPr lang="ru-RU" sz="1600" b="1"/>
        </a:p>
      </dgm:t>
    </dgm:pt>
    <dgm:pt modelId="{5AE94CB0-0F5C-4AF7-A143-3EF628266B06}">
      <dgm:prSet phldrT="[Текст]" custT="1"/>
      <dgm:spPr/>
      <dgm:t>
        <a:bodyPr/>
        <a:lstStyle/>
        <a:p>
          <a:r>
            <a:rPr lang="ru-RU" sz="1600" b="1" dirty="0" smtClean="0"/>
            <a:t> субсидирование части затрат на приобретение производственного оборудования 2 СМСП,</a:t>
          </a:r>
          <a:endParaRPr lang="ru-RU" sz="1600" b="1" dirty="0"/>
        </a:p>
      </dgm:t>
    </dgm:pt>
    <dgm:pt modelId="{F03F5A68-F600-4D71-81CB-18D8C067101A}" type="parTrans" cxnId="{C0D7992D-F09A-46B7-BBBC-7ED1B00516D9}">
      <dgm:prSet/>
      <dgm:spPr/>
      <dgm:t>
        <a:bodyPr/>
        <a:lstStyle/>
        <a:p>
          <a:endParaRPr lang="ru-RU" sz="1600" b="1"/>
        </a:p>
      </dgm:t>
    </dgm:pt>
    <dgm:pt modelId="{1E921386-F259-4B48-BA10-886EFCD22611}" type="sibTrans" cxnId="{C0D7992D-F09A-46B7-BBBC-7ED1B00516D9}">
      <dgm:prSet/>
      <dgm:spPr/>
      <dgm:t>
        <a:bodyPr/>
        <a:lstStyle/>
        <a:p>
          <a:endParaRPr lang="ru-RU" sz="1600" b="1"/>
        </a:p>
      </dgm:t>
    </dgm:pt>
    <dgm:pt modelId="{0AD9AD61-147C-4A35-AC95-D92C1F4CCEF9}">
      <dgm:prSet phldrT="[Текст]" custT="1"/>
      <dgm:spPr/>
      <dgm:t>
        <a:bodyPr/>
        <a:lstStyle/>
        <a:p>
          <a:r>
            <a:rPr lang="ru-RU" sz="1600" b="1" u="sng" dirty="0" smtClean="0"/>
            <a:t>Предоставлена финансовая поддержка</a:t>
          </a:r>
          <a:r>
            <a:rPr lang="ru-RU" sz="1600" b="1" dirty="0" smtClean="0"/>
            <a:t>:</a:t>
          </a:r>
          <a:endParaRPr lang="ru-RU" sz="1600" b="1" dirty="0"/>
        </a:p>
      </dgm:t>
    </dgm:pt>
    <dgm:pt modelId="{9D9FF824-3360-4560-802C-1EC9A4E81073}" type="parTrans" cxnId="{3556C05C-1D78-4998-8EC4-4A658EC8D9EE}">
      <dgm:prSet/>
      <dgm:spPr/>
      <dgm:t>
        <a:bodyPr/>
        <a:lstStyle/>
        <a:p>
          <a:endParaRPr lang="ru-RU" sz="1600" b="1"/>
        </a:p>
      </dgm:t>
    </dgm:pt>
    <dgm:pt modelId="{F8D41630-827C-49F7-89BF-EA32A82AC62B}" type="sibTrans" cxnId="{3556C05C-1D78-4998-8EC4-4A658EC8D9EE}">
      <dgm:prSet/>
      <dgm:spPr/>
      <dgm:t>
        <a:bodyPr/>
        <a:lstStyle/>
        <a:p>
          <a:endParaRPr lang="ru-RU" sz="1600" b="1"/>
        </a:p>
      </dgm:t>
    </dgm:pt>
    <dgm:pt modelId="{7A48868E-9016-4B45-973B-C9313819B0E7}">
      <dgm:prSet phldrT="[Текст]" custT="1"/>
      <dgm:spPr/>
      <dgm:t>
        <a:bodyPr/>
        <a:lstStyle/>
        <a:p>
          <a:r>
            <a:rPr lang="ru-RU" sz="1600" b="1" dirty="0" smtClean="0"/>
            <a:t>общая сумма 120,57 тыс. рублей</a:t>
          </a:r>
          <a:endParaRPr lang="ru-RU" sz="1600" b="1" dirty="0"/>
        </a:p>
      </dgm:t>
    </dgm:pt>
    <dgm:pt modelId="{BAEB12E1-698D-4BC6-821C-639E88D3BC18}" type="parTrans" cxnId="{3F7EBE42-B1BD-4E66-B0BC-CE43878660F9}">
      <dgm:prSet/>
      <dgm:spPr/>
      <dgm:t>
        <a:bodyPr/>
        <a:lstStyle/>
        <a:p>
          <a:endParaRPr lang="ru-RU" sz="1600" b="1"/>
        </a:p>
      </dgm:t>
    </dgm:pt>
    <dgm:pt modelId="{9D5AB56F-C81D-4790-8AC3-840E3079D70D}" type="sibTrans" cxnId="{3F7EBE42-B1BD-4E66-B0BC-CE43878660F9}">
      <dgm:prSet/>
      <dgm:spPr/>
      <dgm:t>
        <a:bodyPr/>
        <a:lstStyle/>
        <a:p>
          <a:endParaRPr lang="ru-RU" sz="1600" b="1"/>
        </a:p>
      </dgm:t>
    </dgm:pt>
    <dgm:pt modelId="{7009166C-446E-4C20-8280-7F3ECF1CAFD2}">
      <dgm:prSet phldrT="[Текст]" custT="1"/>
      <dgm:spPr/>
      <dgm:t>
        <a:bodyPr/>
        <a:lstStyle/>
        <a:p>
          <a:r>
            <a:rPr lang="ru-RU" sz="1600" b="1" dirty="0" smtClean="0"/>
            <a:t>Электронными письмами в адрес предпринимателей</a:t>
          </a:r>
          <a:endParaRPr lang="ru-RU" sz="1600" b="1" dirty="0"/>
        </a:p>
      </dgm:t>
    </dgm:pt>
    <dgm:pt modelId="{3B4DB743-1F01-42AE-AB75-F2A70284DA1F}" type="parTrans" cxnId="{0EBC42B0-2A28-4994-813C-27C9FC35D4D1}">
      <dgm:prSet/>
      <dgm:spPr/>
      <dgm:t>
        <a:bodyPr/>
        <a:lstStyle/>
        <a:p>
          <a:endParaRPr lang="ru-RU" sz="1600"/>
        </a:p>
      </dgm:t>
    </dgm:pt>
    <dgm:pt modelId="{067EAC61-436C-4992-B4AA-D3E1131EB0D2}" type="sibTrans" cxnId="{0EBC42B0-2A28-4994-813C-27C9FC35D4D1}">
      <dgm:prSet/>
      <dgm:spPr/>
      <dgm:t>
        <a:bodyPr/>
        <a:lstStyle/>
        <a:p>
          <a:endParaRPr lang="ru-RU" sz="1600"/>
        </a:p>
      </dgm:t>
    </dgm:pt>
    <dgm:pt modelId="{65689922-0CB6-44C5-BE1B-889A877E96E1}">
      <dgm:prSet phldrT="[Текст]" custT="1"/>
      <dgm:spPr/>
      <dgm:t>
        <a:bodyPr/>
        <a:lstStyle/>
        <a:p>
          <a:r>
            <a:rPr lang="ru-RU" sz="1600" b="1" dirty="0" smtClean="0"/>
            <a:t>Рассылки через государственные органы (налоговая служба. центр занятости, пенсионный фонд, фонд социального страхования)</a:t>
          </a:r>
          <a:endParaRPr lang="ru-RU" sz="1600" b="1" dirty="0"/>
        </a:p>
      </dgm:t>
    </dgm:pt>
    <dgm:pt modelId="{8594C38A-2C5C-4EB9-902C-F95F077230A2}" type="parTrans" cxnId="{02ECD929-A8DD-46D8-BE28-611B0EB74437}">
      <dgm:prSet/>
      <dgm:spPr/>
      <dgm:t>
        <a:bodyPr/>
        <a:lstStyle/>
        <a:p>
          <a:endParaRPr lang="ru-RU" sz="1600"/>
        </a:p>
      </dgm:t>
    </dgm:pt>
    <dgm:pt modelId="{28762AD0-C827-4C69-9521-F5FB0BC95226}" type="sibTrans" cxnId="{02ECD929-A8DD-46D8-BE28-611B0EB74437}">
      <dgm:prSet/>
      <dgm:spPr/>
      <dgm:t>
        <a:bodyPr/>
        <a:lstStyle/>
        <a:p>
          <a:endParaRPr lang="ru-RU" sz="1600"/>
        </a:p>
      </dgm:t>
    </dgm:pt>
    <dgm:pt modelId="{9FEBED63-62B4-44BB-B4EF-407C85AC22F7}" type="pres">
      <dgm:prSet presAssocID="{35E7E19F-2D35-489C-978A-4147502C28F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E5E91C-1554-449D-BFF7-0191F67909B2}" type="pres">
      <dgm:prSet presAssocID="{5783C70E-BB9C-4B06-8E7A-B7D4FC54E5BB}" presName="comp" presStyleCnt="0"/>
      <dgm:spPr/>
    </dgm:pt>
    <dgm:pt modelId="{4D1F3A26-5E4B-473A-8058-D0124FF917A3}" type="pres">
      <dgm:prSet presAssocID="{5783C70E-BB9C-4B06-8E7A-B7D4FC54E5BB}" presName="box" presStyleLbl="node1" presStyleIdx="0" presStyleCnt="3"/>
      <dgm:spPr/>
      <dgm:t>
        <a:bodyPr/>
        <a:lstStyle/>
        <a:p>
          <a:endParaRPr lang="ru-RU"/>
        </a:p>
      </dgm:t>
    </dgm:pt>
    <dgm:pt modelId="{D4CED591-186B-4DBC-AA10-9265ECE823D7}" type="pres">
      <dgm:prSet presAssocID="{5783C70E-BB9C-4B06-8E7A-B7D4FC54E5BB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371C5C94-6590-40C7-AD41-B12A9E563DEB}" type="pres">
      <dgm:prSet presAssocID="{5783C70E-BB9C-4B06-8E7A-B7D4FC54E5B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25B880-411A-4105-919D-66D711B73D68}" type="pres">
      <dgm:prSet presAssocID="{843C58B2-8B32-4BA0-AA6D-7137D9EAC297}" presName="spacer" presStyleCnt="0"/>
      <dgm:spPr/>
    </dgm:pt>
    <dgm:pt modelId="{5E9B2471-A180-4C75-9BCE-D30F6F71006F}" type="pres">
      <dgm:prSet presAssocID="{38943C10-EBF2-4C93-8979-90909109E750}" presName="comp" presStyleCnt="0"/>
      <dgm:spPr/>
    </dgm:pt>
    <dgm:pt modelId="{D21018F2-2D19-4302-95EF-2DB593A57671}" type="pres">
      <dgm:prSet presAssocID="{38943C10-EBF2-4C93-8979-90909109E750}" presName="box" presStyleLbl="node1" presStyleIdx="1" presStyleCnt="3"/>
      <dgm:spPr/>
      <dgm:t>
        <a:bodyPr/>
        <a:lstStyle/>
        <a:p>
          <a:endParaRPr lang="ru-RU"/>
        </a:p>
      </dgm:t>
    </dgm:pt>
    <dgm:pt modelId="{8C27AFC2-DC02-479B-9782-D473F413C007}" type="pres">
      <dgm:prSet presAssocID="{38943C10-EBF2-4C93-8979-90909109E750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79DDEFA6-71CA-4D67-8D75-A233063C03B2}" type="pres">
      <dgm:prSet presAssocID="{38943C10-EBF2-4C93-8979-90909109E75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BB088-8E15-40A1-8EE6-8A1C63AFA8AE}" type="pres">
      <dgm:prSet presAssocID="{EEB43CF3-2802-4745-B6C8-E5D3C5766732}" presName="spacer" presStyleCnt="0"/>
      <dgm:spPr/>
    </dgm:pt>
    <dgm:pt modelId="{EA062D9C-E21F-447C-ABD0-3DCF8414A96F}" type="pres">
      <dgm:prSet presAssocID="{0AD9AD61-147C-4A35-AC95-D92C1F4CCEF9}" presName="comp" presStyleCnt="0"/>
      <dgm:spPr/>
    </dgm:pt>
    <dgm:pt modelId="{B01FE064-D5C1-421D-B6AC-106FA20289B9}" type="pres">
      <dgm:prSet presAssocID="{0AD9AD61-147C-4A35-AC95-D92C1F4CCEF9}" presName="box" presStyleLbl="node1" presStyleIdx="2" presStyleCnt="3"/>
      <dgm:spPr/>
      <dgm:t>
        <a:bodyPr/>
        <a:lstStyle/>
        <a:p>
          <a:endParaRPr lang="ru-RU"/>
        </a:p>
      </dgm:t>
    </dgm:pt>
    <dgm:pt modelId="{B62B15BF-B52F-4EE6-A817-C38093FF6917}" type="pres">
      <dgm:prSet presAssocID="{0AD9AD61-147C-4A35-AC95-D92C1F4CCEF9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F1A45FB5-4B07-4FF1-AF87-94561B9D84AD}" type="pres">
      <dgm:prSet presAssocID="{0AD9AD61-147C-4A35-AC95-D92C1F4CCEF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E35186-FED2-461B-A15F-C784E06D1486}" type="presOf" srcId="{2123FDC7-45C3-4103-BCBF-366C8AE25518}" destId="{4D1F3A26-5E4B-473A-8058-D0124FF917A3}" srcOrd="0" destOrd="1" presId="urn:microsoft.com/office/officeart/2005/8/layout/vList4"/>
    <dgm:cxn modelId="{342548AF-4A21-4B54-A55C-CF5BF57AD469}" type="presOf" srcId="{6C719D02-DB3E-4BEA-ADBC-E50BF3F235BE}" destId="{79DDEFA6-71CA-4D67-8D75-A233063C03B2}" srcOrd="1" destOrd="1" presId="urn:microsoft.com/office/officeart/2005/8/layout/vList4"/>
    <dgm:cxn modelId="{231EC4B9-CA3E-4952-BA4C-F9D3C6EFF836}" type="presOf" srcId="{7009166C-446E-4C20-8280-7F3ECF1CAFD2}" destId="{371C5C94-6590-40C7-AD41-B12A9E563DEB}" srcOrd="1" destOrd="2" presId="urn:microsoft.com/office/officeart/2005/8/layout/vList4"/>
    <dgm:cxn modelId="{B3BBCB08-084E-4AE4-91B7-9CBFD50559EF}" type="presOf" srcId="{7D114225-BDD9-44C1-B46E-D6165E63BE03}" destId="{79DDEFA6-71CA-4D67-8D75-A233063C03B2}" srcOrd="1" destOrd="3" presId="urn:microsoft.com/office/officeart/2005/8/layout/vList4"/>
    <dgm:cxn modelId="{11713186-5D9D-47F2-9053-81C189EE6E02}" type="presOf" srcId="{65689922-0CB6-44C5-BE1B-889A877E96E1}" destId="{371C5C94-6590-40C7-AD41-B12A9E563DEB}" srcOrd="1" destOrd="3" presId="urn:microsoft.com/office/officeart/2005/8/layout/vList4"/>
    <dgm:cxn modelId="{C0D7992D-F09A-46B7-BBBC-7ED1B00516D9}" srcId="{0AD9AD61-147C-4A35-AC95-D92C1F4CCEF9}" destId="{5AE94CB0-0F5C-4AF7-A143-3EF628266B06}" srcOrd="0" destOrd="0" parTransId="{F03F5A68-F600-4D71-81CB-18D8C067101A}" sibTransId="{1E921386-F259-4B48-BA10-886EFCD22611}"/>
    <dgm:cxn modelId="{FBC79951-9A16-4133-A8A8-D2EE74CD944A}" type="presOf" srcId="{65689922-0CB6-44C5-BE1B-889A877E96E1}" destId="{4D1F3A26-5E4B-473A-8058-D0124FF917A3}" srcOrd="0" destOrd="3" presId="urn:microsoft.com/office/officeart/2005/8/layout/vList4"/>
    <dgm:cxn modelId="{B93197BA-F177-4D13-B3EA-7AADE54D14CA}" srcId="{35E7E19F-2D35-489C-978A-4147502C28F9}" destId="{5783C70E-BB9C-4B06-8E7A-B7D4FC54E5BB}" srcOrd="0" destOrd="0" parTransId="{5FDD9406-190C-45A2-8087-B883729220B9}" sibTransId="{843C58B2-8B32-4BA0-AA6D-7137D9EAC297}"/>
    <dgm:cxn modelId="{9368F5AD-81EA-4CD0-9FA9-6F72B1B85BE7}" type="presOf" srcId="{5783C70E-BB9C-4B06-8E7A-B7D4FC54E5BB}" destId="{371C5C94-6590-40C7-AD41-B12A9E563DEB}" srcOrd="1" destOrd="0" presId="urn:microsoft.com/office/officeart/2005/8/layout/vList4"/>
    <dgm:cxn modelId="{93D830D8-B4D0-4238-8AAC-48FC8BB474A2}" type="presOf" srcId="{7D114225-BDD9-44C1-B46E-D6165E63BE03}" destId="{D21018F2-2D19-4302-95EF-2DB593A57671}" srcOrd="0" destOrd="3" presId="urn:microsoft.com/office/officeart/2005/8/layout/vList4"/>
    <dgm:cxn modelId="{6DE781F2-347A-48F8-9369-78D936FB8DDC}" type="presOf" srcId="{5783C70E-BB9C-4B06-8E7A-B7D4FC54E5BB}" destId="{4D1F3A26-5E4B-473A-8058-D0124FF917A3}" srcOrd="0" destOrd="0" presId="urn:microsoft.com/office/officeart/2005/8/layout/vList4"/>
    <dgm:cxn modelId="{7F96E49F-AAFD-4AC5-9DFA-9CB181565557}" type="presOf" srcId="{7A48868E-9016-4B45-973B-C9313819B0E7}" destId="{B01FE064-D5C1-421D-B6AC-106FA20289B9}" srcOrd="0" destOrd="2" presId="urn:microsoft.com/office/officeart/2005/8/layout/vList4"/>
    <dgm:cxn modelId="{03FC80CB-B799-4DE1-91D9-D198933F343E}" type="presOf" srcId="{7009166C-446E-4C20-8280-7F3ECF1CAFD2}" destId="{4D1F3A26-5E4B-473A-8058-D0124FF917A3}" srcOrd="0" destOrd="2" presId="urn:microsoft.com/office/officeart/2005/8/layout/vList4"/>
    <dgm:cxn modelId="{3556C05C-1D78-4998-8EC4-4A658EC8D9EE}" srcId="{35E7E19F-2D35-489C-978A-4147502C28F9}" destId="{0AD9AD61-147C-4A35-AC95-D92C1F4CCEF9}" srcOrd="2" destOrd="0" parTransId="{9D9FF824-3360-4560-802C-1EC9A4E81073}" sibTransId="{F8D41630-827C-49F7-89BF-EA32A82AC62B}"/>
    <dgm:cxn modelId="{F723FBE7-BBC7-4DE7-9E9A-E725AA1ACDA0}" type="presOf" srcId="{5AE94CB0-0F5C-4AF7-A143-3EF628266B06}" destId="{F1A45FB5-4B07-4FF1-AF87-94561B9D84AD}" srcOrd="1" destOrd="1" presId="urn:microsoft.com/office/officeart/2005/8/layout/vList4"/>
    <dgm:cxn modelId="{763ADCF9-61E1-4566-96C2-18106CBAFAD4}" type="presOf" srcId="{E577F1EE-A84B-4F82-9166-71AEE209D7FE}" destId="{79DDEFA6-71CA-4D67-8D75-A233063C03B2}" srcOrd="1" destOrd="2" presId="urn:microsoft.com/office/officeart/2005/8/layout/vList4"/>
    <dgm:cxn modelId="{02ECD929-A8DD-46D8-BE28-611B0EB74437}" srcId="{5783C70E-BB9C-4B06-8E7A-B7D4FC54E5BB}" destId="{65689922-0CB6-44C5-BE1B-889A877E96E1}" srcOrd="2" destOrd="0" parTransId="{8594C38A-2C5C-4EB9-902C-F95F077230A2}" sibTransId="{28762AD0-C827-4C69-9521-F5FB0BC95226}"/>
    <dgm:cxn modelId="{FC7E64CE-3515-4B60-A831-F2D31CB52AA2}" type="presOf" srcId="{35E7E19F-2D35-489C-978A-4147502C28F9}" destId="{9FEBED63-62B4-44BB-B4EF-407C85AC22F7}" srcOrd="0" destOrd="0" presId="urn:microsoft.com/office/officeart/2005/8/layout/vList4"/>
    <dgm:cxn modelId="{DCA58AF2-2A66-4C44-B574-3F2C4549ED44}" type="presOf" srcId="{0AD9AD61-147C-4A35-AC95-D92C1F4CCEF9}" destId="{B01FE064-D5C1-421D-B6AC-106FA20289B9}" srcOrd="0" destOrd="0" presId="urn:microsoft.com/office/officeart/2005/8/layout/vList4"/>
    <dgm:cxn modelId="{40357487-4426-4747-8C25-C279BD3A21EE}" type="presOf" srcId="{0AD9AD61-147C-4A35-AC95-D92C1F4CCEF9}" destId="{F1A45FB5-4B07-4FF1-AF87-94561B9D84AD}" srcOrd="1" destOrd="0" presId="urn:microsoft.com/office/officeart/2005/8/layout/vList4"/>
    <dgm:cxn modelId="{5F272972-1426-49A4-83D4-B3FF5508B3BE}" type="presOf" srcId="{7A48868E-9016-4B45-973B-C9313819B0E7}" destId="{F1A45FB5-4B07-4FF1-AF87-94561B9D84AD}" srcOrd="1" destOrd="2" presId="urn:microsoft.com/office/officeart/2005/8/layout/vList4"/>
    <dgm:cxn modelId="{BCA19816-449F-4C56-958E-66C47CD28025}" srcId="{38943C10-EBF2-4C93-8979-90909109E750}" destId="{E577F1EE-A84B-4F82-9166-71AEE209D7FE}" srcOrd="1" destOrd="0" parTransId="{DEFCCE56-4FD9-4ED7-A63A-7B683A7B8815}" sibTransId="{C102B661-F021-42A7-80A2-1D06B8968F39}"/>
    <dgm:cxn modelId="{25A6CF51-AF37-4286-BDD0-5F257ECA4261}" type="presOf" srcId="{38943C10-EBF2-4C93-8979-90909109E750}" destId="{79DDEFA6-71CA-4D67-8D75-A233063C03B2}" srcOrd="1" destOrd="0" presId="urn:microsoft.com/office/officeart/2005/8/layout/vList4"/>
    <dgm:cxn modelId="{3F7EBE42-B1BD-4E66-B0BC-CE43878660F9}" srcId="{0AD9AD61-147C-4A35-AC95-D92C1F4CCEF9}" destId="{7A48868E-9016-4B45-973B-C9313819B0E7}" srcOrd="1" destOrd="0" parTransId="{BAEB12E1-698D-4BC6-821C-639E88D3BC18}" sibTransId="{9D5AB56F-C81D-4790-8AC3-840E3079D70D}"/>
    <dgm:cxn modelId="{A8598368-8E20-4B9F-8D18-371331609F8D}" type="presOf" srcId="{5AE94CB0-0F5C-4AF7-A143-3EF628266B06}" destId="{B01FE064-D5C1-421D-B6AC-106FA20289B9}" srcOrd="0" destOrd="1" presId="urn:microsoft.com/office/officeart/2005/8/layout/vList4"/>
    <dgm:cxn modelId="{12361624-C20C-4514-AC82-2BC05F500E40}" type="presOf" srcId="{6C719D02-DB3E-4BEA-ADBC-E50BF3F235BE}" destId="{D21018F2-2D19-4302-95EF-2DB593A57671}" srcOrd="0" destOrd="1" presId="urn:microsoft.com/office/officeart/2005/8/layout/vList4"/>
    <dgm:cxn modelId="{432D38E9-B8B6-4954-AB1F-8D6AC755DCE0}" srcId="{38943C10-EBF2-4C93-8979-90909109E750}" destId="{6C719D02-DB3E-4BEA-ADBC-E50BF3F235BE}" srcOrd="0" destOrd="0" parTransId="{35C1941D-4EF4-4D69-B262-FD40BE376931}" sibTransId="{A9731E43-238F-42E5-BFB3-E85DB69F4862}"/>
    <dgm:cxn modelId="{0EBC42B0-2A28-4994-813C-27C9FC35D4D1}" srcId="{5783C70E-BB9C-4B06-8E7A-B7D4FC54E5BB}" destId="{7009166C-446E-4C20-8280-7F3ECF1CAFD2}" srcOrd="1" destOrd="0" parTransId="{3B4DB743-1F01-42AE-AB75-F2A70284DA1F}" sibTransId="{067EAC61-436C-4992-B4AA-D3E1131EB0D2}"/>
    <dgm:cxn modelId="{B4C868EE-3181-4393-B674-71686D7BCF63}" srcId="{35E7E19F-2D35-489C-978A-4147502C28F9}" destId="{38943C10-EBF2-4C93-8979-90909109E750}" srcOrd="1" destOrd="0" parTransId="{BCDCD9C8-ED07-4D98-A42F-78BEA7724B9C}" sibTransId="{EEB43CF3-2802-4745-B6C8-E5D3C5766732}"/>
    <dgm:cxn modelId="{FD59B69B-0BBB-4FF6-B437-76AA9C30F30B}" type="presOf" srcId="{2123FDC7-45C3-4103-BCBF-366C8AE25518}" destId="{371C5C94-6590-40C7-AD41-B12A9E563DEB}" srcOrd="1" destOrd="1" presId="urn:microsoft.com/office/officeart/2005/8/layout/vList4"/>
    <dgm:cxn modelId="{7D1D1A36-C222-490A-B145-9141D82758FB}" srcId="{38943C10-EBF2-4C93-8979-90909109E750}" destId="{7D114225-BDD9-44C1-B46E-D6165E63BE03}" srcOrd="2" destOrd="0" parTransId="{A7D290FE-5379-4F8D-BFD3-62B365730632}" sibTransId="{A8B6421B-E7B6-4D11-A03C-76821A9CAFA3}"/>
    <dgm:cxn modelId="{972EB353-DBFC-45DF-890D-6858B31FD81A}" type="presOf" srcId="{38943C10-EBF2-4C93-8979-90909109E750}" destId="{D21018F2-2D19-4302-95EF-2DB593A57671}" srcOrd="0" destOrd="0" presId="urn:microsoft.com/office/officeart/2005/8/layout/vList4"/>
    <dgm:cxn modelId="{7BAAA9CD-46F8-49D3-A9F2-6439A0D8F7B2}" type="presOf" srcId="{E577F1EE-A84B-4F82-9166-71AEE209D7FE}" destId="{D21018F2-2D19-4302-95EF-2DB593A57671}" srcOrd="0" destOrd="2" presId="urn:microsoft.com/office/officeart/2005/8/layout/vList4"/>
    <dgm:cxn modelId="{2756D6CB-F7D8-45E4-B048-19140F07DD36}" srcId="{5783C70E-BB9C-4B06-8E7A-B7D4FC54E5BB}" destId="{2123FDC7-45C3-4103-BCBF-366C8AE25518}" srcOrd="0" destOrd="0" parTransId="{D0F3C067-27C2-470F-A2E9-6EF5541DE39A}" sibTransId="{FFC688F0-4A03-4023-AD7A-34A1B38F7992}"/>
    <dgm:cxn modelId="{C6398D76-4891-435B-BBC7-FE0A48351C65}" type="presParOf" srcId="{9FEBED63-62B4-44BB-B4EF-407C85AC22F7}" destId="{7BE5E91C-1554-449D-BFF7-0191F67909B2}" srcOrd="0" destOrd="0" presId="urn:microsoft.com/office/officeart/2005/8/layout/vList4"/>
    <dgm:cxn modelId="{16C13D54-A408-4C71-A026-F77279CBA79E}" type="presParOf" srcId="{7BE5E91C-1554-449D-BFF7-0191F67909B2}" destId="{4D1F3A26-5E4B-473A-8058-D0124FF917A3}" srcOrd="0" destOrd="0" presId="urn:microsoft.com/office/officeart/2005/8/layout/vList4"/>
    <dgm:cxn modelId="{8D642A01-91FE-4D94-A10D-4A705B86D250}" type="presParOf" srcId="{7BE5E91C-1554-449D-BFF7-0191F67909B2}" destId="{D4CED591-186B-4DBC-AA10-9265ECE823D7}" srcOrd="1" destOrd="0" presId="urn:microsoft.com/office/officeart/2005/8/layout/vList4"/>
    <dgm:cxn modelId="{D7FAA597-86D2-4856-A3E2-E936F7D2C905}" type="presParOf" srcId="{7BE5E91C-1554-449D-BFF7-0191F67909B2}" destId="{371C5C94-6590-40C7-AD41-B12A9E563DEB}" srcOrd="2" destOrd="0" presId="urn:microsoft.com/office/officeart/2005/8/layout/vList4"/>
    <dgm:cxn modelId="{9F1FACE2-C80D-4C27-8F90-BABBB4250735}" type="presParOf" srcId="{9FEBED63-62B4-44BB-B4EF-407C85AC22F7}" destId="{EF25B880-411A-4105-919D-66D711B73D68}" srcOrd="1" destOrd="0" presId="urn:microsoft.com/office/officeart/2005/8/layout/vList4"/>
    <dgm:cxn modelId="{17469CCD-574E-4A5C-B8F1-9C50B4A58667}" type="presParOf" srcId="{9FEBED63-62B4-44BB-B4EF-407C85AC22F7}" destId="{5E9B2471-A180-4C75-9BCE-D30F6F71006F}" srcOrd="2" destOrd="0" presId="urn:microsoft.com/office/officeart/2005/8/layout/vList4"/>
    <dgm:cxn modelId="{376472E6-D1A7-42AC-AF17-773E551AFEB1}" type="presParOf" srcId="{5E9B2471-A180-4C75-9BCE-D30F6F71006F}" destId="{D21018F2-2D19-4302-95EF-2DB593A57671}" srcOrd="0" destOrd="0" presId="urn:microsoft.com/office/officeart/2005/8/layout/vList4"/>
    <dgm:cxn modelId="{A66324CE-B730-430C-99C0-FC2948929F41}" type="presParOf" srcId="{5E9B2471-A180-4C75-9BCE-D30F6F71006F}" destId="{8C27AFC2-DC02-479B-9782-D473F413C007}" srcOrd="1" destOrd="0" presId="urn:microsoft.com/office/officeart/2005/8/layout/vList4"/>
    <dgm:cxn modelId="{A8C26F85-FA6A-4A95-9817-79EE9E749725}" type="presParOf" srcId="{5E9B2471-A180-4C75-9BCE-D30F6F71006F}" destId="{79DDEFA6-71CA-4D67-8D75-A233063C03B2}" srcOrd="2" destOrd="0" presId="urn:microsoft.com/office/officeart/2005/8/layout/vList4"/>
    <dgm:cxn modelId="{846F37BE-492E-47ED-8F8E-D23B69D3B856}" type="presParOf" srcId="{9FEBED63-62B4-44BB-B4EF-407C85AC22F7}" destId="{184BB088-8E15-40A1-8EE6-8A1C63AFA8AE}" srcOrd="3" destOrd="0" presId="urn:microsoft.com/office/officeart/2005/8/layout/vList4"/>
    <dgm:cxn modelId="{300EB9CF-A384-4E84-8E8C-EB51768E14FB}" type="presParOf" srcId="{9FEBED63-62B4-44BB-B4EF-407C85AC22F7}" destId="{EA062D9C-E21F-447C-ABD0-3DCF8414A96F}" srcOrd="4" destOrd="0" presId="urn:microsoft.com/office/officeart/2005/8/layout/vList4"/>
    <dgm:cxn modelId="{261010DE-6573-4CA3-8C91-6009A2111AB9}" type="presParOf" srcId="{EA062D9C-E21F-447C-ABD0-3DCF8414A96F}" destId="{B01FE064-D5C1-421D-B6AC-106FA20289B9}" srcOrd="0" destOrd="0" presId="urn:microsoft.com/office/officeart/2005/8/layout/vList4"/>
    <dgm:cxn modelId="{7BF748E4-CF5D-4735-A960-59F0DBE1C123}" type="presParOf" srcId="{EA062D9C-E21F-447C-ABD0-3DCF8414A96F}" destId="{B62B15BF-B52F-4EE6-A817-C38093FF6917}" srcOrd="1" destOrd="0" presId="urn:microsoft.com/office/officeart/2005/8/layout/vList4"/>
    <dgm:cxn modelId="{4B0289A0-622E-4B07-B1D2-622B638FBFBE}" type="presParOf" srcId="{EA062D9C-E21F-447C-ABD0-3DCF8414A96F}" destId="{F1A45FB5-4B07-4FF1-AF87-94561B9D84A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58F868-A18E-4271-A285-0BB878DD7623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D9FC5F7-1EB8-45AE-B2EB-056A3CDF9A96}">
      <dgm:prSet phldrT="[Текст]"/>
      <dgm:spPr/>
      <dgm:t>
        <a:bodyPr/>
        <a:lstStyle/>
        <a:p>
          <a:r>
            <a:rPr lang="ru-RU" dirty="0" smtClean="0"/>
            <a:t>Площадка для общения</a:t>
          </a:r>
          <a:endParaRPr lang="ru-RU" dirty="0"/>
        </a:p>
      </dgm:t>
    </dgm:pt>
    <dgm:pt modelId="{43C19603-8E4D-4D48-B549-365304348C77}" type="parTrans" cxnId="{16AF270E-60C5-4A36-8FA6-86407002FDE4}">
      <dgm:prSet/>
      <dgm:spPr/>
      <dgm:t>
        <a:bodyPr/>
        <a:lstStyle/>
        <a:p>
          <a:endParaRPr lang="ru-RU"/>
        </a:p>
      </dgm:t>
    </dgm:pt>
    <dgm:pt modelId="{040A537B-F34F-41C9-A4CD-3F6959A60426}" type="sibTrans" cxnId="{16AF270E-60C5-4A36-8FA6-86407002FDE4}">
      <dgm:prSet/>
      <dgm:spPr/>
      <dgm:t>
        <a:bodyPr/>
        <a:lstStyle/>
        <a:p>
          <a:endParaRPr lang="ru-RU"/>
        </a:p>
      </dgm:t>
    </dgm:pt>
    <dgm:pt modelId="{297C76AC-36C0-459E-A501-B4598BFEBFD0}">
      <dgm:prSet phldrT="[Текст]"/>
      <dgm:spPr/>
      <dgm:t>
        <a:bodyPr/>
        <a:lstStyle/>
        <a:p>
          <a:r>
            <a:rPr lang="ru-RU" dirty="0" smtClean="0"/>
            <a:t>Сопровождение </a:t>
          </a:r>
          <a:r>
            <a:rPr lang="ru-RU" dirty="0" err="1" smtClean="0"/>
            <a:t>грантовой</a:t>
          </a:r>
          <a:r>
            <a:rPr lang="ru-RU" dirty="0" smtClean="0"/>
            <a:t> поддержки инициатив, участия в конкурсах</a:t>
          </a:r>
          <a:endParaRPr lang="ru-RU" dirty="0"/>
        </a:p>
      </dgm:t>
    </dgm:pt>
    <dgm:pt modelId="{6B75FCD3-8BE5-4F74-A791-62235E7DF348}" type="parTrans" cxnId="{C5EB45A7-EF31-4709-8C9C-9B1F4050D4A7}">
      <dgm:prSet/>
      <dgm:spPr/>
      <dgm:t>
        <a:bodyPr/>
        <a:lstStyle/>
        <a:p>
          <a:endParaRPr lang="ru-RU"/>
        </a:p>
      </dgm:t>
    </dgm:pt>
    <dgm:pt modelId="{159F6A0C-430A-4F7E-93A6-B7D6E8B9E85C}" type="sibTrans" cxnId="{C5EB45A7-EF31-4709-8C9C-9B1F4050D4A7}">
      <dgm:prSet/>
      <dgm:spPr/>
      <dgm:t>
        <a:bodyPr/>
        <a:lstStyle/>
        <a:p>
          <a:endParaRPr lang="ru-RU"/>
        </a:p>
      </dgm:t>
    </dgm:pt>
    <dgm:pt modelId="{A576F878-06B9-4D54-9B67-CAE3E39FBEDE}">
      <dgm:prSet phldrT="[Текст]"/>
      <dgm:spPr/>
      <dgm:t>
        <a:bodyPr/>
        <a:lstStyle/>
        <a:p>
          <a:r>
            <a:rPr lang="ru-RU" dirty="0" err="1" smtClean="0"/>
            <a:t>Профориентирование</a:t>
          </a:r>
          <a:r>
            <a:rPr lang="ru-RU" dirty="0" smtClean="0"/>
            <a:t>, профилактическая работа</a:t>
          </a:r>
          <a:endParaRPr lang="ru-RU" dirty="0"/>
        </a:p>
      </dgm:t>
    </dgm:pt>
    <dgm:pt modelId="{2888A4F3-9833-4677-827B-8288DC2617DB}" type="parTrans" cxnId="{096A7AFD-B12F-4CC9-9306-6EACC8C971F2}">
      <dgm:prSet/>
      <dgm:spPr/>
      <dgm:t>
        <a:bodyPr/>
        <a:lstStyle/>
        <a:p>
          <a:endParaRPr lang="ru-RU"/>
        </a:p>
      </dgm:t>
    </dgm:pt>
    <dgm:pt modelId="{ED9305EB-FA9E-45D9-BA27-39DECFD6679C}" type="sibTrans" cxnId="{096A7AFD-B12F-4CC9-9306-6EACC8C971F2}">
      <dgm:prSet/>
      <dgm:spPr/>
      <dgm:t>
        <a:bodyPr/>
        <a:lstStyle/>
        <a:p>
          <a:endParaRPr lang="ru-RU"/>
        </a:p>
      </dgm:t>
    </dgm:pt>
    <dgm:pt modelId="{97F50FA2-F438-4D47-855A-AF099CD6A7D4}">
      <dgm:prSet phldrT="[Текст]"/>
      <dgm:spPr/>
      <dgm:t>
        <a:bodyPr/>
        <a:lstStyle/>
        <a:p>
          <a:r>
            <a:rPr lang="ru-RU" dirty="0" smtClean="0"/>
            <a:t>Возможности для самореализации молодежи</a:t>
          </a:r>
          <a:endParaRPr lang="ru-RU" dirty="0"/>
        </a:p>
      </dgm:t>
    </dgm:pt>
    <dgm:pt modelId="{1EA7068A-75F5-4992-8AAF-FECEC962D946}" type="parTrans" cxnId="{D0670801-E781-426F-9A1D-2AAEF12FBD70}">
      <dgm:prSet/>
      <dgm:spPr/>
      <dgm:t>
        <a:bodyPr/>
        <a:lstStyle/>
        <a:p>
          <a:endParaRPr lang="ru-RU"/>
        </a:p>
      </dgm:t>
    </dgm:pt>
    <dgm:pt modelId="{8E515F32-51CC-4C3B-AF32-AAF260767A79}" type="sibTrans" cxnId="{D0670801-E781-426F-9A1D-2AAEF12FBD70}">
      <dgm:prSet/>
      <dgm:spPr/>
      <dgm:t>
        <a:bodyPr/>
        <a:lstStyle/>
        <a:p>
          <a:endParaRPr lang="ru-RU"/>
        </a:p>
      </dgm:t>
    </dgm:pt>
    <dgm:pt modelId="{A0B377B4-2781-4746-B680-D145DD10CB4D}" type="pres">
      <dgm:prSet presAssocID="{2958F868-A18E-4271-A285-0BB878DD762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1F8C10-924B-46CD-8BE6-E40E2A99EB20}" type="pres">
      <dgm:prSet presAssocID="{7D9FC5F7-1EB8-45AE-B2EB-056A3CDF9A96}" presName="composite" presStyleCnt="0"/>
      <dgm:spPr/>
      <dgm:t>
        <a:bodyPr/>
        <a:lstStyle/>
        <a:p>
          <a:endParaRPr lang="ru-RU"/>
        </a:p>
      </dgm:t>
    </dgm:pt>
    <dgm:pt modelId="{E8E7220F-CE35-4480-A0D2-144222F9B656}" type="pres">
      <dgm:prSet presAssocID="{7D9FC5F7-1EB8-45AE-B2EB-056A3CDF9A96}" presName="rect1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C6AA1A81-5B5B-4EC2-939F-EADE1D757E7C}" type="pres">
      <dgm:prSet presAssocID="{7D9FC5F7-1EB8-45AE-B2EB-056A3CDF9A96}" presName="wedgeRectCallout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6F02EB-C014-43D5-A408-C39E6896A1CD}" type="pres">
      <dgm:prSet presAssocID="{040A537B-F34F-41C9-A4CD-3F6959A60426}" presName="sibTrans" presStyleCnt="0"/>
      <dgm:spPr/>
      <dgm:t>
        <a:bodyPr/>
        <a:lstStyle/>
        <a:p>
          <a:endParaRPr lang="ru-RU"/>
        </a:p>
      </dgm:t>
    </dgm:pt>
    <dgm:pt modelId="{9483157D-731F-453C-ACB9-63D43A7949E0}" type="pres">
      <dgm:prSet presAssocID="{297C76AC-36C0-459E-A501-B4598BFEBFD0}" presName="composite" presStyleCnt="0"/>
      <dgm:spPr/>
      <dgm:t>
        <a:bodyPr/>
        <a:lstStyle/>
        <a:p>
          <a:endParaRPr lang="ru-RU"/>
        </a:p>
      </dgm:t>
    </dgm:pt>
    <dgm:pt modelId="{09C86FD1-9BB8-4E0C-A73E-ECCD243370AE}" type="pres">
      <dgm:prSet presAssocID="{297C76AC-36C0-459E-A501-B4598BFEBFD0}" presName="rect1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3CECD70C-47D8-46B2-8BFE-B2244B132EAE}" type="pres">
      <dgm:prSet presAssocID="{297C76AC-36C0-459E-A501-B4598BFEBFD0}" presName="wedgeRectCallout1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4D3553-F007-470F-9441-88FBB19411FD}" type="pres">
      <dgm:prSet presAssocID="{159F6A0C-430A-4F7E-93A6-B7D6E8B9E85C}" presName="sibTrans" presStyleCnt="0"/>
      <dgm:spPr/>
      <dgm:t>
        <a:bodyPr/>
        <a:lstStyle/>
        <a:p>
          <a:endParaRPr lang="ru-RU"/>
        </a:p>
      </dgm:t>
    </dgm:pt>
    <dgm:pt modelId="{DCC34DCB-831C-44FC-8768-EB1541D14774}" type="pres">
      <dgm:prSet presAssocID="{A576F878-06B9-4D54-9B67-CAE3E39FBEDE}" presName="composite" presStyleCnt="0"/>
      <dgm:spPr/>
      <dgm:t>
        <a:bodyPr/>
        <a:lstStyle/>
        <a:p>
          <a:endParaRPr lang="ru-RU"/>
        </a:p>
      </dgm:t>
    </dgm:pt>
    <dgm:pt modelId="{CFCDB3F0-C908-4809-9C5C-CC8368D83822}" type="pres">
      <dgm:prSet presAssocID="{A576F878-06B9-4D54-9B67-CAE3E39FBEDE}" presName="rect1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6BC22AA2-1813-42A1-9A7B-3539E6633F05}" type="pres">
      <dgm:prSet presAssocID="{A576F878-06B9-4D54-9B67-CAE3E39FBEDE}" presName="wedgeRectCallout1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26F40D-4858-4A5C-8524-07414C8A9D20}" type="pres">
      <dgm:prSet presAssocID="{ED9305EB-FA9E-45D9-BA27-39DECFD6679C}" presName="sibTrans" presStyleCnt="0"/>
      <dgm:spPr/>
      <dgm:t>
        <a:bodyPr/>
        <a:lstStyle/>
        <a:p>
          <a:endParaRPr lang="ru-RU"/>
        </a:p>
      </dgm:t>
    </dgm:pt>
    <dgm:pt modelId="{FBDC0CC7-4A45-48EA-A965-2DE0974A2D78}" type="pres">
      <dgm:prSet presAssocID="{97F50FA2-F438-4D47-855A-AF099CD6A7D4}" presName="composite" presStyleCnt="0"/>
      <dgm:spPr/>
      <dgm:t>
        <a:bodyPr/>
        <a:lstStyle/>
        <a:p>
          <a:endParaRPr lang="ru-RU"/>
        </a:p>
      </dgm:t>
    </dgm:pt>
    <dgm:pt modelId="{6FE58A56-58A7-41A3-9C28-9AAFF2269F27}" type="pres">
      <dgm:prSet presAssocID="{97F50FA2-F438-4D47-855A-AF099CD6A7D4}" presName="rect1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78B15A27-63DF-421D-9BB4-9BB6512DAF56}" type="pres">
      <dgm:prSet presAssocID="{97F50FA2-F438-4D47-855A-AF099CD6A7D4}" presName="wedgeRectCallout1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A4960B-4B90-4BA7-8DE0-572C211107CB}" type="presOf" srcId="{97F50FA2-F438-4D47-855A-AF099CD6A7D4}" destId="{78B15A27-63DF-421D-9BB4-9BB6512DAF56}" srcOrd="0" destOrd="0" presId="urn:microsoft.com/office/officeart/2008/layout/BendingPictureCaptionList"/>
    <dgm:cxn modelId="{4BBA2D03-A4D2-4DAD-963B-A7404B101FEE}" type="presOf" srcId="{7D9FC5F7-1EB8-45AE-B2EB-056A3CDF9A96}" destId="{C6AA1A81-5B5B-4EC2-939F-EADE1D757E7C}" srcOrd="0" destOrd="0" presId="urn:microsoft.com/office/officeart/2008/layout/BendingPictureCaptionList"/>
    <dgm:cxn modelId="{096A7AFD-B12F-4CC9-9306-6EACC8C971F2}" srcId="{2958F868-A18E-4271-A285-0BB878DD7623}" destId="{A576F878-06B9-4D54-9B67-CAE3E39FBEDE}" srcOrd="2" destOrd="0" parTransId="{2888A4F3-9833-4677-827B-8288DC2617DB}" sibTransId="{ED9305EB-FA9E-45D9-BA27-39DECFD6679C}"/>
    <dgm:cxn modelId="{D0670801-E781-426F-9A1D-2AAEF12FBD70}" srcId="{2958F868-A18E-4271-A285-0BB878DD7623}" destId="{97F50FA2-F438-4D47-855A-AF099CD6A7D4}" srcOrd="3" destOrd="0" parTransId="{1EA7068A-75F5-4992-8AAF-FECEC962D946}" sibTransId="{8E515F32-51CC-4C3B-AF32-AAF260767A79}"/>
    <dgm:cxn modelId="{2DBCF67F-E679-47E8-A7D6-C6294450F008}" type="presOf" srcId="{2958F868-A18E-4271-A285-0BB878DD7623}" destId="{A0B377B4-2781-4746-B680-D145DD10CB4D}" srcOrd="0" destOrd="0" presId="urn:microsoft.com/office/officeart/2008/layout/BendingPictureCaptionList"/>
    <dgm:cxn modelId="{16AF270E-60C5-4A36-8FA6-86407002FDE4}" srcId="{2958F868-A18E-4271-A285-0BB878DD7623}" destId="{7D9FC5F7-1EB8-45AE-B2EB-056A3CDF9A96}" srcOrd="0" destOrd="0" parTransId="{43C19603-8E4D-4D48-B549-365304348C77}" sibTransId="{040A537B-F34F-41C9-A4CD-3F6959A60426}"/>
    <dgm:cxn modelId="{99CF0C97-D678-4B79-9F96-81E91A3B3DAC}" type="presOf" srcId="{297C76AC-36C0-459E-A501-B4598BFEBFD0}" destId="{3CECD70C-47D8-46B2-8BFE-B2244B132EAE}" srcOrd="0" destOrd="0" presId="urn:microsoft.com/office/officeart/2008/layout/BendingPictureCaptionList"/>
    <dgm:cxn modelId="{C5EB45A7-EF31-4709-8C9C-9B1F4050D4A7}" srcId="{2958F868-A18E-4271-A285-0BB878DD7623}" destId="{297C76AC-36C0-459E-A501-B4598BFEBFD0}" srcOrd="1" destOrd="0" parTransId="{6B75FCD3-8BE5-4F74-A791-62235E7DF348}" sibTransId="{159F6A0C-430A-4F7E-93A6-B7D6E8B9E85C}"/>
    <dgm:cxn modelId="{5638F7B5-5AC1-4305-863B-61142C342C03}" type="presOf" srcId="{A576F878-06B9-4D54-9B67-CAE3E39FBEDE}" destId="{6BC22AA2-1813-42A1-9A7B-3539E6633F05}" srcOrd="0" destOrd="0" presId="urn:microsoft.com/office/officeart/2008/layout/BendingPictureCaptionList"/>
    <dgm:cxn modelId="{B8C14B2F-E8DE-48C2-94CC-BB3CF21D2C95}" type="presParOf" srcId="{A0B377B4-2781-4746-B680-D145DD10CB4D}" destId="{CC1F8C10-924B-46CD-8BE6-E40E2A99EB20}" srcOrd="0" destOrd="0" presId="urn:microsoft.com/office/officeart/2008/layout/BendingPictureCaptionList"/>
    <dgm:cxn modelId="{651303F1-7055-4AC9-9BE7-44ACA6D3B158}" type="presParOf" srcId="{CC1F8C10-924B-46CD-8BE6-E40E2A99EB20}" destId="{E8E7220F-CE35-4480-A0D2-144222F9B656}" srcOrd="0" destOrd="0" presId="urn:microsoft.com/office/officeart/2008/layout/BendingPictureCaptionList"/>
    <dgm:cxn modelId="{C317C022-AA5F-42B2-A51C-DAEA9F51E322}" type="presParOf" srcId="{CC1F8C10-924B-46CD-8BE6-E40E2A99EB20}" destId="{C6AA1A81-5B5B-4EC2-939F-EADE1D757E7C}" srcOrd="1" destOrd="0" presId="urn:microsoft.com/office/officeart/2008/layout/BendingPictureCaptionList"/>
    <dgm:cxn modelId="{CEDFB53D-10F3-4167-ABC1-2BDE9BCD5E33}" type="presParOf" srcId="{A0B377B4-2781-4746-B680-D145DD10CB4D}" destId="{BF6F02EB-C014-43D5-A408-C39E6896A1CD}" srcOrd="1" destOrd="0" presId="urn:microsoft.com/office/officeart/2008/layout/BendingPictureCaptionList"/>
    <dgm:cxn modelId="{DB83DD9E-F1C0-489F-9914-854F424D41B2}" type="presParOf" srcId="{A0B377B4-2781-4746-B680-D145DD10CB4D}" destId="{9483157D-731F-453C-ACB9-63D43A7949E0}" srcOrd="2" destOrd="0" presId="urn:microsoft.com/office/officeart/2008/layout/BendingPictureCaptionList"/>
    <dgm:cxn modelId="{5C1B3455-3A50-4490-813A-67FF31534A01}" type="presParOf" srcId="{9483157D-731F-453C-ACB9-63D43A7949E0}" destId="{09C86FD1-9BB8-4E0C-A73E-ECCD243370AE}" srcOrd="0" destOrd="0" presId="urn:microsoft.com/office/officeart/2008/layout/BendingPictureCaptionList"/>
    <dgm:cxn modelId="{C1F5F42C-48CE-414B-B539-2390D0491A28}" type="presParOf" srcId="{9483157D-731F-453C-ACB9-63D43A7949E0}" destId="{3CECD70C-47D8-46B2-8BFE-B2244B132EAE}" srcOrd="1" destOrd="0" presId="urn:microsoft.com/office/officeart/2008/layout/BendingPictureCaptionList"/>
    <dgm:cxn modelId="{D1D101F9-0EF5-49BA-8E30-4FB2A1F3B663}" type="presParOf" srcId="{A0B377B4-2781-4746-B680-D145DD10CB4D}" destId="{6E4D3553-F007-470F-9441-88FBB19411FD}" srcOrd="3" destOrd="0" presId="urn:microsoft.com/office/officeart/2008/layout/BendingPictureCaptionList"/>
    <dgm:cxn modelId="{C203DF5D-E941-49B4-80B9-96DDCD5A0E79}" type="presParOf" srcId="{A0B377B4-2781-4746-B680-D145DD10CB4D}" destId="{DCC34DCB-831C-44FC-8768-EB1541D14774}" srcOrd="4" destOrd="0" presId="urn:microsoft.com/office/officeart/2008/layout/BendingPictureCaptionList"/>
    <dgm:cxn modelId="{8B96F556-5F96-4CDF-8DC6-112228CDCE64}" type="presParOf" srcId="{DCC34DCB-831C-44FC-8768-EB1541D14774}" destId="{CFCDB3F0-C908-4809-9C5C-CC8368D83822}" srcOrd="0" destOrd="0" presId="urn:microsoft.com/office/officeart/2008/layout/BendingPictureCaptionList"/>
    <dgm:cxn modelId="{C46C65F4-7174-47CD-A997-950E65227251}" type="presParOf" srcId="{DCC34DCB-831C-44FC-8768-EB1541D14774}" destId="{6BC22AA2-1813-42A1-9A7B-3539E6633F05}" srcOrd="1" destOrd="0" presId="urn:microsoft.com/office/officeart/2008/layout/BendingPictureCaptionList"/>
    <dgm:cxn modelId="{D78789FF-C59D-4500-8F1F-5C2A5096A82F}" type="presParOf" srcId="{A0B377B4-2781-4746-B680-D145DD10CB4D}" destId="{EF26F40D-4858-4A5C-8524-07414C8A9D20}" srcOrd="5" destOrd="0" presId="urn:microsoft.com/office/officeart/2008/layout/BendingPictureCaptionList"/>
    <dgm:cxn modelId="{B9D5B1A6-BFC4-4016-BEE9-91A83C0102E8}" type="presParOf" srcId="{A0B377B4-2781-4746-B680-D145DD10CB4D}" destId="{FBDC0CC7-4A45-48EA-A965-2DE0974A2D78}" srcOrd="6" destOrd="0" presId="urn:microsoft.com/office/officeart/2008/layout/BendingPictureCaptionList"/>
    <dgm:cxn modelId="{29B013E2-0F05-4B69-A0E9-74886CD28A25}" type="presParOf" srcId="{FBDC0CC7-4A45-48EA-A965-2DE0974A2D78}" destId="{6FE58A56-58A7-41A3-9C28-9AAFF2269F27}" srcOrd="0" destOrd="0" presId="urn:microsoft.com/office/officeart/2008/layout/BendingPictureCaptionList"/>
    <dgm:cxn modelId="{01EE89BB-19D5-4129-8C3D-365EC91D9ADB}" type="presParOf" srcId="{FBDC0CC7-4A45-48EA-A965-2DE0974A2D78}" destId="{78B15A27-63DF-421D-9BB4-9BB6512DAF56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F7E9DB1-C6AA-485D-A08D-341627B52AFE}" type="doc">
      <dgm:prSet loTypeId="urn:microsoft.com/office/officeart/2005/8/layout/cycle8" loCatId="cycle" qsTypeId="urn:microsoft.com/office/officeart/2005/8/quickstyle/3d1" qsCatId="3D" csTypeId="urn:microsoft.com/office/officeart/2005/8/colors/colorful5" csCatId="colorful" phldr="1"/>
      <dgm:spPr/>
    </dgm:pt>
    <dgm:pt modelId="{BA74197F-4FDD-4A08-81AB-C3485AFB36B8}">
      <dgm:prSet phldrT="[Текст]"/>
      <dgm:spPr/>
      <dgm:t>
        <a:bodyPr/>
        <a:lstStyle/>
        <a:p>
          <a:r>
            <a:rPr lang="ru-RU" dirty="0" smtClean="0"/>
            <a:t>Предприятия</a:t>
          </a:r>
          <a:endParaRPr lang="ru-RU" dirty="0"/>
        </a:p>
      </dgm:t>
    </dgm:pt>
    <dgm:pt modelId="{DB204E4D-F15C-477D-812A-7CD6DA2EC282}" type="parTrans" cxnId="{F53A4285-B714-40DF-A280-75D22FDFDF75}">
      <dgm:prSet/>
      <dgm:spPr/>
      <dgm:t>
        <a:bodyPr/>
        <a:lstStyle/>
        <a:p>
          <a:endParaRPr lang="ru-RU"/>
        </a:p>
      </dgm:t>
    </dgm:pt>
    <dgm:pt modelId="{45B026AB-AECF-4D74-9F95-68A93D3CDA85}" type="sibTrans" cxnId="{F53A4285-B714-40DF-A280-75D22FDFDF75}">
      <dgm:prSet/>
      <dgm:spPr/>
      <dgm:t>
        <a:bodyPr/>
        <a:lstStyle/>
        <a:p>
          <a:endParaRPr lang="ru-RU"/>
        </a:p>
      </dgm:t>
    </dgm:pt>
    <dgm:pt modelId="{89050058-815A-4C1F-B690-BDAA4DE2CB40}">
      <dgm:prSet phldrT="[Текст]"/>
      <dgm:spPr/>
      <dgm:t>
        <a:bodyPr/>
        <a:lstStyle/>
        <a:p>
          <a:r>
            <a:rPr lang="ru-RU" dirty="0" smtClean="0"/>
            <a:t>Муниципалитет</a:t>
          </a:r>
          <a:endParaRPr lang="ru-RU" dirty="0"/>
        </a:p>
      </dgm:t>
    </dgm:pt>
    <dgm:pt modelId="{D2A49A82-9202-4A9F-AFBE-CCF5234D66DB}" type="parTrans" cxnId="{E9AD06CB-F91C-4F56-A34C-EF666EBAED53}">
      <dgm:prSet/>
      <dgm:spPr/>
      <dgm:t>
        <a:bodyPr/>
        <a:lstStyle/>
        <a:p>
          <a:endParaRPr lang="ru-RU"/>
        </a:p>
      </dgm:t>
    </dgm:pt>
    <dgm:pt modelId="{4C09F2D8-B2DA-4D6D-8704-F43D7803979E}" type="sibTrans" cxnId="{E9AD06CB-F91C-4F56-A34C-EF666EBAED53}">
      <dgm:prSet/>
      <dgm:spPr/>
      <dgm:t>
        <a:bodyPr/>
        <a:lstStyle/>
        <a:p>
          <a:endParaRPr lang="ru-RU"/>
        </a:p>
      </dgm:t>
    </dgm:pt>
    <dgm:pt modelId="{B932FE04-FA57-4718-AFF6-9DEFF7AF5D6A}">
      <dgm:prSet phldrT="[Текст]"/>
      <dgm:spPr/>
      <dgm:t>
        <a:bodyPr/>
        <a:lstStyle/>
        <a:p>
          <a:r>
            <a:rPr lang="ru-RU" dirty="0" smtClean="0"/>
            <a:t>Образование</a:t>
          </a:r>
          <a:endParaRPr lang="ru-RU" dirty="0"/>
        </a:p>
      </dgm:t>
    </dgm:pt>
    <dgm:pt modelId="{4F1EBA9A-F1A5-41B8-BBC3-71D3DF1E59AF}" type="parTrans" cxnId="{C1E46587-4ED3-4475-81CE-1ED20C69D7DE}">
      <dgm:prSet/>
      <dgm:spPr/>
      <dgm:t>
        <a:bodyPr/>
        <a:lstStyle/>
        <a:p>
          <a:endParaRPr lang="ru-RU"/>
        </a:p>
      </dgm:t>
    </dgm:pt>
    <dgm:pt modelId="{5F62099D-80B4-4AA9-80CE-958A761DF000}" type="sibTrans" cxnId="{C1E46587-4ED3-4475-81CE-1ED20C69D7DE}">
      <dgm:prSet/>
      <dgm:spPr/>
      <dgm:t>
        <a:bodyPr/>
        <a:lstStyle/>
        <a:p>
          <a:endParaRPr lang="ru-RU"/>
        </a:p>
      </dgm:t>
    </dgm:pt>
    <dgm:pt modelId="{314BB645-41DD-49CD-9C36-3B1DA7D044B9}" type="pres">
      <dgm:prSet presAssocID="{7F7E9DB1-C6AA-485D-A08D-341627B52AFE}" presName="compositeShape" presStyleCnt="0">
        <dgm:presLayoutVars>
          <dgm:chMax val="7"/>
          <dgm:dir/>
          <dgm:resizeHandles val="exact"/>
        </dgm:presLayoutVars>
      </dgm:prSet>
      <dgm:spPr/>
    </dgm:pt>
    <dgm:pt modelId="{7324D8A0-424A-4DF9-B309-0457B046F546}" type="pres">
      <dgm:prSet presAssocID="{7F7E9DB1-C6AA-485D-A08D-341627B52AFE}" presName="wedge1" presStyleLbl="node1" presStyleIdx="0" presStyleCnt="3"/>
      <dgm:spPr/>
      <dgm:t>
        <a:bodyPr/>
        <a:lstStyle/>
        <a:p>
          <a:endParaRPr lang="ru-RU"/>
        </a:p>
      </dgm:t>
    </dgm:pt>
    <dgm:pt modelId="{AAD7444D-37CB-4A30-BC15-B1F13DC01862}" type="pres">
      <dgm:prSet presAssocID="{7F7E9DB1-C6AA-485D-A08D-341627B52AFE}" presName="dummy1a" presStyleCnt="0"/>
      <dgm:spPr/>
    </dgm:pt>
    <dgm:pt modelId="{838E3C75-2C4E-4321-AC51-471C9FC7D6F8}" type="pres">
      <dgm:prSet presAssocID="{7F7E9DB1-C6AA-485D-A08D-341627B52AFE}" presName="dummy1b" presStyleCnt="0"/>
      <dgm:spPr/>
    </dgm:pt>
    <dgm:pt modelId="{11737028-6876-475F-B91A-4B4783B36417}" type="pres">
      <dgm:prSet presAssocID="{7F7E9DB1-C6AA-485D-A08D-341627B52AF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044205-BE0C-48B2-B067-53B798B66C7D}" type="pres">
      <dgm:prSet presAssocID="{7F7E9DB1-C6AA-485D-A08D-341627B52AFE}" presName="wedge2" presStyleLbl="node1" presStyleIdx="1" presStyleCnt="3"/>
      <dgm:spPr/>
      <dgm:t>
        <a:bodyPr/>
        <a:lstStyle/>
        <a:p>
          <a:endParaRPr lang="ru-RU"/>
        </a:p>
      </dgm:t>
    </dgm:pt>
    <dgm:pt modelId="{E6DCC511-7FBD-45C0-AE62-BCD7C7B42DA4}" type="pres">
      <dgm:prSet presAssocID="{7F7E9DB1-C6AA-485D-A08D-341627B52AFE}" presName="dummy2a" presStyleCnt="0"/>
      <dgm:spPr/>
    </dgm:pt>
    <dgm:pt modelId="{1709729A-1CC8-4B73-872F-FE22D730AC48}" type="pres">
      <dgm:prSet presAssocID="{7F7E9DB1-C6AA-485D-A08D-341627B52AFE}" presName="dummy2b" presStyleCnt="0"/>
      <dgm:spPr/>
    </dgm:pt>
    <dgm:pt modelId="{9F3FC7D8-5C02-49AE-AD50-CE5FE0F9CA39}" type="pres">
      <dgm:prSet presAssocID="{7F7E9DB1-C6AA-485D-A08D-341627B52AF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598B21-5D52-45B2-B734-2F62BB51B85E}" type="pres">
      <dgm:prSet presAssocID="{7F7E9DB1-C6AA-485D-A08D-341627B52AFE}" presName="wedge3" presStyleLbl="node1" presStyleIdx="2" presStyleCnt="3"/>
      <dgm:spPr/>
      <dgm:t>
        <a:bodyPr/>
        <a:lstStyle/>
        <a:p>
          <a:endParaRPr lang="ru-RU"/>
        </a:p>
      </dgm:t>
    </dgm:pt>
    <dgm:pt modelId="{9D567AD1-B569-4AE4-A1A2-E5CAB0ADA1CA}" type="pres">
      <dgm:prSet presAssocID="{7F7E9DB1-C6AA-485D-A08D-341627B52AFE}" presName="dummy3a" presStyleCnt="0"/>
      <dgm:spPr/>
    </dgm:pt>
    <dgm:pt modelId="{827BC427-5DAE-428E-A3B8-6B1A5BA49FDB}" type="pres">
      <dgm:prSet presAssocID="{7F7E9DB1-C6AA-485D-A08D-341627B52AFE}" presName="dummy3b" presStyleCnt="0"/>
      <dgm:spPr/>
    </dgm:pt>
    <dgm:pt modelId="{F02EA34E-5F1B-4383-BAFB-FBEB1242CFF3}" type="pres">
      <dgm:prSet presAssocID="{7F7E9DB1-C6AA-485D-A08D-341627B52AF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8B233E-120B-4206-941C-F29453BD2611}" type="pres">
      <dgm:prSet presAssocID="{45B026AB-AECF-4D74-9F95-68A93D3CDA85}" presName="arrowWedge1" presStyleLbl="fgSibTrans2D1" presStyleIdx="0" presStyleCnt="3"/>
      <dgm:spPr/>
    </dgm:pt>
    <dgm:pt modelId="{A443EC88-3ADA-41DB-A5E7-9BB25E47111C}" type="pres">
      <dgm:prSet presAssocID="{4C09F2D8-B2DA-4D6D-8704-F43D7803979E}" presName="arrowWedge2" presStyleLbl="fgSibTrans2D1" presStyleIdx="1" presStyleCnt="3"/>
      <dgm:spPr/>
    </dgm:pt>
    <dgm:pt modelId="{9E4027D2-CF2D-472A-B682-9EF93F732959}" type="pres">
      <dgm:prSet presAssocID="{5F62099D-80B4-4AA9-80CE-958A761DF000}" presName="arrowWedge3" presStyleLbl="fgSibTrans2D1" presStyleIdx="2" presStyleCnt="3"/>
      <dgm:spPr/>
    </dgm:pt>
  </dgm:ptLst>
  <dgm:cxnLst>
    <dgm:cxn modelId="{E9AD06CB-F91C-4F56-A34C-EF666EBAED53}" srcId="{7F7E9DB1-C6AA-485D-A08D-341627B52AFE}" destId="{89050058-815A-4C1F-B690-BDAA4DE2CB40}" srcOrd="1" destOrd="0" parTransId="{D2A49A82-9202-4A9F-AFBE-CCF5234D66DB}" sibTransId="{4C09F2D8-B2DA-4D6D-8704-F43D7803979E}"/>
    <dgm:cxn modelId="{E234A913-EFFE-4362-93F7-E297AFB098DE}" type="presOf" srcId="{89050058-815A-4C1F-B690-BDAA4DE2CB40}" destId="{42044205-BE0C-48B2-B067-53B798B66C7D}" srcOrd="0" destOrd="0" presId="urn:microsoft.com/office/officeart/2005/8/layout/cycle8"/>
    <dgm:cxn modelId="{15DA1FC4-EE3A-4BD1-85D7-A41A87753528}" type="presOf" srcId="{89050058-815A-4C1F-B690-BDAA4DE2CB40}" destId="{9F3FC7D8-5C02-49AE-AD50-CE5FE0F9CA39}" srcOrd="1" destOrd="0" presId="urn:microsoft.com/office/officeart/2005/8/layout/cycle8"/>
    <dgm:cxn modelId="{59D95FE3-0577-401B-836E-41391F25B9AC}" type="presOf" srcId="{BA74197F-4FDD-4A08-81AB-C3485AFB36B8}" destId="{11737028-6876-475F-B91A-4B4783B36417}" srcOrd="1" destOrd="0" presId="urn:microsoft.com/office/officeart/2005/8/layout/cycle8"/>
    <dgm:cxn modelId="{6971143F-C9FF-40A1-9C55-54FE99293FF4}" type="presOf" srcId="{7F7E9DB1-C6AA-485D-A08D-341627B52AFE}" destId="{314BB645-41DD-49CD-9C36-3B1DA7D044B9}" srcOrd="0" destOrd="0" presId="urn:microsoft.com/office/officeart/2005/8/layout/cycle8"/>
    <dgm:cxn modelId="{6D795CA9-6AB6-44BE-A3A5-56AFE965667A}" type="presOf" srcId="{B932FE04-FA57-4718-AFF6-9DEFF7AF5D6A}" destId="{F02EA34E-5F1B-4383-BAFB-FBEB1242CFF3}" srcOrd="1" destOrd="0" presId="urn:microsoft.com/office/officeart/2005/8/layout/cycle8"/>
    <dgm:cxn modelId="{C1E46587-4ED3-4475-81CE-1ED20C69D7DE}" srcId="{7F7E9DB1-C6AA-485D-A08D-341627B52AFE}" destId="{B932FE04-FA57-4718-AFF6-9DEFF7AF5D6A}" srcOrd="2" destOrd="0" parTransId="{4F1EBA9A-F1A5-41B8-BBC3-71D3DF1E59AF}" sibTransId="{5F62099D-80B4-4AA9-80CE-958A761DF000}"/>
    <dgm:cxn modelId="{F53A4285-B714-40DF-A280-75D22FDFDF75}" srcId="{7F7E9DB1-C6AA-485D-A08D-341627B52AFE}" destId="{BA74197F-4FDD-4A08-81AB-C3485AFB36B8}" srcOrd="0" destOrd="0" parTransId="{DB204E4D-F15C-477D-812A-7CD6DA2EC282}" sibTransId="{45B026AB-AECF-4D74-9F95-68A93D3CDA85}"/>
    <dgm:cxn modelId="{D0241A68-A1DF-4CCF-8883-66BBED5D9BDA}" type="presOf" srcId="{BA74197F-4FDD-4A08-81AB-C3485AFB36B8}" destId="{7324D8A0-424A-4DF9-B309-0457B046F546}" srcOrd="0" destOrd="0" presId="urn:microsoft.com/office/officeart/2005/8/layout/cycle8"/>
    <dgm:cxn modelId="{744B3658-9123-4BA2-8DEA-12E4E68FBE3E}" type="presOf" srcId="{B932FE04-FA57-4718-AFF6-9DEFF7AF5D6A}" destId="{BB598B21-5D52-45B2-B734-2F62BB51B85E}" srcOrd="0" destOrd="0" presId="urn:microsoft.com/office/officeart/2005/8/layout/cycle8"/>
    <dgm:cxn modelId="{8617514F-97AD-4546-AF3D-904F87BCCB4A}" type="presParOf" srcId="{314BB645-41DD-49CD-9C36-3B1DA7D044B9}" destId="{7324D8A0-424A-4DF9-B309-0457B046F546}" srcOrd="0" destOrd="0" presId="urn:microsoft.com/office/officeart/2005/8/layout/cycle8"/>
    <dgm:cxn modelId="{3EE7103A-35FB-41FA-9675-E319CC97956B}" type="presParOf" srcId="{314BB645-41DD-49CD-9C36-3B1DA7D044B9}" destId="{AAD7444D-37CB-4A30-BC15-B1F13DC01862}" srcOrd="1" destOrd="0" presId="urn:microsoft.com/office/officeart/2005/8/layout/cycle8"/>
    <dgm:cxn modelId="{1F97CD18-7FB6-41FE-BE80-2779AEBCEBD1}" type="presParOf" srcId="{314BB645-41DD-49CD-9C36-3B1DA7D044B9}" destId="{838E3C75-2C4E-4321-AC51-471C9FC7D6F8}" srcOrd="2" destOrd="0" presId="urn:microsoft.com/office/officeart/2005/8/layout/cycle8"/>
    <dgm:cxn modelId="{24FEDCC2-245A-474E-8AFD-7D0DC1EF813A}" type="presParOf" srcId="{314BB645-41DD-49CD-9C36-3B1DA7D044B9}" destId="{11737028-6876-475F-B91A-4B4783B36417}" srcOrd="3" destOrd="0" presId="urn:microsoft.com/office/officeart/2005/8/layout/cycle8"/>
    <dgm:cxn modelId="{04FB0BDA-54D2-4E4B-BA00-19CD0A175824}" type="presParOf" srcId="{314BB645-41DD-49CD-9C36-3B1DA7D044B9}" destId="{42044205-BE0C-48B2-B067-53B798B66C7D}" srcOrd="4" destOrd="0" presId="urn:microsoft.com/office/officeart/2005/8/layout/cycle8"/>
    <dgm:cxn modelId="{A51966F7-AA4E-4680-84F1-7469F70DB4D6}" type="presParOf" srcId="{314BB645-41DD-49CD-9C36-3B1DA7D044B9}" destId="{E6DCC511-7FBD-45C0-AE62-BCD7C7B42DA4}" srcOrd="5" destOrd="0" presId="urn:microsoft.com/office/officeart/2005/8/layout/cycle8"/>
    <dgm:cxn modelId="{857683E1-B643-4C94-97DF-BD5D6A2F8040}" type="presParOf" srcId="{314BB645-41DD-49CD-9C36-3B1DA7D044B9}" destId="{1709729A-1CC8-4B73-872F-FE22D730AC48}" srcOrd="6" destOrd="0" presId="urn:microsoft.com/office/officeart/2005/8/layout/cycle8"/>
    <dgm:cxn modelId="{F2A85467-F5A4-42C7-B9E7-FA063B5525DE}" type="presParOf" srcId="{314BB645-41DD-49CD-9C36-3B1DA7D044B9}" destId="{9F3FC7D8-5C02-49AE-AD50-CE5FE0F9CA39}" srcOrd="7" destOrd="0" presId="urn:microsoft.com/office/officeart/2005/8/layout/cycle8"/>
    <dgm:cxn modelId="{474F8BBB-31BC-4BAA-B9F4-E4EF91C784CD}" type="presParOf" srcId="{314BB645-41DD-49CD-9C36-3B1DA7D044B9}" destId="{BB598B21-5D52-45B2-B734-2F62BB51B85E}" srcOrd="8" destOrd="0" presId="urn:microsoft.com/office/officeart/2005/8/layout/cycle8"/>
    <dgm:cxn modelId="{16F46AAB-E259-4E66-8D0C-2620881399A8}" type="presParOf" srcId="{314BB645-41DD-49CD-9C36-3B1DA7D044B9}" destId="{9D567AD1-B569-4AE4-A1A2-E5CAB0ADA1CA}" srcOrd="9" destOrd="0" presId="urn:microsoft.com/office/officeart/2005/8/layout/cycle8"/>
    <dgm:cxn modelId="{E6077F97-0D1C-4C0C-9966-BDBB07E01244}" type="presParOf" srcId="{314BB645-41DD-49CD-9C36-3B1DA7D044B9}" destId="{827BC427-5DAE-428E-A3B8-6B1A5BA49FDB}" srcOrd="10" destOrd="0" presId="urn:microsoft.com/office/officeart/2005/8/layout/cycle8"/>
    <dgm:cxn modelId="{2DFEDA72-050E-4554-BC74-5BC58C6F9375}" type="presParOf" srcId="{314BB645-41DD-49CD-9C36-3B1DA7D044B9}" destId="{F02EA34E-5F1B-4383-BAFB-FBEB1242CFF3}" srcOrd="11" destOrd="0" presId="urn:microsoft.com/office/officeart/2005/8/layout/cycle8"/>
    <dgm:cxn modelId="{BC090D65-EDE4-441E-A96B-C4F6CD7F664F}" type="presParOf" srcId="{314BB645-41DD-49CD-9C36-3B1DA7D044B9}" destId="{738B233E-120B-4206-941C-F29453BD2611}" srcOrd="12" destOrd="0" presId="urn:microsoft.com/office/officeart/2005/8/layout/cycle8"/>
    <dgm:cxn modelId="{672E40A5-89FB-4E79-8EDF-646537F10D92}" type="presParOf" srcId="{314BB645-41DD-49CD-9C36-3B1DA7D044B9}" destId="{A443EC88-3ADA-41DB-A5E7-9BB25E47111C}" srcOrd="13" destOrd="0" presId="urn:microsoft.com/office/officeart/2005/8/layout/cycle8"/>
    <dgm:cxn modelId="{245B1BF3-047B-46FC-B66C-989C8E64FF21}" type="presParOf" srcId="{314BB645-41DD-49CD-9C36-3B1DA7D044B9}" destId="{9E4027D2-CF2D-472A-B682-9EF93F732959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4BB1FAF-E2DA-444B-B3B6-F75D6C5E17B7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4038411-B770-4F99-89EB-1C5FA13FBCBE}">
      <dgm:prSet phldrT="[Текст]" phldr="1" custT="1"/>
      <dgm:spPr/>
      <dgm:t>
        <a:bodyPr/>
        <a:lstStyle/>
        <a:p>
          <a:endParaRPr lang="ru-RU" sz="1900" dirty="0">
            <a:solidFill>
              <a:srgbClr val="1F8324"/>
            </a:solidFill>
          </a:endParaRPr>
        </a:p>
      </dgm:t>
    </dgm:pt>
    <dgm:pt modelId="{F0C6E47E-3B80-42D1-9CAC-41FBCC7A476E}" type="parTrans" cxnId="{FAEB7A05-0023-40B0-BD7B-78E597A4EB22}">
      <dgm:prSet/>
      <dgm:spPr/>
      <dgm:t>
        <a:bodyPr/>
        <a:lstStyle/>
        <a:p>
          <a:endParaRPr lang="ru-RU" sz="1900">
            <a:solidFill>
              <a:srgbClr val="1F8324"/>
            </a:solidFill>
          </a:endParaRPr>
        </a:p>
      </dgm:t>
    </dgm:pt>
    <dgm:pt modelId="{4461ACF9-2707-4420-A2BB-24E6D0F6C32E}" type="sibTrans" cxnId="{FAEB7A05-0023-40B0-BD7B-78E597A4EB22}">
      <dgm:prSet/>
      <dgm:spPr/>
      <dgm:t>
        <a:bodyPr/>
        <a:lstStyle/>
        <a:p>
          <a:endParaRPr lang="ru-RU" sz="1900">
            <a:solidFill>
              <a:srgbClr val="1F8324"/>
            </a:solidFill>
          </a:endParaRPr>
        </a:p>
      </dgm:t>
    </dgm:pt>
    <dgm:pt modelId="{DE7C4115-BA75-4D56-B237-37951CDA223E}">
      <dgm:prSet phldrT="[Текст]" custT="1"/>
      <dgm:spPr/>
      <dgm:t>
        <a:bodyPr/>
        <a:lstStyle/>
        <a:p>
          <a:r>
            <a:rPr lang="ru-RU" sz="1900" dirty="0" smtClean="0">
              <a:solidFill>
                <a:srgbClr val="1F8324"/>
              </a:solidFill>
            </a:rPr>
            <a:t>МКП – подразделение Молодежного кадрового центра         (г. Иркутск)</a:t>
          </a:r>
          <a:endParaRPr lang="ru-RU" sz="1900" dirty="0">
            <a:solidFill>
              <a:srgbClr val="1F8324"/>
            </a:solidFill>
          </a:endParaRPr>
        </a:p>
      </dgm:t>
    </dgm:pt>
    <dgm:pt modelId="{4A7B89F6-D18A-4A64-916C-7C322C2A5398}" type="parTrans" cxnId="{A620B4F6-5BEF-446E-B0DF-EB0C0C91DE7B}">
      <dgm:prSet/>
      <dgm:spPr/>
      <dgm:t>
        <a:bodyPr/>
        <a:lstStyle/>
        <a:p>
          <a:endParaRPr lang="ru-RU" sz="1900">
            <a:solidFill>
              <a:srgbClr val="1F8324"/>
            </a:solidFill>
          </a:endParaRPr>
        </a:p>
      </dgm:t>
    </dgm:pt>
    <dgm:pt modelId="{4DFD2F51-A115-4894-A9C1-3EFC70951F1D}" type="sibTrans" cxnId="{A620B4F6-5BEF-446E-B0DF-EB0C0C91DE7B}">
      <dgm:prSet/>
      <dgm:spPr/>
      <dgm:t>
        <a:bodyPr/>
        <a:lstStyle/>
        <a:p>
          <a:endParaRPr lang="ru-RU" sz="1900">
            <a:solidFill>
              <a:srgbClr val="1F8324"/>
            </a:solidFill>
          </a:endParaRPr>
        </a:p>
      </dgm:t>
    </dgm:pt>
    <dgm:pt modelId="{80A84F47-7C01-40A6-93B7-055F40F1EA58}">
      <dgm:prSet phldrT="[Текст]" phldr="1" custT="1"/>
      <dgm:spPr/>
      <dgm:t>
        <a:bodyPr/>
        <a:lstStyle/>
        <a:p>
          <a:endParaRPr lang="ru-RU" sz="1900">
            <a:solidFill>
              <a:srgbClr val="1F8324"/>
            </a:solidFill>
          </a:endParaRPr>
        </a:p>
      </dgm:t>
    </dgm:pt>
    <dgm:pt modelId="{1C611913-46D3-457A-A396-5E9EC5CA7A59}" type="parTrans" cxnId="{4A3705C0-BFAD-45DF-A56D-ECBCFFDE4239}">
      <dgm:prSet/>
      <dgm:spPr/>
      <dgm:t>
        <a:bodyPr/>
        <a:lstStyle/>
        <a:p>
          <a:endParaRPr lang="ru-RU" sz="1900">
            <a:solidFill>
              <a:srgbClr val="1F8324"/>
            </a:solidFill>
          </a:endParaRPr>
        </a:p>
      </dgm:t>
    </dgm:pt>
    <dgm:pt modelId="{60D46473-C309-4E14-9336-0267AE2539D7}" type="sibTrans" cxnId="{4A3705C0-BFAD-45DF-A56D-ECBCFFDE4239}">
      <dgm:prSet/>
      <dgm:spPr/>
      <dgm:t>
        <a:bodyPr/>
        <a:lstStyle/>
        <a:p>
          <a:endParaRPr lang="ru-RU" sz="1900">
            <a:solidFill>
              <a:srgbClr val="1F8324"/>
            </a:solidFill>
          </a:endParaRPr>
        </a:p>
      </dgm:t>
    </dgm:pt>
    <dgm:pt modelId="{C19A0C49-95CC-47A9-9815-D9200E92E4F1}">
      <dgm:prSet phldrT="[Текст]" custT="1"/>
      <dgm:spPr/>
      <dgm:t>
        <a:bodyPr/>
        <a:lstStyle/>
        <a:p>
          <a:r>
            <a:rPr lang="ru-RU" sz="1900" dirty="0" smtClean="0">
              <a:solidFill>
                <a:srgbClr val="1F8324"/>
              </a:solidFill>
            </a:rPr>
            <a:t>МКП способствует внедрению методических достижений в области профориентации в практику педагогов муниципального образования</a:t>
          </a:r>
          <a:endParaRPr lang="ru-RU" sz="1900" dirty="0">
            <a:solidFill>
              <a:srgbClr val="1F8324"/>
            </a:solidFill>
          </a:endParaRPr>
        </a:p>
      </dgm:t>
    </dgm:pt>
    <dgm:pt modelId="{094FFFEE-A9F5-4CD9-BFD1-198902F88A40}" type="parTrans" cxnId="{F149D975-699B-4863-A0AE-910606AE629C}">
      <dgm:prSet/>
      <dgm:spPr/>
      <dgm:t>
        <a:bodyPr/>
        <a:lstStyle/>
        <a:p>
          <a:endParaRPr lang="ru-RU" sz="1900">
            <a:solidFill>
              <a:srgbClr val="1F8324"/>
            </a:solidFill>
          </a:endParaRPr>
        </a:p>
      </dgm:t>
    </dgm:pt>
    <dgm:pt modelId="{9457F5B7-7EFB-4D2C-8BE9-38EF1FC9F191}" type="sibTrans" cxnId="{F149D975-699B-4863-A0AE-910606AE629C}">
      <dgm:prSet/>
      <dgm:spPr/>
      <dgm:t>
        <a:bodyPr/>
        <a:lstStyle/>
        <a:p>
          <a:endParaRPr lang="ru-RU" sz="1900">
            <a:solidFill>
              <a:srgbClr val="1F8324"/>
            </a:solidFill>
          </a:endParaRPr>
        </a:p>
      </dgm:t>
    </dgm:pt>
    <dgm:pt modelId="{35D0107B-FA7D-46C6-AC72-059A593852ED}">
      <dgm:prSet phldrT="[Текст]" phldr="1" custT="1"/>
      <dgm:spPr/>
      <dgm:t>
        <a:bodyPr/>
        <a:lstStyle/>
        <a:p>
          <a:endParaRPr lang="ru-RU" sz="1900">
            <a:solidFill>
              <a:srgbClr val="1F8324"/>
            </a:solidFill>
          </a:endParaRPr>
        </a:p>
      </dgm:t>
    </dgm:pt>
    <dgm:pt modelId="{60EAEFFE-2CF2-4368-A874-569EE0C4A22E}" type="parTrans" cxnId="{BA0D4A68-58C5-4A3F-BECB-BDD5D3B68798}">
      <dgm:prSet/>
      <dgm:spPr/>
      <dgm:t>
        <a:bodyPr/>
        <a:lstStyle/>
        <a:p>
          <a:endParaRPr lang="ru-RU" sz="1900">
            <a:solidFill>
              <a:srgbClr val="1F8324"/>
            </a:solidFill>
          </a:endParaRPr>
        </a:p>
      </dgm:t>
    </dgm:pt>
    <dgm:pt modelId="{78ED1F26-F966-470F-8778-55DD1893D10C}" type="sibTrans" cxnId="{BA0D4A68-58C5-4A3F-BECB-BDD5D3B68798}">
      <dgm:prSet/>
      <dgm:spPr/>
      <dgm:t>
        <a:bodyPr/>
        <a:lstStyle/>
        <a:p>
          <a:endParaRPr lang="ru-RU" sz="1900">
            <a:solidFill>
              <a:srgbClr val="1F8324"/>
            </a:solidFill>
          </a:endParaRPr>
        </a:p>
      </dgm:t>
    </dgm:pt>
    <dgm:pt modelId="{8324E7CC-617A-40C0-AAD1-AC40A034CFD8}">
      <dgm:prSet phldrT="[Текст]" custT="1"/>
      <dgm:spPr/>
      <dgm:t>
        <a:bodyPr/>
        <a:lstStyle/>
        <a:p>
          <a:r>
            <a:rPr lang="ru-RU" sz="1900" dirty="0" smtClean="0">
              <a:solidFill>
                <a:srgbClr val="1F8324"/>
              </a:solidFill>
            </a:rPr>
            <a:t>МКП – центр </a:t>
          </a:r>
          <a:r>
            <a:rPr lang="ru-RU" sz="1900" dirty="0" err="1" smtClean="0">
              <a:solidFill>
                <a:srgbClr val="1F8324"/>
              </a:solidFill>
            </a:rPr>
            <a:t>профориентационной</a:t>
          </a:r>
          <a:r>
            <a:rPr lang="ru-RU" sz="1900" dirty="0" smtClean="0">
              <a:solidFill>
                <a:srgbClr val="1F8324"/>
              </a:solidFill>
            </a:rPr>
            <a:t>, </a:t>
          </a:r>
          <a:r>
            <a:rPr lang="ru-RU" sz="1900" dirty="0" err="1" smtClean="0">
              <a:solidFill>
                <a:srgbClr val="1F8324"/>
              </a:solidFill>
            </a:rPr>
            <a:t>профвоспитательной</a:t>
          </a:r>
          <a:r>
            <a:rPr lang="ru-RU" sz="1900" dirty="0" smtClean="0">
              <a:solidFill>
                <a:srgbClr val="1F8324"/>
              </a:solidFill>
            </a:rPr>
            <a:t>, </a:t>
          </a:r>
          <a:r>
            <a:rPr lang="ru-RU" sz="1900" dirty="0" err="1" smtClean="0">
              <a:solidFill>
                <a:srgbClr val="1F8324"/>
              </a:solidFill>
            </a:rPr>
            <a:t>профдиагностической</a:t>
          </a:r>
          <a:r>
            <a:rPr lang="ru-RU" sz="1900" dirty="0" smtClean="0">
              <a:solidFill>
                <a:srgbClr val="1F8324"/>
              </a:solidFill>
            </a:rPr>
            <a:t> и </a:t>
          </a:r>
          <a:r>
            <a:rPr lang="ru-RU" sz="1900" dirty="0" err="1" smtClean="0">
              <a:solidFill>
                <a:srgbClr val="1F8324"/>
              </a:solidFill>
            </a:rPr>
            <a:t>профконсультационной</a:t>
          </a:r>
          <a:r>
            <a:rPr lang="ru-RU" sz="1900" dirty="0" smtClean="0">
              <a:solidFill>
                <a:srgbClr val="1F8324"/>
              </a:solidFill>
            </a:rPr>
            <a:t> работы</a:t>
          </a:r>
          <a:endParaRPr lang="ru-RU" sz="1900" dirty="0">
            <a:solidFill>
              <a:srgbClr val="1F8324"/>
            </a:solidFill>
          </a:endParaRPr>
        </a:p>
      </dgm:t>
    </dgm:pt>
    <dgm:pt modelId="{13542C82-213A-4D2F-BFF5-EC08D5A241BD}" type="parTrans" cxnId="{F952E4C1-CFE7-42BC-8563-9E65C8ADA2C8}">
      <dgm:prSet/>
      <dgm:spPr/>
      <dgm:t>
        <a:bodyPr/>
        <a:lstStyle/>
        <a:p>
          <a:endParaRPr lang="ru-RU" sz="1900">
            <a:solidFill>
              <a:srgbClr val="1F8324"/>
            </a:solidFill>
          </a:endParaRPr>
        </a:p>
      </dgm:t>
    </dgm:pt>
    <dgm:pt modelId="{84F2AB1B-F56B-4184-ACAE-EE8CA9840E9C}" type="sibTrans" cxnId="{F952E4C1-CFE7-42BC-8563-9E65C8ADA2C8}">
      <dgm:prSet/>
      <dgm:spPr/>
      <dgm:t>
        <a:bodyPr/>
        <a:lstStyle/>
        <a:p>
          <a:endParaRPr lang="ru-RU" sz="1900">
            <a:solidFill>
              <a:srgbClr val="1F8324"/>
            </a:solidFill>
          </a:endParaRPr>
        </a:p>
      </dgm:t>
    </dgm:pt>
    <dgm:pt modelId="{A57B987D-D971-43BE-A051-7E2B1C21AD34}" type="pres">
      <dgm:prSet presAssocID="{94BB1FAF-E2DA-444B-B3B6-F75D6C5E17B7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B412924C-12BF-4F19-98DA-2B5203E17BA0}" type="pres">
      <dgm:prSet presAssocID="{D4038411-B770-4F99-89EB-1C5FA13FBCBE}" presName="parenttextcomposite" presStyleCnt="0"/>
      <dgm:spPr/>
    </dgm:pt>
    <dgm:pt modelId="{2E457516-EDD3-4D1A-B4FC-B8E819692C79}" type="pres">
      <dgm:prSet presAssocID="{D4038411-B770-4F99-89EB-1C5FA13FBCBE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CDAB8A-4826-4BB2-9D65-CC49823AF03F}" type="pres">
      <dgm:prSet presAssocID="{D4038411-B770-4F99-89EB-1C5FA13FBCBE}" presName="composite" presStyleCnt="0"/>
      <dgm:spPr/>
    </dgm:pt>
    <dgm:pt modelId="{2A174126-C522-4024-8D1D-9BFD13604790}" type="pres">
      <dgm:prSet presAssocID="{D4038411-B770-4F99-89EB-1C5FA13FBCBE}" presName="chevron1" presStyleLbl="alignNode1" presStyleIdx="0" presStyleCnt="21"/>
      <dgm:spPr/>
    </dgm:pt>
    <dgm:pt modelId="{1485D2B4-126D-45F7-8845-DE4F418368AC}" type="pres">
      <dgm:prSet presAssocID="{D4038411-B770-4F99-89EB-1C5FA13FBCBE}" presName="chevron2" presStyleLbl="alignNode1" presStyleIdx="1" presStyleCnt="21"/>
      <dgm:spPr/>
    </dgm:pt>
    <dgm:pt modelId="{476F3E12-C0AA-4A19-B966-409263EE76C4}" type="pres">
      <dgm:prSet presAssocID="{D4038411-B770-4F99-89EB-1C5FA13FBCBE}" presName="chevron3" presStyleLbl="alignNode1" presStyleIdx="2" presStyleCnt="21"/>
      <dgm:spPr/>
    </dgm:pt>
    <dgm:pt modelId="{A37986B4-595D-4913-92B4-6DB7BE2141B5}" type="pres">
      <dgm:prSet presAssocID="{D4038411-B770-4F99-89EB-1C5FA13FBCBE}" presName="chevron4" presStyleLbl="alignNode1" presStyleIdx="3" presStyleCnt="21"/>
      <dgm:spPr/>
    </dgm:pt>
    <dgm:pt modelId="{586118F7-94FF-4622-87AF-7DBACD67C296}" type="pres">
      <dgm:prSet presAssocID="{D4038411-B770-4F99-89EB-1C5FA13FBCBE}" presName="chevron5" presStyleLbl="alignNode1" presStyleIdx="4" presStyleCnt="21"/>
      <dgm:spPr/>
    </dgm:pt>
    <dgm:pt modelId="{BC339483-FDEF-4BB5-9127-B4A6BB3270B4}" type="pres">
      <dgm:prSet presAssocID="{D4038411-B770-4F99-89EB-1C5FA13FBCBE}" presName="chevron6" presStyleLbl="alignNode1" presStyleIdx="5" presStyleCnt="21"/>
      <dgm:spPr/>
    </dgm:pt>
    <dgm:pt modelId="{70BD0741-B838-4B03-9D31-44D7A87CDB86}" type="pres">
      <dgm:prSet presAssocID="{D4038411-B770-4F99-89EB-1C5FA13FBCBE}" presName="chevron7" presStyleLbl="alignNode1" presStyleIdx="6" presStyleCnt="21"/>
      <dgm:spPr/>
    </dgm:pt>
    <dgm:pt modelId="{9734EBEE-E355-4388-A5D3-5B4EAF34EE04}" type="pres">
      <dgm:prSet presAssocID="{D4038411-B770-4F99-89EB-1C5FA13FBCBE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F6B4F8-7CD5-4256-AF0B-0D02EC08891C}" type="pres">
      <dgm:prSet presAssocID="{4461ACF9-2707-4420-A2BB-24E6D0F6C32E}" presName="sibTrans" presStyleCnt="0"/>
      <dgm:spPr/>
    </dgm:pt>
    <dgm:pt modelId="{542C50E9-500D-49B4-A6BC-7BD0FD692510}" type="pres">
      <dgm:prSet presAssocID="{80A84F47-7C01-40A6-93B7-055F40F1EA58}" presName="parenttextcomposite" presStyleCnt="0"/>
      <dgm:spPr/>
    </dgm:pt>
    <dgm:pt modelId="{DB9BE99F-9D59-4E64-8433-8E56DE8924A8}" type="pres">
      <dgm:prSet presAssocID="{80A84F47-7C01-40A6-93B7-055F40F1EA58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CD93E5-2243-4D64-B191-73DD5C02774E}" type="pres">
      <dgm:prSet presAssocID="{80A84F47-7C01-40A6-93B7-055F40F1EA58}" presName="composite" presStyleCnt="0"/>
      <dgm:spPr/>
    </dgm:pt>
    <dgm:pt modelId="{889C36D4-F04F-4725-80AD-94C704CBA630}" type="pres">
      <dgm:prSet presAssocID="{80A84F47-7C01-40A6-93B7-055F40F1EA58}" presName="chevron1" presStyleLbl="alignNode1" presStyleIdx="7" presStyleCnt="21"/>
      <dgm:spPr/>
    </dgm:pt>
    <dgm:pt modelId="{24DD1EF9-A8BF-473A-A85D-6556367E86F7}" type="pres">
      <dgm:prSet presAssocID="{80A84F47-7C01-40A6-93B7-055F40F1EA58}" presName="chevron2" presStyleLbl="alignNode1" presStyleIdx="8" presStyleCnt="21"/>
      <dgm:spPr/>
    </dgm:pt>
    <dgm:pt modelId="{4CF27A0E-FCE6-4936-82E7-394FAA36B550}" type="pres">
      <dgm:prSet presAssocID="{80A84F47-7C01-40A6-93B7-055F40F1EA58}" presName="chevron3" presStyleLbl="alignNode1" presStyleIdx="9" presStyleCnt="21"/>
      <dgm:spPr/>
    </dgm:pt>
    <dgm:pt modelId="{BBFD4BDD-6E43-4BDE-9A6C-53E0EB0867F0}" type="pres">
      <dgm:prSet presAssocID="{80A84F47-7C01-40A6-93B7-055F40F1EA58}" presName="chevron4" presStyleLbl="alignNode1" presStyleIdx="10" presStyleCnt="21"/>
      <dgm:spPr/>
    </dgm:pt>
    <dgm:pt modelId="{FDB2F226-A309-4254-BF29-38241E569A58}" type="pres">
      <dgm:prSet presAssocID="{80A84F47-7C01-40A6-93B7-055F40F1EA58}" presName="chevron5" presStyleLbl="alignNode1" presStyleIdx="11" presStyleCnt="21"/>
      <dgm:spPr/>
    </dgm:pt>
    <dgm:pt modelId="{B4D02106-124C-40FA-AAEA-12D0F6A5C1C2}" type="pres">
      <dgm:prSet presAssocID="{80A84F47-7C01-40A6-93B7-055F40F1EA58}" presName="chevron6" presStyleLbl="alignNode1" presStyleIdx="12" presStyleCnt="21"/>
      <dgm:spPr/>
    </dgm:pt>
    <dgm:pt modelId="{5C00F40A-FB45-4262-864E-E7DCF82C56C4}" type="pres">
      <dgm:prSet presAssocID="{80A84F47-7C01-40A6-93B7-055F40F1EA58}" presName="chevron7" presStyleLbl="alignNode1" presStyleIdx="13" presStyleCnt="21"/>
      <dgm:spPr/>
    </dgm:pt>
    <dgm:pt modelId="{2E13136C-9395-4681-8E5F-FCCB70317046}" type="pres">
      <dgm:prSet presAssocID="{80A84F47-7C01-40A6-93B7-055F40F1EA58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E327A-06D3-400E-85CB-6637D036E62D}" type="pres">
      <dgm:prSet presAssocID="{60D46473-C309-4E14-9336-0267AE2539D7}" presName="sibTrans" presStyleCnt="0"/>
      <dgm:spPr/>
    </dgm:pt>
    <dgm:pt modelId="{15FA25CA-4C3B-4152-8496-3F2F46643BC0}" type="pres">
      <dgm:prSet presAssocID="{35D0107B-FA7D-46C6-AC72-059A593852ED}" presName="parenttextcomposite" presStyleCnt="0"/>
      <dgm:spPr/>
    </dgm:pt>
    <dgm:pt modelId="{7BB71623-FD42-4898-A77E-FCED050D0C57}" type="pres">
      <dgm:prSet presAssocID="{35D0107B-FA7D-46C6-AC72-059A593852ED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C967D3-FB73-4344-89A4-035F55D1DAEB}" type="pres">
      <dgm:prSet presAssocID="{35D0107B-FA7D-46C6-AC72-059A593852ED}" presName="composite" presStyleCnt="0"/>
      <dgm:spPr/>
    </dgm:pt>
    <dgm:pt modelId="{F57133E9-AA23-41FE-A090-A3733DB3F194}" type="pres">
      <dgm:prSet presAssocID="{35D0107B-FA7D-46C6-AC72-059A593852ED}" presName="chevron1" presStyleLbl="alignNode1" presStyleIdx="14" presStyleCnt="21"/>
      <dgm:spPr/>
    </dgm:pt>
    <dgm:pt modelId="{33B2DEFA-5FAE-47DC-9826-E009F351F1B0}" type="pres">
      <dgm:prSet presAssocID="{35D0107B-FA7D-46C6-AC72-059A593852ED}" presName="chevron2" presStyleLbl="alignNode1" presStyleIdx="15" presStyleCnt="21"/>
      <dgm:spPr/>
    </dgm:pt>
    <dgm:pt modelId="{C5BCB0EB-D39C-46CC-BAD1-D3FD620DFF09}" type="pres">
      <dgm:prSet presAssocID="{35D0107B-FA7D-46C6-AC72-059A593852ED}" presName="chevron3" presStyleLbl="alignNode1" presStyleIdx="16" presStyleCnt="21"/>
      <dgm:spPr/>
    </dgm:pt>
    <dgm:pt modelId="{915FF02B-0F2F-4600-BF69-84C54FCFA3A7}" type="pres">
      <dgm:prSet presAssocID="{35D0107B-FA7D-46C6-AC72-059A593852ED}" presName="chevron4" presStyleLbl="alignNode1" presStyleIdx="17" presStyleCnt="21"/>
      <dgm:spPr/>
    </dgm:pt>
    <dgm:pt modelId="{F7BB0702-0C83-4105-96E2-3B94418F45BC}" type="pres">
      <dgm:prSet presAssocID="{35D0107B-FA7D-46C6-AC72-059A593852ED}" presName="chevron5" presStyleLbl="alignNode1" presStyleIdx="18" presStyleCnt="21"/>
      <dgm:spPr/>
    </dgm:pt>
    <dgm:pt modelId="{37061118-D508-4FC9-8488-233B3E78AD65}" type="pres">
      <dgm:prSet presAssocID="{35D0107B-FA7D-46C6-AC72-059A593852ED}" presName="chevron6" presStyleLbl="alignNode1" presStyleIdx="19" presStyleCnt="21"/>
      <dgm:spPr/>
    </dgm:pt>
    <dgm:pt modelId="{02B378CC-E822-4F40-9934-3E3F0AE49471}" type="pres">
      <dgm:prSet presAssocID="{35D0107B-FA7D-46C6-AC72-059A593852ED}" presName="chevron7" presStyleLbl="alignNode1" presStyleIdx="20" presStyleCnt="21"/>
      <dgm:spPr/>
    </dgm:pt>
    <dgm:pt modelId="{7B5847FA-26A7-4C90-9DC1-F75ED15B4756}" type="pres">
      <dgm:prSet presAssocID="{35D0107B-FA7D-46C6-AC72-059A593852ED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DA799F-3807-4EC4-8805-EFB4AC5C71C7}" type="presOf" srcId="{80A84F47-7C01-40A6-93B7-055F40F1EA58}" destId="{DB9BE99F-9D59-4E64-8433-8E56DE8924A8}" srcOrd="0" destOrd="0" presId="urn:microsoft.com/office/officeart/2008/layout/VerticalAccentList"/>
    <dgm:cxn modelId="{F149D975-699B-4863-A0AE-910606AE629C}" srcId="{80A84F47-7C01-40A6-93B7-055F40F1EA58}" destId="{C19A0C49-95CC-47A9-9815-D9200E92E4F1}" srcOrd="0" destOrd="0" parTransId="{094FFFEE-A9F5-4CD9-BFD1-198902F88A40}" sibTransId="{9457F5B7-7EFB-4D2C-8BE9-38EF1FC9F191}"/>
    <dgm:cxn modelId="{26395A98-742F-45E8-80AC-932B812BBFA8}" type="presOf" srcId="{94BB1FAF-E2DA-444B-B3B6-F75D6C5E17B7}" destId="{A57B987D-D971-43BE-A051-7E2B1C21AD34}" srcOrd="0" destOrd="0" presId="urn:microsoft.com/office/officeart/2008/layout/VerticalAccentList"/>
    <dgm:cxn modelId="{FAEB7A05-0023-40B0-BD7B-78E597A4EB22}" srcId="{94BB1FAF-E2DA-444B-B3B6-F75D6C5E17B7}" destId="{D4038411-B770-4F99-89EB-1C5FA13FBCBE}" srcOrd="0" destOrd="0" parTransId="{F0C6E47E-3B80-42D1-9CAC-41FBCC7A476E}" sibTransId="{4461ACF9-2707-4420-A2BB-24E6D0F6C32E}"/>
    <dgm:cxn modelId="{59B41742-049B-4BED-9E5E-DE936DDDFE1B}" type="presOf" srcId="{35D0107B-FA7D-46C6-AC72-059A593852ED}" destId="{7BB71623-FD42-4898-A77E-FCED050D0C57}" srcOrd="0" destOrd="0" presId="urn:microsoft.com/office/officeart/2008/layout/VerticalAccentList"/>
    <dgm:cxn modelId="{33FEB326-FD07-480D-8DCC-68F033BB3BC9}" type="presOf" srcId="{8324E7CC-617A-40C0-AAD1-AC40A034CFD8}" destId="{7B5847FA-26A7-4C90-9DC1-F75ED15B4756}" srcOrd="0" destOrd="0" presId="urn:microsoft.com/office/officeart/2008/layout/VerticalAccentList"/>
    <dgm:cxn modelId="{A620B4F6-5BEF-446E-B0DF-EB0C0C91DE7B}" srcId="{D4038411-B770-4F99-89EB-1C5FA13FBCBE}" destId="{DE7C4115-BA75-4D56-B237-37951CDA223E}" srcOrd="0" destOrd="0" parTransId="{4A7B89F6-D18A-4A64-916C-7C322C2A5398}" sibTransId="{4DFD2F51-A115-4894-A9C1-3EFC70951F1D}"/>
    <dgm:cxn modelId="{3A0779B4-8D98-4896-979D-389E44517B8E}" type="presOf" srcId="{D4038411-B770-4F99-89EB-1C5FA13FBCBE}" destId="{2E457516-EDD3-4D1A-B4FC-B8E819692C79}" srcOrd="0" destOrd="0" presId="urn:microsoft.com/office/officeart/2008/layout/VerticalAccentList"/>
    <dgm:cxn modelId="{4A3705C0-BFAD-45DF-A56D-ECBCFFDE4239}" srcId="{94BB1FAF-E2DA-444B-B3B6-F75D6C5E17B7}" destId="{80A84F47-7C01-40A6-93B7-055F40F1EA58}" srcOrd="1" destOrd="0" parTransId="{1C611913-46D3-457A-A396-5E9EC5CA7A59}" sibTransId="{60D46473-C309-4E14-9336-0267AE2539D7}"/>
    <dgm:cxn modelId="{4AE4E113-60CA-4E1F-B9D1-B93B30A9F5D3}" type="presOf" srcId="{DE7C4115-BA75-4D56-B237-37951CDA223E}" destId="{9734EBEE-E355-4388-A5D3-5B4EAF34EE04}" srcOrd="0" destOrd="0" presId="urn:microsoft.com/office/officeart/2008/layout/VerticalAccentList"/>
    <dgm:cxn modelId="{F952E4C1-CFE7-42BC-8563-9E65C8ADA2C8}" srcId="{35D0107B-FA7D-46C6-AC72-059A593852ED}" destId="{8324E7CC-617A-40C0-AAD1-AC40A034CFD8}" srcOrd="0" destOrd="0" parTransId="{13542C82-213A-4D2F-BFF5-EC08D5A241BD}" sibTransId="{84F2AB1B-F56B-4184-ACAE-EE8CA9840E9C}"/>
    <dgm:cxn modelId="{EB4E21F4-EAD8-4EC2-93A7-01C4F3DA5A27}" type="presOf" srcId="{C19A0C49-95CC-47A9-9815-D9200E92E4F1}" destId="{2E13136C-9395-4681-8E5F-FCCB70317046}" srcOrd="0" destOrd="0" presId="urn:microsoft.com/office/officeart/2008/layout/VerticalAccentList"/>
    <dgm:cxn modelId="{BA0D4A68-58C5-4A3F-BECB-BDD5D3B68798}" srcId="{94BB1FAF-E2DA-444B-B3B6-F75D6C5E17B7}" destId="{35D0107B-FA7D-46C6-AC72-059A593852ED}" srcOrd="2" destOrd="0" parTransId="{60EAEFFE-2CF2-4368-A874-569EE0C4A22E}" sibTransId="{78ED1F26-F966-470F-8778-55DD1893D10C}"/>
    <dgm:cxn modelId="{C39809F4-12BC-4BA5-991F-5CAFF2F058A1}" type="presParOf" srcId="{A57B987D-D971-43BE-A051-7E2B1C21AD34}" destId="{B412924C-12BF-4F19-98DA-2B5203E17BA0}" srcOrd="0" destOrd="0" presId="urn:microsoft.com/office/officeart/2008/layout/VerticalAccentList"/>
    <dgm:cxn modelId="{126CBE26-82B3-4A3E-99E7-5DD70834A81C}" type="presParOf" srcId="{B412924C-12BF-4F19-98DA-2B5203E17BA0}" destId="{2E457516-EDD3-4D1A-B4FC-B8E819692C79}" srcOrd="0" destOrd="0" presId="urn:microsoft.com/office/officeart/2008/layout/VerticalAccentList"/>
    <dgm:cxn modelId="{2206568D-A443-47A6-9BFF-4C07B17AE643}" type="presParOf" srcId="{A57B987D-D971-43BE-A051-7E2B1C21AD34}" destId="{66CDAB8A-4826-4BB2-9D65-CC49823AF03F}" srcOrd="1" destOrd="0" presId="urn:microsoft.com/office/officeart/2008/layout/VerticalAccentList"/>
    <dgm:cxn modelId="{DD50A353-3958-4EE4-AE09-DBD98C59C952}" type="presParOf" srcId="{66CDAB8A-4826-4BB2-9D65-CC49823AF03F}" destId="{2A174126-C522-4024-8D1D-9BFD13604790}" srcOrd="0" destOrd="0" presId="urn:microsoft.com/office/officeart/2008/layout/VerticalAccentList"/>
    <dgm:cxn modelId="{68D3FBF6-31D7-4AE0-8BF8-101307685078}" type="presParOf" srcId="{66CDAB8A-4826-4BB2-9D65-CC49823AF03F}" destId="{1485D2B4-126D-45F7-8845-DE4F418368AC}" srcOrd="1" destOrd="0" presId="urn:microsoft.com/office/officeart/2008/layout/VerticalAccentList"/>
    <dgm:cxn modelId="{E7EA1C26-9C4E-4DF1-998D-D53C237C2D6E}" type="presParOf" srcId="{66CDAB8A-4826-4BB2-9D65-CC49823AF03F}" destId="{476F3E12-C0AA-4A19-B966-409263EE76C4}" srcOrd="2" destOrd="0" presId="urn:microsoft.com/office/officeart/2008/layout/VerticalAccentList"/>
    <dgm:cxn modelId="{0BBD2C4D-88BC-40DD-956F-2C1500FF8ABD}" type="presParOf" srcId="{66CDAB8A-4826-4BB2-9D65-CC49823AF03F}" destId="{A37986B4-595D-4913-92B4-6DB7BE2141B5}" srcOrd="3" destOrd="0" presId="urn:microsoft.com/office/officeart/2008/layout/VerticalAccentList"/>
    <dgm:cxn modelId="{69222F7F-42C2-4873-83C8-B258133A7785}" type="presParOf" srcId="{66CDAB8A-4826-4BB2-9D65-CC49823AF03F}" destId="{586118F7-94FF-4622-87AF-7DBACD67C296}" srcOrd="4" destOrd="0" presId="urn:microsoft.com/office/officeart/2008/layout/VerticalAccentList"/>
    <dgm:cxn modelId="{4163FBDF-1FC9-44A9-B37F-08628C4973E6}" type="presParOf" srcId="{66CDAB8A-4826-4BB2-9D65-CC49823AF03F}" destId="{BC339483-FDEF-4BB5-9127-B4A6BB3270B4}" srcOrd="5" destOrd="0" presId="urn:microsoft.com/office/officeart/2008/layout/VerticalAccentList"/>
    <dgm:cxn modelId="{DBE9CEA7-281F-4287-8445-48C5A24DACA9}" type="presParOf" srcId="{66CDAB8A-4826-4BB2-9D65-CC49823AF03F}" destId="{70BD0741-B838-4B03-9D31-44D7A87CDB86}" srcOrd="6" destOrd="0" presId="urn:microsoft.com/office/officeart/2008/layout/VerticalAccentList"/>
    <dgm:cxn modelId="{0792DFE7-E261-4B92-ACF0-51A2260CC4D5}" type="presParOf" srcId="{66CDAB8A-4826-4BB2-9D65-CC49823AF03F}" destId="{9734EBEE-E355-4388-A5D3-5B4EAF34EE04}" srcOrd="7" destOrd="0" presId="urn:microsoft.com/office/officeart/2008/layout/VerticalAccentList"/>
    <dgm:cxn modelId="{D03E49D4-B18B-48F2-A9D7-12A6906F135F}" type="presParOf" srcId="{A57B987D-D971-43BE-A051-7E2B1C21AD34}" destId="{16F6B4F8-7CD5-4256-AF0B-0D02EC08891C}" srcOrd="2" destOrd="0" presId="urn:microsoft.com/office/officeart/2008/layout/VerticalAccentList"/>
    <dgm:cxn modelId="{A8BDF95C-1B7B-4BB4-BA9F-897DA8315E2C}" type="presParOf" srcId="{A57B987D-D971-43BE-A051-7E2B1C21AD34}" destId="{542C50E9-500D-49B4-A6BC-7BD0FD692510}" srcOrd="3" destOrd="0" presId="urn:microsoft.com/office/officeart/2008/layout/VerticalAccentList"/>
    <dgm:cxn modelId="{653213E5-7634-490A-AE45-7B16D7E8BC8B}" type="presParOf" srcId="{542C50E9-500D-49B4-A6BC-7BD0FD692510}" destId="{DB9BE99F-9D59-4E64-8433-8E56DE8924A8}" srcOrd="0" destOrd="0" presId="urn:microsoft.com/office/officeart/2008/layout/VerticalAccentList"/>
    <dgm:cxn modelId="{17883C93-1843-4553-8BD7-F0BF0399F196}" type="presParOf" srcId="{A57B987D-D971-43BE-A051-7E2B1C21AD34}" destId="{D9CD93E5-2243-4D64-B191-73DD5C02774E}" srcOrd="4" destOrd="0" presId="urn:microsoft.com/office/officeart/2008/layout/VerticalAccentList"/>
    <dgm:cxn modelId="{B4DD18FA-B48D-482F-8C2B-C6C2ECF7A4D2}" type="presParOf" srcId="{D9CD93E5-2243-4D64-B191-73DD5C02774E}" destId="{889C36D4-F04F-4725-80AD-94C704CBA630}" srcOrd="0" destOrd="0" presId="urn:microsoft.com/office/officeart/2008/layout/VerticalAccentList"/>
    <dgm:cxn modelId="{CEFDADEC-6746-42C8-9626-C015BF065C5C}" type="presParOf" srcId="{D9CD93E5-2243-4D64-B191-73DD5C02774E}" destId="{24DD1EF9-A8BF-473A-A85D-6556367E86F7}" srcOrd="1" destOrd="0" presId="urn:microsoft.com/office/officeart/2008/layout/VerticalAccentList"/>
    <dgm:cxn modelId="{3C4C67BD-CD1B-4E55-9E0B-C359BE46572F}" type="presParOf" srcId="{D9CD93E5-2243-4D64-B191-73DD5C02774E}" destId="{4CF27A0E-FCE6-4936-82E7-394FAA36B550}" srcOrd="2" destOrd="0" presId="urn:microsoft.com/office/officeart/2008/layout/VerticalAccentList"/>
    <dgm:cxn modelId="{C671FDD2-7493-4AE5-ADAD-2F5148BB90FB}" type="presParOf" srcId="{D9CD93E5-2243-4D64-B191-73DD5C02774E}" destId="{BBFD4BDD-6E43-4BDE-9A6C-53E0EB0867F0}" srcOrd="3" destOrd="0" presId="urn:microsoft.com/office/officeart/2008/layout/VerticalAccentList"/>
    <dgm:cxn modelId="{BB0AAD7A-B4B7-4978-9884-CB730FD3127B}" type="presParOf" srcId="{D9CD93E5-2243-4D64-B191-73DD5C02774E}" destId="{FDB2F226-A309-4254-BF29-38241E569A58}" srcOrd="4" destOrd="0" presId="urn:microsoft.com/office/officeart/2008/layout/VerticalAccentList"/>
    <dgm:cxn modelId="{880DAC1B-EC58-4136-A297-788E0E97AF71}" type="presParOf" srcId="{D9CD93E5-2243-4D64-B191-73DD5C02774E}" destId="{B4D02106-124C-40FA-AAEA-12D0F6A5C1C2}" srcOrd="5" destOrd="0" presId="urn:microsoft.com/office/officeart/2008/layout/VerticalAccentList"/>
    <dgm:cxn modelId="{65AA873D-ACEE-4E27-BC7E-F5F7A0470B35}" type="presParOf" srcId="{D9CD93E5-2243-4D64-B191-73DD5C02774E}" destId="{5C00F40A-FB45-4262-864E-E7DCF82C56C4}" srcOrd="6" destOrd="0" presId="urn:microsoft.com/office/officeart/2008/layout/VerticalAccentList"/>
    <dgm:cxn modelId="{13C40A5D-99A8-4660-A1C8-C599246743C3}" type="presParOf" srcId="{D9CD93E5-2243-4D64-B191-73DD5C02774E}" destId="{2E13136C-9395-4681-8E5F-FCCB70317046}" srcOrd="7" destOrd="0" presId="urn:microsoft.com/office/officeart/2008/layout/VerticalAccentList"/>
    <dgm:cxn modelId="{1B4D5045-F76A-410C-8CE7-8B139C051045}" type="presParOf" srcId="{A57B987D-D971-43BE-A051-7E2B1C21AD34}" destId="{2A7E327A-06D3-400E-85CB-6637D036E62D}" srcOrd="5" destOrd="0" presId="urn:microsoft.com/office/officeart/2008/layout/VerticalAccentList"/>
    <dgm:cxn modelId="{9E71FDE7-25AA-481A-9C34-BCD88F808065}" type="presParOf" srcId="{A57B987D-D971-43BE-A051-7E2B1C21AD34}" destId="{15FA25CA-4C3B-4152-8496-3F2F46643BC0}" srcOrd="6" destOrd="0" presId="urn:microsoft.com/office/officeart/2008/layout/VerticalAccentList"/>
    <dgm:cxn modelId="{BFB8216B-5470-43FF-BDD7-954BB4145B5F}" type="presParOf" srcId="{15FA25CA-4C3B-4152-8496-3F2F46643BC0}" destId="{7BB71623-FD42-4898-A77E-FCED050D0C57}" srcOrd="0" destOrd="0" presId="urn:microsoft.com/office/officeart/2008/layout/VerticalAccentList"/>
    <dgm:cxn modelId="{A0DBA3A1-FF11-49D4-B105-73F5B7D27A23}" type="presParOf" srcId="{A57B987D-D971-43BE-A051-7E2B1C21AD34}" destId="{ABC967D3-FB73-4344-89A4-035F55D1DAEB}" srcOrd="7" destOrd="0" presId="urn:microsoft.com/office/officeart/2008/layout/VerticalAccentList"/>
    <dgm:cxn modelId="{397B2C72-855D-402A-968A-9ACC2CA27D2D}" type="presParOf" srcId="{ABC967D3-FB73-4344-89A4-035F55D1DAEB}" destId="{F57133E9-AA23-41FE-A090-A3733DB3F194}" srcOrd="0" destOrd="0" presId="urn:microsoft.com/office/officeart/2008/layout/VerticalAccentList"/>
    <dgm:cxn modelId="{C7BDC519-18A7-47CB-A59E-5BB8A0B383C6}" type="presParOf" srcId="{ABC967D3-FB73-4344-89A4-035F55D1DAEB}" destId="{33B2DEFA-5FAE-47DC-9826-E009F351F1B0}" srcOrd="1" destOrd="0" presId="urn:microsoft.com/office/officeart/2008/layout/VerticalAccentList"/>
    <dgm:cxn modelId="{0307D02A-D9B9-43BC-8B8E-041A5F7AFFE7}" type="presParOf" srcId="{ABC967D3-FB73-4344-89A4-035F55D1DAEB}" destId="{C5BCB0EB-D39C-46CC-BAD1-D3FD620DFF09}" srcOrd="2" destOrd="0" presId="urn:microsoft.com/office/officeart/2008/layout/VerticalAccentList"/>
    <dgm:cxn modelId="{B11FB2EF-6E52-4401-A5BD-7DADC30BF6B2}" type="presParOf" srcId="{ABC967D3-FB73-4344-89A4-035F55D1DAEB}" destId="{915FF02B-0F2F-4600-BF69-84C54FCFA3A7}" srcOrd="3" destOrd="0" presId="urn:microsoft.com/office/officeart/2008/layout/VerticalAccentList"/>
    <dgm:cxn modelId="{A5E01AAC-2710-4AA8-9702-180BAC01C15D}" type="presParOf" srcId="{ABC967D3-FB73-4344-89A4-035F55D1DAEB}" destId="{F7BB0702-0C83-4105-96E2-3B94418F45BC}" srcOrd="4" destOrd="0" presId="urn:microsoft.com/office/officeart/2008/layout/VerticalAccentList"/>
    <dgm:cxn modelId="{987CAFDA-C3E3-473C-9F04-8CEA7FC43BE9}" type="presParOf" srcId="{ABC967D3-FB73-4344-89A4-035F55D1DAEB}" destId="{37061118-D508-4FC9-8488-233B3E78AD65}" srcOrd="5" destOrd="0" presId="urn:microsoft.com/office/officeart/2008/layout/VerticalAccentList"/>
    <dgm:cxn modelId="{3CB831D7-3B71-4DDC-8F44-8451B549B335}" type="presParOf" srcId="{ABC967D3-FB73-4344-89A4-035F55D1DAEB}" destId="{02B378CC-E822-4F40-9934-3E3F0AE49471}" srcOrd="6" destOrd="0" presId="urn:microsoft.com/office/officeart/2008/layout/VerticalAccentList"/>
    <dgm:cxn modelId="{43B454D1-93A3-4FA5-B3A2-14BFAE5EF5A0}" type="presParOf" srcId="{ABC967D3-FB73-4344-89A4-035F55D1DAEB}" destId="{7B5847FA-26A7-4C90-9DC1-F75ED15B4756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A2D2AD7-DFC9-42C0-8665-D676FADCEC71}" type="doc">
      <dgm:prSet loTypeId="urn:microsoft.com/office/officeart/2008/layout/Square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E96B05F-D959-4F86-A5B2-EE6BA063AC56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1F8324"/>
              </a:solidFill>
            </a:rPr>
            <a:t>Образование</a:t>
          </a:r>
          <a:endParaRPr lang="ru-RU" sz="2800" dirty="0">
            <a:solidFill>
              <a:srgbClr val="1F8324"/>
            </a:solidFill>
          </a:endParaRPr>
        </a:p>
      </dgm:t>
    </dgm:pt>
    <dgm:pt modelId="{4B717B3B-E13D-464C-9A72-0534F8902656}" type="parTrans" cxnId="{EA84AD9A-C2FD-4EDA-86E8-9F5BF0BD45FD}">
      <dgm:prSet/>
      <dgm:spPr/>
      <dgm:t>
        <a:bodyPr/>
        <a:lstStyle/>
        <a:p>
          <a:endParaRPr lang="ru-RU" sz="2800">
            <a:solidFill>
              <a:srgbClr val="1F8324"/>
            </a:solidFill>
          </a:endParaRPr>
        </a:p>
      </dgm:t>
    </dgm:pt>
    <dgm:pt modelId="{29F0A0B7-51FF-4A11-8E02-0B740BC5C4DE}" type="sibTrans" cxnId="{EA84AD9A-C2FD-4EDA-86E8-9F5BF0BD45FD}">
      <dgm:prSet/>
      <dgm:spPr/>
      <dgm:t>
        <a:bodyPr/>
        <a:lstStyle/>
        <a:p>
          <a:endParaRPr lang="ru-RU" sz="2800">
            <a:solidFill>
              <a:srgbClr val="1F8324"/>
            </a:solidFill>
          </a:endParaRPr>
        </a:p>
      </dgm:t>
    </dgm:pt>
    <dgm:pt modelId="{80224AB0-F653-4972-91A4-545AC08BDCBE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1F8324"/>
              </a:solidFill>
            </a:rPr>
            <a:t>«Подъемные» </a:t>
          </a:r>
          <a:endParaRPr lang="ru-RU" sz="2800" dirty="0">
            <a:solidFill>
              <a:srgbClr val="1F8324"/>
            </a:solidFill>
          </a:endParaRPr>
        </a:p>
      </dgm:t>
    </dgm:pt>
    <dgm:pt modelId="{A841902A-6E78-491A-82D6-224E18B774DD}" type="parTrans" cxnId="{6E4E78CC-F624-4109-95DF-6C5A412E59B4}">
      <dgm:prSet/>
      <dgm:spPr/>
      <dgm:t>
        <a:bodyPr/>
        <a:lstStyle/>
        <a:p>
          <a:endParaRPr lang="ru-RU" sz="2800">
            <a:solidFill>
              <a:srgbClr val="1F8324"/>
            </a:solidFill>
          </a:endParaRPr>
        </a:p>
      </dgm:t>
    </dgm:pt>
    <dgm:pt modelId="{3F5C928D-A227-4AD3-AAE4-43D9AE782EC0}" type="sibTrans" cxnId="{6E4E78CC-F624-4109-95DF-6C5A412E59B4}">
      <dgm:prSet/>
      <dgm:spPr/>
      <dgm:t>
        <a:bodyPr/>
        <a:lstStyle/>
        <a:p>
          <a:endParaRPr lang="ru-RU" sz="2800">
            <a:solidFill>
              <a:srgbClr val="1F8324"/>
            </a:solidFill>
          </a:endParaRPr>
        </a:p>
      </dgm:t>
    </dgm:pt>
    <dgm:pt modelId="{118DE526-A0B8-400D-8BA1-E625413FB5B0}">
      <dgm:prSet phldrT="[Текст]" custT="1"/>
      <dgm:spPr/>
      <dgm:t>
        <a:bodyPr/>
        <a:lstStyle/>
        <a:p>
          <a:r>
            <a:rPr lang="ru-RU" sz="2800" dirty="0" err="1" smtClean="0">
              <a:solidFill>
                <a:srgbClr val="1F8324"/>
              </a:solidFill>
            </a:rPr>
            <a:t>Соц.выплата</a:t>
          </a:r>
          <a:r>
            <a:rPr lang="ru-RU" sz="2800" dirty="0" smtClean="0">
              <a:solidFill>
                <a:srgbClr val="1F8324"/>
              </a:solidFill>
            </a:rPr>
            <a:t> на приобретение жилья</a:t>
          </a:r>
          <a:endParaRPr lang="ru-RU" sz="2800" dirty="0">
            <a:solidFill>
              <a:srgbClr val="1F8324"/>
            </a:solidFill>
          </a:endParaRPr>
        </a:p>
      </dgm:t>
    </dgm:pt>
    <dgm:pt modelId="{0416F5B4-4349-48BE-A837-C1DC3B4C215A}" type="parTrans" cxnId="{07D10512-358C-4AC0-864D-F85AD0D963F4}">
      <dgm:prSet/>
      <dgm:spPr/>
      <dgm:t>
        <a:bodyPr/>
        <a:lstStyle/>
        <a:p>
          <a:endParaRPr lang="ru-RU" sz="2800">
            <a:solidFill>
              <a:srgbClr val="1F8324"/>
            </a:solidFill>
          </a:endParaRPr>
        </a:p>
      </dgm:t>
    </dgm:pt>
    <dgm:pt modelId="{B47EA3B9-6CEA-4FB1-9C3B-C7B26E7977E3}" type="sibTrans" cxnId="{07D10512-358C-4AC0-864D-F85AD0D963F4}">
      <dgm:prSet/>
      <dgm:spPr/>
      <dgm:t>
        <a:bodyPr/>
        <a:lstStyle/>
        <a:p>
          <a:endParaRPr lang="ru-RU" sz="2800">
            <a:solidFill>
              <a:srgbClr val="1F8324"/>
            </a:solidFill>
          </a:endParaRPr>
        </a:p>
      </dgm:t>
    </dgm:pt>
    <dgm:pt modelId="{8FF676FB-1FBD-476E-882B-279DB47D2C2F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1F8324"/>
              </a:solidFill>
            </a:rPr>
            <a:t>За наем жилых помещений</a:t>
          </a:r>
          <a:endParaRPr lang="ru-RU" sz="2800" dirty="0">
            <a:solidFill>
              <a:srgbClr val="1F8324"/>
            </a:solidFill>
          </a:endParaRPr>
        </a:p>
      </dgm:t>
    </dgm:pt>
    <dgm:pt modelId="{AF9AB68B-52D9-41F4-BC96-8EA5E8BF9EE6}" type="parTrans" cxnId="{2ABDB9B0-FE24-4E17-B9D7-AF318BEB3FBF}">
      <dgm:prSet/>
      <dgm:spPr/>
      <dgm:t>
        <a:bodyPr/>
        <a:lstStyle/>
        <a:p>
          <a:endParaRPr lang="ru-RU" sz="2800">
            <a:solidFill>
              <a:srgbClr val="1F8324"/>
            </a:solidFill>
          </a:endParaRPr>
        </a:p>
      </dgm:t>
    </dgm:pt>
    <dgm:pt modelId="{00F1CBAD-5042-40BF-95AF-02F750A59825}" type="sibTrans" cxnId="{2ABDB9B0-FE24-4E17-B9D7-AF318BEB3FBF}">
      <dgm:prSet/>
      <dgm:spPr/>
      <dgm:t>
        <a:bodyPr/>
        <a:lstStyle/>
        <a:p>
          <a:endParaRPr lang="ru-RU" sz="2800">
            <a:solidFill>
              <a:srgbClr val="1F8324"/>
            </a:solidFill>
          </a:endParaRPr>
        </a:p>
      </dgm:t>
    </dgm:pt>
    <dgm:pt modelId="{7BEE77D8-08C7-4CC8-AEDA-2092DE1DCA59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1F8324"/>
              </a:solidFill>
            </a:rPr>
            <a:t>Здравоохранение</a:t>
          </a:r>
          <a:endParaRPr lang="ru-RU" sz="2800" dirty="0">
            <a:solidFill>
              <a:srgbClr val="1F8324"/>
            </a:solidFill>
          </a:endParaRPr>
        </a:p>
      </dgm:t>
    </dgm:pt>
    <dgm:pt modelId="{052D7B3F-4AE8-4E3D-A831-76701A5718EE}" type="parTrans" cxnId="{CC0670E4-A8CF-46AC-86C5-D1D30FB9B7D8}">
      <dgm:prSet/>
      <dgm:spPr/>
      <dgm:t>
        <a:bodyPr/>
        <a:lstStyle/>
        <a:p>
          <a:endParaRPr lang="ru-RU" sz="2800">
            <a:solidFill>
              <a:srgbClr val="1F8324"/>
            </a:solidFill>
          </a:endParaRPr>
        </a:p>
      </dgm:t>
    </dgm:pt>
    <dgm:pt modelId="{F893DB97-EE13-49B9-AB83-25536AE472A4}" type="sibTrans" cxnId="{CC0670E4-A8CF-46AC-86C5-D1D30FB9B7D8}">
      <dgm:prSet/>
      <dgm:spPr/>
      <dgm:t>
        <a:bodyPr/>
        <a:lstStyle/>
        <a:p>
          <a:endParaRPr lang="ru-RU" sz="2800">
            <a:solidFill>
              <a:srgbClr val="1F8324"/>
            </a:solidFill>
          </a:endParaRPr>
        </a:p>
      </dgm:t>
    </dgm:pt>
    <dgm:pt modelId="{5CD32541-4BB2-45C0-8911-C796D4B89531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1F8324"/>
              </a:solidFill>
            </a:rPr>
            <a:t>«Подъемные»</a:t>
          </a:r>
          <a:endParaRPr lang="ru-RU" sz="2800" dirty="0">
            <a:solidFill>
              <a:srgbClr val="1F8324"/>
            </a:solidFill>
          </a:endParaRPr>
        </a:p>
      </dgm:t>
    </dgm:pt>
    <dgm:pt modelId="{EE4E0D47-53FD-450F-A6DE-1562304500A8}" type="parTrans" cxnId="{0A623A71-BB68-421B-A845-29B8B682E314}">
      <dgm:prSet/>
      <dgm:spPr/>
      <dgm:t>
        <a:bodyPr/>
        <a:lstStyle/>
        <a:p>
          <a:endParaRPr lang="ru-RU" sz="2800">
            <a:solidFill>
              <a:srgbClr val="1F8324"/>
            </a:solidFill>
          </a:endParaRPr>
        </a:p>
      </dgm:t>
    </dgm:pt>
    <dgm:pt modelId="{ACE3FCA2-F3D4-4076-B127-28740C8912DF}" type="sibTrans" cxnId="{0A623A71-BB68-421B-A845-29B8B682E314}">
      <dgm:prSet/>
      <dgm:spPr/>
      <dgm:t>
        <a:bodyPr/>
        <a:lstStyle/>
        <a:p>
          <a:endParaRPr lang="ru-RU" sz="2800">
            <a:solidFill>
              <a:srgbClr val="1F8324"/>
            </a:solidFill>
          </a:endParaRPr>
        </a:p>
      </dgm:t>
    </dgm:pt>
    <dgm:pt modelId="{0995D373-C914-4234-B0CB-70A68915AF55}">
      <dgm:prSet phldrT="[Текст]" custT="1"/>
      <dgm:spPr/>
      <dgm:t>
        <a:bodyPr/>
        <a:lstStyle/>
        <a:p>
          <a:r>
            <a:rPr lang="ru-RU" sz="2800" dirty="0" err="1" smtClean="0">
              <a:solidFill>
                <a:srgbClr val="1F8324"/>
              </a:solidFill>
            </a:rPr>
            <a:t>Соц.выплата</a:t>
          </a:r>
          <a:r>
            <a:rPr lang="ru-RU" sz="2800" dirty="0" smtClean="0">
              <a:solidFill>
                <a:srgbClr val="1F8324"/>
              </a:solidFill>
            </a:rPr>
            <a:t> на приобретение жилья</a:t>
          </a:r>
          <a:endParaRPr lang="ru-RU" sz="2800" dirty="0">
            <a:solidFill>
              <a:srgbClr val="1F8324"/>
            </a:solidFill>
          </a:endParaRPr>
        </a:p>
      </dgm:t>
    </dgm:pt>
    <dgm:pt modelId="{A68F1A16-31CA-470D-94EE-24262C77DDA0}" type="parTrans" cxnId="{46D07D3E-9C38-42FA-AD60-AD5C5DFD6866}">
      <dgm:prSet/>
      <dgm:spPr/>
      <dgm:t>
        <a:bodyPr/>
        <a:lstStyle/>
        <a:p>
          <a:endParaRPr lang="ru-RU" sz="2800">
            <a:solidFill>
              <a:srgbClr val="1F8324"/>
            </a:solidFill>
          </a:endParaRPr>
        </a:p>
      </dgm:t>
    </dgm:pt>
    <dgm:pt modelId="{6FF23A05-9C91-43C9-8B9D-3353BF35161C}" type="sibTrans" cxnId="{46D07D3E-9C38-42FA-AD60-AD5C5DFD6866}">
      <dgm:prSet/>
      <dgm:spPr/>
      <dgm:t>
        <a:bodyPr/>
        <a:lstStyle/>
        <a:p>
          <a:endParaRPr lang="ru-RU" sz="2800">
            <a:solidFill>
              <a:srgbClr val="1F8324"/>
            </a:solidFill>
          </a:endParaRPr>
        </a:p>
      </dgm:t>
    </dgm:pt>
    <dgm:pt modelId="{623F4C64-7AEE-4D90-9CAF-C8CA630B5113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1F8324"/>
              </a:solidFill>
            </a:rPr>
            <a:t>За наем жилых помещений</a:t>
          </a:r>
          <a:endParaRPr lang="ru-RU" sz="2800" dirty="0">
            <a:solidFill>
              <a:srgbClr val="1F8324"/>
            </a:solidFill>
          </a:endParaRPr>
        </a:p>
      </dgm:t>
    </dgm:pt>
    <dgm:pt modelId="{531C1A5D-7290-49CE-8F15-F9CA1186806F}" type="parTrans" cxnId="{A1B121C3-3D2B-46A9-8034-A00F14585001}">
      <dgm:prSet/>
      <dgm:spPr/>
      <dgm:t>
        <a:bodyPr/>
        <a:lstStyle/>
        <a:p>
          <a:endParaRPr lang="ru-RU" sz="2800">
            <a:solidFill>
              <a:srgbClr val="1F8324"/>
            </a:solidFill>
          </a:endParaRPr>
        </a:p>
      </dgm:t>
    </dgm:pt>
    <dgm:pt modelId="{D93EAE89-4B5A-48F6-ABCF-DFC8A64AC0BD}" type="sibTrans" cxnId="{A1B121C3-3D2B-46A9-8034-A00F14585001}">
      <dgm:prSet/>
      <dgm:spPr/>
      <dgm:t>
        <a:bodyPr/>
        <a:lstStyle/>
        <a:p>
          <a:endParaRPr lang="ru-RU" sz="2800">
            <a:solidFill>
              <a:srgbClr val="1F8324"/>
            </a:solidFill>
          </a:endParaRPr>
        </a:p>
      </dgm:t>
    </dgm:pt>
    <dgm:pt modelId="{50D202AC-8B48-4B9C-8E7F-F3640079B4E2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1F8324"/>
              </a:solidFill>
            </a:rPr>
            <a:t>Целевое обучение</a:t>
          </a:r>
          <a:endParaRPr lang="ru-RU" sz="2800" dirty="0">
            <a:solidFill>
              <a:srgbClr val="1F8324"/>
            </a:solidFill>
          </a:endParaRPr>
        </a:p>
      </dgm:t>
    </dgm:pt>
    <dgm:pt modelId="{088AC063-21D2-4900-A54A-C6BFB6ED3F05}" type="parTrans" cxnId="{C0C06F9F-F938-49D1-9418-0CF30376C68F}">
      <dgm:prSet/>
      <dgm:spPr/>
      <dgm:t>
        <a:bodyPr/>
        <a:lstStyle/>
        <a:p>
          <a:endParaRPr lang="ru-RU" sz="2800"/>
        </a:p>
      </dgm:t>
    </dgm:pt>
    <dgm:pt modelId="{E51E2D73-6208-481C-BF3C-956AF0BD587E}" type="sibTrans" cxnId="{C0C06F9F-F938-49D1-9418-0CF30376C68F}">
      <dgm:prSet/>
      <dgm:spPr/>
      <dgm:t>
        <a:bodyPr/>
        <a:lstStyle/>
        <a:p>
          <a:endParaRPr lang="ru-RU" sz="2800"/>
        </a:p>
      </dgm:t>
    </dgm:pt>
    <dgm:pt modelId="{67C0EBEE-5572-4F77-8CFE-7654CB8922F6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1F8324"/>
              </a:solidFill>
            </a:rPr>
            <a:t>Оплата ординатуры</a:t>
          </a:r>
          <a:endParaRPr lang="ru-RU" sz="2800" dirty="0">
            <a:solidFill>
              <a:srgbClr val="1F8324"/>
            </a:solidFill>
          </a:endParaRPr>
        </a:p>
      </dgm:t>
    </dgm:pt>
    <dgm:pt modelId="{7280B43A-B29A-4352-A141-394AA5B0700C}" type="parTrans" cxnId="{519989CB-6A35-4485-8D53-97ED8051E439}">
      <dgm:prSet/>
      <dgm:spPr/>
      <dgm:t>
        <a:bodyPr/>
        <a:lstStyle/>
        <a:p>
          <a:endParaRPr lang="ru-RU" sz="2800"/>
        </a:p>
      </dgm:t>
    </dgm:pt>
    <dgm:pt modelId="{C11AECC6-B0A0-4D55-A447-C00013642498}" type="sibTrans" cxnId="{519989CB-6A35-4485-8D53-97ED8051E439}">
      <dgm:prSet/>
      <dgm:spPr/>
      <dgm:t>
        <a:bodyPr/>
        <a:lstStyle/>
        <a:p>
          <a:endParaRPr lang="ru-RU" sz="2800"/>
        </a:p>
      </dgm:t>
    </dgm:pt>
    <dgm:pt modelId="{58A2E98C-32E1-439D-8F43-C025BC4D1046}" type="pres">
      <dgm:prSet presAssocID="{AA2D2AD7-DFC9-42C0-8665-D676FADCEC71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5321EC-5B8F-4AF3-BB8F-388C243C7E90}" type="pres">
      <dgm:prSet presAssocID="{7E96B05F-D959-4F86-A5B2-EE6BA063AC56}" presName="root" presStyleCnt="0">
        <dgm:presLayoutVars>
          <dgm:chMax/>
          <dgm:chPref/>
        </dgm:presLayoutVars>
      </dgm:prSet>
      <dgm:spPr/>
    </dgm:pt>
    <dgm:pt modelId="{1DCF2B2E-5434-4885-8FD5-DE3A8F871E65}" type="pres">
      <dgm:prSet presAssocID="{7E96B05F-D959-4F86-A5B2-EE6BA063AC56}" presName="rootComposite" presStyleCnt="0">
        <dgm:presLayoutVars/>
      </dgm:prSet>
      <dgm:spPr/>
    </dgm:pt>
    <dgm:pt modelId="{F1BFD873-D645-40DE-B60B-3496BF0717D9}" type="pres">
      <dgm:prSet presAssocID="{7E96B05F-D959-4F86-A5B2-EE6BA063AC56}" presName="ParentAccent" presStyleLbl="alignNode1" presStyleIdx="0" presStyleCnt="2"/>
      <dgm:spPr/>
    </dgm:pt>
    <dgm:pt modelId="{82290660-14FE-4929-9F4B-63C4E1660CC6}" type="pres">
      <dgm:prSet presAssocID="{7E96B05F-D959-4F86-A5B2-EE6BA063AC56}" presName="ParentSmallAccent" presStyleLbl="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F5B151A-6618-4C94-AA1D-1717B33C7843}" type="pres">
      <dgm:prSet presAssocID="{7E96B05F-D959-4F86-A5B2-EE6BA063AC56}" presName="Parent" presStyleLbl="revTx" presStyleIdx="0" presStyleCnt="10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F17447-CBDB-4746-8892-EC2C979D1F1D}" type="pres">
      <dgm:prSet presAssocID="{7E96B05F-D959-4F86-A5B2-EE6BA063AC56}" presName="childShape" presStyleCnt="0">
        <dgm:presLayoutVars>
          <dgm:chMax val="0"/>
          <dgm:chPref val="0"/>
        </dgm:presLayoutVars>
      </dgm:prSet>
      <dgm:spPr/>
    </dgm:pt>
    <dgm:pt modelId="{63C038FF-74D0-409C-95E1-9838BBCA60E8}" type="pres">
      <dgm:prSet presAssocID="{80224AB0-F653-4972-91A4-545AC08BDCBE}" presName="childComposite" presStyleCnt="0">
        <dgm:presLayoutVars>
          <dgm:chMax val="0"/>
          <dgm:chPref val="0"/>
        </dgm:presLayoutVars>
      </dgm:prSet>
      <dgm:spPr/>
    </dgm:pt>
    <dgm:pt modelId="{7D5E62FF-C4CA-4486-8482-CBF9531A7DC0}" type="pres">
      <dgm:prSet presAssocID="{80224AB0-F653-4972-91A4-545AC08BDCBE}" presName="ChildAccent" presStyleLbl="solidFgAcc1" presStyleIdx="0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737119A-9665-4A7E-BDA3-EA5BAADB79F9}" type="pres">
      <dgm:prSet presAssocID="{80224AB0-F653-4972-91A4-545AC08BDCBE}" presName="Child" presStyleLbl="revTx" presStyleIdx="1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1CAAD-E93E-4AF1-9E04-4F6B671B3EA2}" type="pres">
      <dgm:prSet presAssocID="{118DE526-A0B8-400D-8BA1-E625413FB5B0}" presName="childComposite" presStyleCnt="0">
        <dgm:presLayoutVars>
          <dgm:chMax val="0"/>
          <dgm:chPref val="0"/>
        </dgm:presLayoutVars>
      </dgm:prSet>
      <dgm:spPr/>
    </dgm:pt>
    <dgm:pt modelId="{D25E57EC-25AE-4950-8175-924CABDBA796}" type="pres">
      <dgm:prSet presAssocID="{118DE526-A0B8-400D-8BA1-E625413FB5B0}" presName="ChildAccent" presStyleLbl="solidFgAcc1" presStyleIdx="1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1F296BC-3D3E-4D99-8068-6FF921326F86}" type="pres">
      <dgm:prSet presAssocID="{118DE526-A0B8-400D-8BA1-E625413FB5B0}" presName="Child" presStyleLbl="revTx" presStyleIdx="2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CCF47-0CD5-456B-BFD4-C3F4FD974E2C}" type="pres">
      <dgm:prSet presAssocID="{8FF676FB-1FBD-476E-882B-279DB47D2C2F}" presName="childComposite" presStyleCnt="0">
        <dgm:presLayoutVars>
          <dgm:chMax val="0"/>
          <dgm:chPref val="0"/>
        </dgm:presLayoutVars>
      </dgm:prSet>
      <dgm:spPr/>
    </dgm:pt>
    <dgm:pt modelId="{AAC5F3EC-47E1-4634-9301-909C650A58A8}" type="pres">
      <dgm:prSet presAssocID="{8FF676FB-1FBD-476E-882B-279DB47D2C2F}" presName="ChildAccent" presStyleLbl="solidFgAcc1" presStyleIdx="2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FD859D1-FE63-4346-85FA-5A0407C2CB21}" type="pres">
      <dgm:prSet presAssocID="{8FF676FB-1FBD-476E-882B-279DB47D2C2F}" presName="Child" presStyleLbl="revTx" presStyleIdx="3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7C089-3F45-4EE6-8FB4-D145FCDE0351}" type="pres">
      <dgm:prSet presAssocID="{50D202AC-8B48-4B9C-8E7F-F3640079B4E2}" presName="childComposite" presStyleCnt="0">
        <dgm:presLayoutVars>
          <dgm:chMax val="0"/>
          <dgm:chPref val="0"/>
        </dgm:presLayoutVars>
      </dgm:prSet>
      <dgm:spPr/>
    </dgm:pt>
    <dgm:pt modelId="{656413C2-DAC9-44EA-84AA-71C30C10295A}" type="pres">
      <dgm:prSet presAssocID="{50D202AC-8B48-4B9C-8E7F-F3640079B4E2}" presName="ChildAccent" presStyleLbl="solidFgAcc1" presStyleIdx="3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D26F4D39-1C56-47B7-8E1F-C39F99B8FEE0}" type="pres">
      <dgm:prSet presAssocID="{50D202AC-8B48-4B9C-8E7F-F3640079B4E2}" presName="Child" presStyleLbl="revTx" presStyleIdx="4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8F4D29-D759-4B90-8045-1AC3FF2B0E59}" type="pres">
      <dgm:prSet presAssocID="{7BEE77D8-08C7-4CC8-AEDA-2092DE1DCA59}" presName="root" presStyleCnt="0">
        <dgm:presLayoutVars>
          <dgm:chMax/>
          <dgm:chPref/>
        </dgm:presLayoutVars>
      </dgm:prSet>
      <dgm:spPr/>
    </dgm:pt>
    <dgm:pt modelId="{0A662775-31EB-4EB7-96A1-A6C10D89B928}" type="pres">
      <dgm:prSet presAssocID="{7BEE77D8-08C7-4CC8-AEDA-2092DE1DCA59}" presName="rootComposite" presStyleCnt="0">
        <dgm:presLayoutVars/>
      </dgm:prSet>
      <dgm:spPr/>
    </dgm:pt>
    <dgm:pt modelId="{9533CF30-3E4C-45B5-BAC5-741A12C2D18A}" type="pres">
      <dgm:prSet presAssocID="{7BEE77D8-08C7-4CC8-AEDA-2092DE1DCA59}" presName="ParentAccent" presStyleLbl="alignNode1" presStyleIdx="1" presStyleCnt="2"/>
      <dgm:spPr/>
    </dgm:pt>
    <dgm:pt modelId="{745BA3BB-4A47-47B7-B9BC-548462129230}" type="pres">
      <dgm:prSet presAssocID="{7BEE77D8-08C7-4CC8-AEDA-2092DE1DCA59}" presName="ParentSmallAccent" presStyleLbl="fgAcc1" presStyleIdx="1" presStyleCnt="2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9BC87614-DDB4-4B54-BE18-A2E65ED9730D}" type="pres">
      <dgm:prSet presAssocID="{7BEE77D8-08C7-4CC8-AEDA-2092DE1DCA59}" presName="Parent" presStyleLbl="revTx" presStyleIdx="5" presStyleCnt="10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7D547D-AB86-4FCA-97BC-F5BB14638BC9}" type="pres">
      <dgm:prSet presAssocID="{7BEE77D8-08C7-4CC8-AEDA-2092DE1DCA59}" presName="childShape" presStyleCnt="0">
        <dgm:presLayoutVars>
          <dgm:chMax val="0"/>
          <dgm:chPref val="0"/>
        </dgm:presLayoutVars>
      </dgm:prSet>
      <dgm:spPr/>
    </dgm:pt>
    <dgm:pt modelId="{DFB2B07E-99B0-44F2-A002-6B175D6930EB}" type="pres">
      <dgm:prSet presAssocID="{5CD32541-4BB2-45C0-8911-C796D4B89531}" presName="childComposite" presStyleCnt="0">
        <dgm:presLayoutVars>
          <dgm:chMax val="0"/>
          <dgm:chPref val="0"/>
        </dgm:presLayoutVars>
      </dgm:prSet>
      <dgm:spPr/>
    </dgm:pt>
    <dgm:pt modelId="{9F929374-4008-4679-88CB-7EECFC4B0B54}" type="pres">
      <dgm:prSet presAssocID="{5CD32541-4BB2-45C0-8911-C796D4B89531}" presName="ChildAccent" presStyleLbl="solidFgAcc1" presStyleIdx="4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A6C8AEC-4943-48C4-AE77-34357C5FE669}" type="pres">
      <dgm:prSet presAssocID="{5CD32541-4BB2-45C0-8911-C796D4B89531}" presName="Child" presStyleLbl="revTx" presStyleIdx="6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695D5E-F633-47CE-9C89-0AF2A4726F61}" type="pres">
      <dgm:prSet presAssocID="{0995D373-C914-4234-B0CB-70A68915AF55}" presName="childComposite" presStyleCnt="0">
        <dgm:presLayoutVars>
          <dgm:chMax val="0"/>
          <dgm:chPref val="0"/>
        </dgm:presLayoutVars>
      </dgm:prSet>
      <dgm:spPr/>
    </dgm:pt>
    <dgm:pt modelId="{48D0B3AD-E69D-4AE5-ACAC-11985D3E0E95}" type="pres">
      <dgm:prSet presAssocID="{0995D373-C914-4234-B0CB-70A68915AF55}" presName="ChildAccent" presStyleLbl="solidFgAcc1" presStyleIdx="5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F883F33-3AE9-49A8-BF24-9746381AE5E8}" type="pres">
      <dgm:prSet presAssocID="{0995D373-C914-4234-B0CB-70A68915AF55}" presName="Child" presStyleLbl="revTx" presStyleIdx="7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D75790-0F61-4493-8294-75595EBBFA00}" type="pres">
      <dgm:prSet presAssocID="{623F4C64-7AEE-4D90-9CAF-C8CA630B5113}" presName="childComposite" presStyleCnt="0">
        <dgm:presLayoutVars>
          <dgm:chMax val="0"/>
          <dgm:chPref val="0"/>
        </dgm:presLayoutVars>
      </dgm:prSet>
      <dgm:spPr/>
    </dgm:pt>
    <dgm:pt modelId="{9BA2E27D-FB94-469D-829E-798F31984122}" type="pres">
      <dgm:prSet presAssocID="{623F4C64-7AEE-4D90-9CAF-C8CA630B5113}" presName="ChildAccent" presStyleLbl="solidFgAcc1" presStyleIdx="6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B98A0A3-B51A-4B3C-8076-50FC94B574DA}" type="pres">
      <dgm:prSet presAssocID="{623F4C64-7AEE-4D90-9CAF-C8CA630B5113}" presName="Child" presStyleLbl="revTx" presStyleIdx="8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FAB748-04AA-46D1-A9BA-15F835FB190A}" type="pres">
      <dgm:prSet presAssocID="{67C0EBEE-5572-4F77-8CFE-7654CB8922F6}" presName="childComposite" presStyleCnt="0">
        <dgm:presLayoutVars>
          <dgm:chMax val="0"/>
          <dgm:chPref val="0"/>
        </dgm:presLayoutVars>
      </dgm:prSet>
      <dgm:spPr/>
    </dgm:pt>
    <dgm:pt modelId="{628B394D-D2D3-4A51-AE17-2EC84BDF5D3E}" type="pres">
      <dgm:prSet presAssocID="{67C0EBEE-5572-4F77-8CFE-7654CB8922F6}" presName="ChildAccent" presStyleLbl="solidFgAcc1" presStyleIdx="7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DD269B0C-5D7E-431A-AD8F-7C0F6D976C48}" type="pres">
      <dgm:prSet presAssocID="{67C0EBEE-5572-4F77-8CFE-7654CB8922F6}" presName="Child" presStyleLbl="revTx" presStyleIdx="9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EEA03A-D53B-4AE7-8C55-0986708EA26D}" type="presOf" srcId="{80224AB0-F653-4972-91A4-545AC08BDCBE}" destId="{4737119A-9665-4A7E-BDA3-EA5BAADB79F9}" srcOrd="0" destOrd="0" presId="urn:microsoft.com/office/officeart/2008/layout/SquareAccentList"/>
    <dgm:cxn modelId="{0A623A71-BB68-421B-A845-29B8B682E314}" srcId="{7BEE77D8-08C7-4CC8-AEDA-2092DE1DCA59}" destId="{5CD32541-4BB2-45C0-8911-C796D4B89531}" srcOrd="0" destOrd="0" parTransId="{EE4E0D47-53FD-450F-A6DE-1562304500A8}" sibTransId="{ACE3FCA2-F3D4-4076-B127-28740C8912DF}"/>
    <dgm:cxn modelId="{833E7642-F943-474B-8896-D1D6BF1A97F9}" type="presOf" srcId="{50D202AC-8B48-4B9C-8E7F-F3640079B4E2}" destId="{D26F4D39-1C56-47B7-8E1F-C39F99B8FEE0}" srcOrd="0" destOrd="0" presId="urn:microsoft.com/office/officeart/2008/layout/SquareAccentList"/>
    <dgm:cxn modelId="{DBB1255C-7426-405F-8777-13DE3DBEA559}" type="presOf" srcId="{623F4C64-7AEE-4D90-9CAF-C8CA630B5113}" destId="{AB98A0A3-B51A-4B3C-8076-50FC94B574DA}" srcOrd="0" destOrd="0" presId="urn:microsoft.com/office/officeart/2008/layout/SquareAccentList"/>
    <dgm:cxn modelId="{3084CC7C-9152-423D-A9D1-85CEFAC7C3AE}" type="presOf" srcId="{AA2D2AD7-DFC9-42C0-8665-D676FADCEC71}" destId="{58A2E98C-32E1-439D-8F43-C025BC4D1046}" srcOrd="0" destOrd="0" presId="urn:microsoft.com/office/officeart/2008/layout/SquareAccentList"/>
    <dgm:cxn modelId="{C0C06F9F-F938-49D1-9418-0CF30376C68F}" srcId="{7E96B05F-D959-4F86-A5B2-EE6BA063AC56}" destId="{50D202AC-8B48-4B9C-8E7F-F3640079B4E2}" srcOrd="3" destOrd="0" parTransId="{088AC063-21D2-4900-A54A-C6BFB6ED3F05}" sibTransId="{E51E2D73-6208-481C-BF3C-956AF0BD587E}"/>
    <dgm:cxn modelId="{CD2A3F04-A576-4438-8859-49580C038946}" type="presOf" srcId="{7E96B05F-D959-4F86-A5B2-EE6BA063AC56}" destId="{1F5B151A-6618-4C94-AA1D-1717B33C7843}" srcOrd="0" destOrd="0" presId="urn:microsoft.com/office/officeart/2008/layout/SquareAccentList"/>
    <dgm:cxn modelId="{519989CB-6A35-4485-8D53-97ED8051E439}" srcId="{7BEE77D8-08C7-4CC8-AEDA-2092DE1DCA59}" destId="{67C0EBEE-5572-4F77-8CFE-7654CB8922F6}" srcOrd="3" destOrd="0" parTransId="{7280B43A-B29A-4352-A141-394AA5B0700C}" sibTransId="{C11AECC6-B0A0-4D55-A447-C00013642498}"/>
    <dgm:cxn modelId="{46D07D3E-9C38-42FA-AD60-AD5C5DFD6866}" srcId="{7BEE77D8-08C7-4CC8-AEDA-2092DE1DCA59}" destId="{0995D373-C914-4234-B0CB-70A68915AF55}" srcOrd="1" destOrd="0" parTransId="{A68F1A16-31CA-470D-94EE-24262C77DDA0}" sibTransId="{6FF23A05-9C91-43C9-8B9D-3353BF35161C}"/>
    <dgm:cxn modelId="{D43B8B80-7601-4CFF-8BF3-1F114FEE9DC5}" type="presOf" srcId="{0995D373-C914-4234-B0CB-70A68915AF55}" destId="{7F883F33-3AE9-49A8-BF24-9746381AE5E8}" srcOrd="0" destOrd="0" presId="urn:microsoft.com/office/officeart/2008/layout/SquareAccentList"/>
    <dgm:cxn modelId="{EA84AD9A-C2FD-4EDA-86E8-9F5BF0BD45FD}" srcId="{AA2D2AD7-DFC9-42C0-8665-D676FADCEC71}" destId="{7E96B05F-D959-4F86-A5B2-EE6BA063AC56}" srcOrd="0" destOrd="0" parTransId="{4B717B3B-E13D-464C-9A72-0534F8902656}" sibTransId="{29F0A0B7-51FF-4A11-8E02-0B740BC5C4DE}"/>
    <dgm:cxn modelId="{6E4E78CC-F624-4109-95DF-6C5A412E59B4}" srcId="{7E96B05F-D959-4F86-A5B2-EE6BA063AC56}" destId="{80224AB0-F653-4972-91A4-545AC08BDCBE}" srcOrd="0" destOrd="0" parTransId="{A841902A-6E78-491A-82D6-224E18B774DD}" sibTransId="{3F5C928D-A227-4AD3-AAE4-43D9AE782EC0}"/>
    <dgm:cxn modelId="{1119EA04-21E8-4B84-A6EA-D9BF7F463D2A}" type="presOf" srcId="{118DE526-A0B8-400D-8BA1-E625413FB5B0}" destId="{F1F296BC-3D3E-4D99-8068-6FF921326F86}" srcOrd="0" destOrd="0" presId="urn:microsoft.com/office/officeart/2008/layout/SquareAccentList"/>
    <dgm:cxn modelId="{A1B121C3-3D2B-46A9-8034-A00F14585001}" srcId="{7BEE77D8-08C7-4CC8-AEDA-2092DE1DCA59}" destId="{623F4C64-7AEE-4D90-9CAF-C8CA630B5113}" srcOrd="2" destOrd="0" parTransId="{531C1A5D-7290-49CE-8F15-F9CA1186806F}" sibTransId="{D93EAE89-4B5A-48F6-ABCF-DFC8A64AC0BD}"/>
    <dgm:cxn modelId="{33463E72-4F42-4CD8-882B-E7541959630C}" type="presOf" srcId="{8FF676FB-1FBD-476E-882B-279DB47D2C2F}" destId="{7FD859D1-FE63-4346-85FA-5A0407C2CB21}" srcOrd="0" destOrd="0" presId="urn:microsoft.com/office/officeart/2008/layout/SquareAccentList"/>
    <dgm:cxn modelId="{2ABDB9B0-FE24-4E17-B9D7-AF318BEB3FBF}" srcId="{7E96B05F-D959-4F86-A5B2-EE6BA063AC56}" destId="{8FF676FB-1FBD-476E-882B-279DB47D2C2F}" srcOrd="2" destOrd="0" parTransId="{AF9AB68B-52D9-41F4-BC96-8EA5E8BF9EE6}" sibTransId="{00F1CBAD-5042-40BF-95AF-02F750A59825}"/>
    <dgm:cxn modelId="{07D10512-358C-4AC0-864D-F85AD0D963F4}" srcId="{7E96B05F-D959-4F86-A5B2-EE6BA063AC56}" destId="{118DE526-A0B8-400D-8BA1-E625413FB5B0}" srcOrd="1" destOrd="0" parTransId="{0416F5B4-4349-48BE-A837-C1DC3B4C215A}" sibTransId="{B47EA3B9-6CEA-4FB1-9C3B-C7B26E7977E3}"/>
    <dgm:cxn modelId="{CC0670E4-A8CF-46AC-86C5-D1D30FB9B7D8}" srcId="{AA2D2AD7-DFC9-42C0-8665-D676FADCEC71}" destId="{7BEE77D8-08C7-4CC8-AEDA-2092DE1DCA59}" srcOrd="1" destOrd="0" parTransId="{052D7B3F-4AE8-4E3D-A831-76701A5718EE}" sibTransId="{F893DB97-EE13-49B9-AB83-25536AE472A4}"/>
    <dgm:cxn modelId="{EE016E3E-E46D-4968-A7E2-CB1E8CC4842E}" type="presOf" srcId="{5CD32541-4BB2-45C0-8911-C796D4B89531}" destId="{0A6C8AEC-4943-48C4-AE77-34357C5FE669}" srcOrd="0" destOrd="0" presId="urn:microsoft.com/office/officeart/2008/layout/SquareAccentList"/>
    <dgm:cxn modelId="{06E76C40-AFF4-41E2-B9FB-3D6ACD7420D2}" type="presOf" srcId="{7BEE77D8-08C7-4CC8-AEDA-2092DE1DCA59}" destId="{9BC87614-DDB4-4B54-BE18-A2E65ED9730D}" srcOrd="0" destOrd="0" presId="urn:microsoft.com/office/officeart/2008/layout/SquareAccentList"/>
    <dgm:cxn modelId="{F26E979B-242C-4349-A797-11AD3824CB5F}" type="presOf" srcId="{67C0EBEE-5572-4F77-8CFE-7654CB8922F6}" destId="{DD269B0C-5D7E-431A-AD8F-7C0F6D976C48}" srcOrd="0" destOrd="0" presId="urn:microsoft.com/office/officeart/2008/layout/SquareAccentList"/>
    <dgm:cxn modelId="{3604168A-BB69-4DBB-B178-F484F5F05519}" type="presParOf" srcId="{58A2E98C-32E1-439D-8F43-C025BC4D1046}" destId="{505321EC-5B8F-4AF3-BB8F-388C243C7E90}" srcOrd="0" destOrd="0" presId="urn:microsoft.com/office/officeart/2008/layout/SquareAccentList"/>
    <dgm:cxn modelId="{FD7EEC8E-C657-4AA4-A9DE-07CA495D1364}" type="presParOf" srcId="{505321EC-5B8F-4AF3-BB8F-388C243C7E90}" destId="{1DCF2B2E-5434-4885-8FD5-DE3A8F871E65}" srcOrd="0" destOrd="0" presId="urn:microsoft.com/office/officeart/2008/layout/SquareAccentList"/>
    <dgm:cxn modelId="{953FAF7F-06A1-4D14-970C-D8701CD34F9C}" type="presParOf" srcId="{1DCF2B2E-5434-4885-8FD5-DE3A8F871E65}" destId="{F1BFD873-D645-40DE-B60B-3496BF0717D9}" srcOrd="0" destOrd="0" presId="urn:microsoft.com/office/officeart/2008/layout/SquareAccentList"/>
    <dgm:cxn modelId="{73131FFA-715B-411C-B6E4-B39C9E16CC24}" type="presParOf" srcId="{1DCF2B2E-5434-4885-8FD5-DE3A8F871E65}" destId="{82290660-14FE-4929-9F4B-63C4E1660CC6}" srcOrd="1" destOrd="0" presId="urn:microsoft.com/office/officeart/2008/layout/SquareAccentList"/>
    <dgm:cxn modelId="{77CC1492-4F6D-43A7-9DE9-31839C2777AD}" type="presParOf" srcId="{1DCF2B2E-5434-4885-8FD5-DE3A8F871E65}" destId="{1F5B151A-6618-4C94-AA1D-1717B33C7843}" srcOrd="2" destOrd="0" presId="urn:microsoft.com/office/officeart/2008/layout/SquareAccentList"/>
    <dgm:cxn modelId="{02CA73C6-F7FB-4B9F-93F4-F7BA740C1211}" type="presParOf" srcId="{505321EC-5B8F-4AF3-BB8F-388C243C7E90}" destId="{47F17447-CBDB-4746-8892-EC2C979D1F1D}" srcOrd="1" destOrd="0" presId="urn:microsoft.com/office/officeart/2008/layout/SquareAccentList"/>
    <dgm:cxn modelId="{1C64C6E6-1021-4441-8AA5-2EEC421A44F9}" type="presParOf" srcId="{47F17447-CBDB-4746-8892-EC2C979D1F1D}" destId="{63C038FF-74D0-409C-95E1-9838BBCA60E8}" srcOrd="0" destOrd="0" presId="urn:microsoft.com/office/officeart/2008/layout/SquareAccentList"/>
    <dgm:cxn modelId="{F63FD6CB-7973-4283-B2A1-55790B0366CE}" type="presParOf" srcId="{63C038FF-74D0-409C-95E1-9838BBCA60E8}" destId="{7D5E62FF-C4CA-4486-8482-CBF9531A7DC0}" srcOrd="0" destOrd="0" presId="urn:microsoft.com/office/officeart/2008/layout/SquareAccentList"/>
    <dgm:cxn modelId="{6F11D113-8553-404E-89D2-27875CA277F1}" type="presParOf" srcId="{63C038FF-74D0-409C-95E1-9838BBCA60E8}" destId="{4737119A-9665-4A7E-BDA3-EA5BAADB79F9}" srcOrd="1" destOrd="0" presId="urn:microsoft.com/office/officeart/2008/layout/SquareAccentList"/>
    <dgm:cxn modelId="{36DC0B00-23DF-436C-945D-C48BBF78E64F}" type="presParOf" srcId="{47F17447-CBDB-4746-8892-EC2C979D1F1D}" destId="{7901CAAD-E93E-4AF1-9E04-4F6B671B3EA2}" srcOrd="1" destOrd="0" presId="urn:microsoft.com/office/officeart/2008/layout/SquareAccentList"/>
    <dgm:cxn modelId="{E65FB750-26B9-46B2-A6D5-31F5DBC35874}" type="presParOf" srcId="{7901CAAD-E93E-4AF1-9E04-4F6B671B3EA2}" destId="{D25E57EC-25AE-4950-8175-924CABDBA796}" srcOrd="0" destOrd="0" presId="urn:microsoft.com/office/officeart/2008/layout/SquareAccentList"/>
    <dgm:cxn modelId="{C1C78A53-8243-4AC6-BBFE-12CDAEAFBDEE}" type="presParOf" srcId="{7901CAAD-E93E-4AF1-9E04-4F6B671B3EA2}" destId="{F1F296BC-3D3E-4D99-8068-6FF921326F86}" srcOrd="1" destOrd="0" presId="urn:microsoft.com/office/officeart/2008/layout/SquareAccentList"/>
    <dgm:cxn modelId="{6D9F0936-7CEA-44B5-8DEE-3A7DD121A0F9}" type="presParOf" srcId="{47F17447-CBDB-4746-8892-EC2C979D1F1D}" destId="{C21CCF47-0CD5-456B-BFD4-C3F4FD974E2C}" srcOrd="2" destOrd="0" presId="urn:microsoft.com/office/officeart/2008/layout/SquareAccentList"/>
    <dgm:cxn modelId="{8D3219CC-9681-428B-8A97-CB81FB9E7817}" type="presParOf" srcId="{C21CCF47-0CD5-456B-BFD4-C3F4FD974E2C}" destId="{AAC5F3EC-47E1-4634-9301-909C650A58A8}" srcOrd="0" destOrd="0" presId="urn:microsoft.com/office/officeart/2008/layout/SquareAccentList"/>
    <dgm:cxn modelId="{24E2DAE2-6BE6-4F8A-9CBF-84B5F15B9F81}" type="presParOf" srcId="{C21CCF47-0CD5-456B-BFD4-C3F4FD974E2C}" destId="{7FD859D1-FE63-4346-85FA-5A0407C2CB21}" srcOrd="1" destOrd="0" presId="urn:microsoft.com/office/officeart/2008/layout/SquareAccentList"/>
    <dgm:cxn modelId="{38CA0A14-FD1A-40B2-8CD4-3E84D953DBEF}" type="presParOf" srcId="{47F17447-CBDB-4746-8892-EC2C979D1F1D}" destId="{6D07C089-3F45-4EE6-8FB4-D145FCDE0351}" srcOrd="3" destOrd="0" presId="urn:microsoft.com/office/officeart/2008/layout/SquareAccentList"/>
    <dgm:cxn modelId="{5CFA5154-41E7-40E9-A40A-6870A07C4077}" type="presParOf" srcId="{6D07C089-3F45-4EE6-8FB4-D145FCDE0351}" destId="{656413C2-DAC9-44EA-84AA-71C30C10295A}" srcOrd="0" destOrd="0" presId="urn:microsoft.com/office/officeart/2008/layout/SquareAccentList"/>
    <dgm:cxn modelId="{9A0E6375-FCF6-49D0-BB1D-2485ED85B38E}" type="presParOf" srcId="{6D07C089-3F45-4EE6-8FB4-D145FCDE0351}" destId="{D26F4D39-1C56-47B7-8E1F-C39F99B8FEE0}" srcOrd="1" destOrd="0" presId="urn:microsoft.com/office/officeart/2008/layout/SquareAccentList"/>
    <dgm:cxn modelId="{1401DFB8-E9BE-4518-A576-84B372E79D6F}" type="presParOf" srcId="{58A2E98C-32E1-439D-8F43-C025BC4D1046}" destId="{4E8F4D29-D759-4B90-8045-1AC3FF2B0E59}" srcOrd="1" destOrd="0" presId="urn:microsoft.com/office/officeart/2008/layout/SquareAccentList"/>
    <dgm:cxn modelId="{853200D0-ED2F-4119-8C4C-B62F8C95920D}" type="presParOf" srcId="{4E8F4D29-D759-4B90-8045-1AC3FF2B0E59}" destId="{0A662775-31EB-4EB7-96A1-A6C10D89B928}" srcOrd="0" destOrd="0" presId="urn:microsoft.com/office/officeart/2008/layout/SquareAccentList"/>
    <dgm:cxn modelId="{D7BD3265-423F-455B-B44A-9375E610F85E}" type="presParOf" srcId="{0A662775-31EB-4EB7-96A1-A6C10D89B928}" destId="{9533CF30-3E4C-45B5-BAC5-741A12C2D18A}" srcOrd="0" destOrd="0" presId="urn:microsoft.com/office/officeart/2008/layout/SquareAccentList"/>
    <dgm:cxn modelId="{FBE02F1F-5608-401C-AD88-A43F2858D623}" type="presParOf" srcId="{0A662775-31EB-4EB7-96A1-A6C10D89B928}" destId="{745BA3BB-4A47-47B7-B9BC-548462129230}" srcOrd="1" destOrd="0" presId="urn:microsoft.com/office/officeart/2008/layout/SquareAccentList"/>
    <dgm:cxn modelId="{53F0594C-2D0E-48E9-A544-947223EF9491}" type="presParOf" srcId="{0A662775-31EB-4EB7-96A1-A6C10D89B928}" destId="{9BC87614-DDB4-4B54-BE18-A2E65ED9730D}" srcOrd="2" destOrd="0" presId="urn:microsoft.com/office/officeart/2008/layout/SquareAccentList"/>
    <dgm:cxn modelId="{52A6BA9F-3820-4482-A007-76894AFC367F}" type="presParOf" srcId="{4E8F4D29-D759-4B90-8045-1AC3FF2B0E59}" destId="{237D547D-AB86-4FCA-97BC-F5BB14638BC9}" srcOrd="1" destOrd="0" presId="urn:microsoft.com/office/officeart/2008/layout/SquareAccentList"/>
    <dgm:cxn modelId="{26ED7EC8-3022-4115-850A-75B0FAFB5BED}" type="presParOf" srcId="{237D547D-AB86-4FCA-97BC-F5BB14638BC9}" destId="{DFB2B07E-99B0-44F2-A002-6B175D6930EB}" srcOrd="0" destOrd="0" presId="urn:microsoft.com/office/officeart/2008/layout/SquareAccentList"/>
    <dgm:cxn modelId="{76F17802-D98C-45AC-9A8A-8728DBC587C4}" type="presParOf" srcId="{DFB2B07E-99B0-44F2-A002-6B175D6930EB}" destId="{9F929374-4008-4679-88CB-7EECFC4B0B54}" srcOrd="0" destOrd="0" presId="urn:microsoft.com/office/officeart/2008/layout/SquareAccentList"/>
    <dgm:cxn modelId="{86619BDC-B1A4-4396-9B66-871E15636F02}" type="presParOf" srcId="{DFB2B07E-99B0-44F2-A002-6B175D6930EB}" destId="{0A6C8AEC-4943-48C4-AE77-34357C5FE669}" srcOrd="1" destOrd="0" presId="urn:microsoft.com/office/officeart/2008/layout/SquareAccentList"/>
    <dgm:cxn modelId="{7D74BA8A-39E8-41F2-BBA6-5B66E59A9AC1}" type="presParOf" srcId="{237D547D-AB86-4FCA-97BC-F5BB14638BC9}" destId="{8E695D5E-F633-47CE-9C89-0AF2A4726F61}" srcOrd="1" destOrd="0" presId="urn:microsoft.com/office/officeart/2008/layout/SquareAccentList"/>
    <dgm:cxn modelId="{960685E9-2BD6-4522-8B74-67B1CBB6C773}" type="presParOf" srcId="{8E695D5E-F633-47CE-9C89-0AF2A4726F61}" destId="{48D0B3AD-E69D-4AE5-ACAC-11985D3E0E95}" srcOrd="0" destOrd="0" presId="urn:microsoft.com/office/officeart/2008/layout/SquareAccentList"/>
    <dgm:cxn modelId="{FAD19FB8-1415-4688-8B91-E5080EF96AE9}" type="presParOf" srcId="{8E695D5E-F633-47CE-9C89-0AF2A4726F61}" destId="{7F883F33-3AE9-49A8-BF24-9746381AE5E8}" srcOrd="1" destOrd="0" presId="urn:microsoft.com/office/officeart/2008/layout/SquareAccentList"/>
    <dgm:cxn modelId="{7029E7AE-064A-40EA-85D6-F70DC30790B1}" type="presParOf" srcId="{237D547D-AB86-4FCA-97BC-F5BB14638BC9}" destId="{45D75790-0F61-4493-8294-75595EBBFA00}" srcOrd="2" destOrd="0" presId="urn:microsoft.com/office/officeart/2008/layout/SquareAccentList"/>
    <dgm:cxn modelId="{31A20376-D568-49F6-B702-78A176B07315}" type="presParOf" srcId="{45D75790-0F61-4493-8294-75595EBBFA00}" destId="{9BA2E27D-FB94-469D-829E-798F31984122}" srcOrd="0" destOrd="0" presId="urn:microsoft.com/office/officeart/2008/layout/SquareAccentList"/>
    <dgm:cxn modelId="{A64F5EC5-28E7-4BE9-BEB9-38EA7E555DDF}" type="presParOf" srcId="{45D75790-0F61-4493-8294-75595EBBFA00}" destId="{AB98A0A3-B51A-4B3C-8076-50FC94B574DA}" srcOrd="1" destOrd="0" presId="urn:microsoft.com/office/officeart/2008/layout/SquareAccentList"/>
    <dgm:cxn modelId="{EBB29D87-42D6-4C2B-8C66-392485FD91CA}" type="presParOf" srcId="{237D547D-AB86-4FCA-97BC-F5BB14638BC9}" destId="{5DFAB748-04AA-46D1-A9BA-15F835FB190A}" srcOrd="3" destOrd="0" presId="urn:microsoft.com/office/officeart/2008/layout/SquareAccentList"/>
    <dgm:cxn modelId="{71F16D83-46A4-410A-B697-0977B316E3D5}" type="presParOf" srcId="{5DFAB748-04AA-46D1-A9BA-15F835FB190A}" destId="{628B394D-D2D3-4A51-AE17-2EC84BDF5D3E}" srcOrd="0" destOrd="0" presId="urn:microsoft.com/office/officeart/2008/layout/SquareAccentList"/>
    <dgm:cxn modelId="{F4A2F305-09FC-4A79-BF46-AFEB096152AA}" type="presParOf" srcId="{5DFAB748-04AA-46D1-A9BA-15F835FB190A}" destId="{DD269B0C-5D7E-431A-AD8F-7C0F6D976C48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987ED-3AA7-45A3-BF9A-E4F801825359}">
      <dsp:nvSpPr>
        <dsp:cNvPr id="0" name=""/>
        <dsp:cNvSpPr/>
      </dsp:nvSpPr>
      <dsp:spPr>
        <a:xfrm>
          <a:off x="1703149" y="309044"/>
          <a:ext cx="4797551" cy="4797551"/>
        </a:xfrm>
        <a:prstGeom prst="pie">
          <a:avLst>
            <a:gd name="adj1" fmla="val 16200000"/>
            <a:gd name="adj2" fmla="val 1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6">
                  <a:lumMod val="50000"/>
                </a:schemeClr>
              </a:solidFill>
            </a:rPr>
            <a:t>Новые рабочие места</a:t>
          </a:r>
          <a:endParaRPr lang="ru-RU" sz="22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311532" y="1194307"/>
        <a:ext cx="1627740" cy="1599183"/>
      </dsp:txXfrm>
    </dsp:sp>
    <dsp:sp modelId="{45BC36CF-0A9E-479E-B076-DE32E9827D89}">
      <dsp:nvSpPr>
        <dsp:cNvPr id="0" name=""/>
        <dsp:cNvSpPr/>
      </dsp:nvSpPr>
      <dsp:spPr>
        <a:xfrm>
          <a:off x="1559522" y="508056"/>
          <a:ext cx="4797551" cy="4797551"/>
        </a:xfrm>
        <a:prstGeom prst="pie">
          <a:avLst>
            <a:gd name="adj1" fmla="val 1800000"/>
            <a:gd name="adj2" fmla="val 900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6">
                  <a:lumMod val="50000"/>
                </a:schemeClr>
              </a:solidFill>
            </a:rPr>
            <a:t>Развитие территории</a:t>
          </a:r>
          <a:endParaRPr lang="ru-RU" sz="22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873137" y="3535082"/>
        <a:ext cx="2170320" cy="1484956"/>
      </dsp:txXfrm>
    </dsp:sp>
    <dsp:sp modelId="{8D1495F2-9C29-498A-AF8F-2BD828498272}">
      <dsp:nvSpPr>
        <dsp:cNvPr id="0" name=""/>
        <dsp:cNvSpPr/>
      </dsp:nvSpPr>
      <dsp:spPr>
        <a:xfrm>
          <a:off x="1347854" y="310636"/>
          <a:ext cx="4797551" cy="4797551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Налоговые поступления</a:t>
          </a:r>
          <a:endParaRPr lang="ru-RU" sz="2200" kern="1200" dirty="0"/>
        </a:p>
      </dsp:txBody>
      <dsp:txXfrm>
        <a:off x="1861877" y="1253013"/>
        <a:ext cx="1627740" cy="15991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36C63-17E9-4E35-A5A6-86FB1D64E8E7}">
      <dsp:nvSpPr>
        <dsp:cNvPr id="0" name=""/>
        <dsp:cNvSpPr/>
      </dsp:nvSpPr>
      <dsp:spPr>
        <a:xfrm>
          <a:off x="0" y="2917"/>
          <a:ext cx="11234057" cy="0"/>
        </a:xfrm>
        <a:prstGeom prst="lin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CBE706-C490-4874-90E6-A677D6C63636}">
      <dsp:nvSpPr>
        <dsp:cNvPr id="0" name=""/>
        <dsp:cNvSpPr/>
      </dsp:nvSpPr>
      <dsp:spPr>
        <a:xfrm>
          <a:off x="0" y="2917"/>
          <a:ext cx="2246811" cy="5968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sp:txBody>
      <dsp:txXfrm>
        <a:off x="0" y="2917"/>
        <a:ext cx="2246811" cy="5968262"/>
      </dsp:txXfrm>
    </dsp:sp>
    <dsp:sp modelId="{28AEDA78-DD48-4293-908E-679A9184877B}">
      <dsp:nvSpPr>
        <dsp:cNvPr id="0" name=""/>
        <dsp:cNvSpPr/>
      </dsp:nvSpPr>
      <dsp:spPr>
        <a:xfrm>
          <a:off x="2415322" y="31184"/>
          <a:ext cx="8818734" cy="565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Выгодное географическое положение</a:t>
          </a:r>
          <a:endParaRPr lang="ru-RU" sz="1800" kern="12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sp:txBody>
      <dsp:txXfrm>
        <a:off x="2415322" y="31184"/>
        <a:ext cx="8818734" cy="565353"/>
      </dsp:txXfrm>
    </dsp:sp>
    <dsp:sp modelId="{50750C22-058D-4AD0-946C-4FE44F18600E}">
      <dsp:nvSpPr>
        <dsp:cNvPr id="0" name=""/>
        <dsp:cNvSpPr/>
      </dsp:nvSpPr>
      <dsp:spPr>
        <a:xfrm>
          <a:off x="2246811" y="596537"/>
          <a:ext cx="898724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779F20-9D9D-442A-8806-2AD59C8C31F8}">
      <dsp:nvSpPr>
        <dsp:cNvPr id="0" name=""/>
        <dsp:cNvSpPr/>
      </dsp:nvSpPr>
      <dsp:spPr>
        <a:xfrm>
          <a:off x="2415322" y="624805"/>
          <a:ext cx="8818734" cy="565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Развитая транспортная инфраструктура</a:t>
          </a:r>
          <a:endParaRPr lang="ru-RU" sz="1800" kern="12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sp:txBody>
      <dsp:txXfrm>
        <a:off x="2415322" y="624805"/>
        <a:ext cx="8818734" cy="565353"/>
      </dsp:txXfrm>
    </dsp:sp>
    <dsp:sp modelId="{AD3E5E57-48CE-4470-A301-B576677D6E56}">
      <dsp:nvSpPr>
        <dsp:cNvPr id="0" name=""/>
        <dsp:cNvSpPr/>
      </dsp:nvSpPr>
      <dsp:spPr>
        <a:xfrm>
          <a:off x="2246811" y="1190158"/>
          <a:ext cx="898724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53075-81A3-4787-B783-064D28502B8B}">
      <dsp:nvSpPr>
        <dsp:cNvPr id="0" name=""/>
        <dsp:cNvSpPr/>
      </dsp:nvSpPr>
      <dsp:spPr>
        <a:xfrm>
          <a:off x="2415322" y="1218426"/>
          <a:ext cx="8818734" cy="565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Богатый природно-ресурсный потенциал</a:t>
          </a:r>
          <a:endParaRPr lang="ru-RU" sz="1800" kern="12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sp:txBody>
      <dsp:txXfrm>
        <a:off x="2415322" y="1218426"/>
        <a:ext cx="8818734" cy="565353"/>
      </dsp:txXfrm>
    </dsp:sp>
    <dsp:sp modelId="{D5109DF7-1A6B-41AD-8F3C-C42B4DE30D5B}">
      <dsp:nvSpPr>
        <dsp:cNvPr id="0" name=""/>
        <dsp:cNvSpPr/>
      </dsp:nvSpPr>
      <dsp:spPr>
        <a:xfrm>
          <a:off x="2246811" y="1783779"/>
          <a:ext cx="898724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DC9F08-96BE-42BA-9536-DFED08E912E2}">
      <dsp:nvSpPr>
        <dsp:cNvPr id="0" name=""/>
        <dsp:cNvSpPr/>
      </dsp:nvSpPr>
      <dsp:spPr>
        <a:xfrm>
          <a:off x="2415322" y="1812046"/>
          <a:ext cx="8818734" cy="565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Наличие энергетических ресурсов для производственных и бытовых нужд</a:t>
          </a:r>
          <a:endParaRPr lang="ru-RU" sz="1800" kern="12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sp:txBody>
      <dsp:txXfrm>
        <a:off x="2415322" y="1812046"/>
        <a:ext cx="8818734" cy="565353"/>
      </dsp:txXfrm>
    </dsp:sp>
    <dsp:sp modelId="{D66DC444-BB16-4897-AA91-B322E772C697}">
      <dsp:nvSpPr>
        <dsp:cNvPr id="0" name=""/>
        <dsp:cNvSpPr/>
      </dsp:nvSpPr>
      <dsp:spPr>
        <a:xfrm>
          <a:off x="2246811" y="2377399"/>
          <a:ext cx="898724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2ABAC5-CBD8-4BFE-B0A7-E5C797983942}">
      <dsp:nvSpPr>
        <dsp:cNvPr id="0" name=""/>
        <dsp:cNvSpPr/>
      </dsp:nvSpPr>
      <dsp:spPr>
        <a:xfrm>
          <a:off x="2415322" y="2405667"/>
          <a:ext cx="8818734" cy="565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Низкая стоимость электроэнергии</a:t>
          </a:r>
          <a:endParaRPr lang="ru-RU" sz="1800" kern="12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sp:txBody>
      <dsp:txXfrm>
        <a:off x="2415322" y="2405667"/>
        <a:ext cx="8818734" cy="565353"/>
      </dsp:txXfrm>
    </dsp:sp>
    <dsp:sp modelId="{6019A225-49ED-4A5D-9830-0E3B9E9DA701}">
      <dsp:nvSpPr>
        <dsp:cNvPr id="0" name=""/>
        <dsp:cNvSpPr/>
      </dsp:nvSpPr>
      <dsp:spPr>
        <a:xfrm>
          <a:off x="2246811" y="2971020"/>
          <a:ext cx="898724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A7B03-0933-4F40-ADF6-4D4C9133668B}">
      <dsp:nvSpPr>
        <dsp:cNvPr id="0" name=""/>
        <dsp:cNvSpPr/>
      </dsp:nvSpPr>
      <dsp:spPr>
        <a:xfrm>
          <a:off x="2415322" y="2999288"/>
          <a:ext cx="8818734" cy="565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Условия для развития малого предпринимательства</a:t>
          </a:r>
          <a:endParaRPr lang="ru-RU" sz="1800" kern="12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sp:txBody>
      <dsp:txXfrm>
        <a:off x="2415322" y="2999288"/>
        <a:ext cx="8818734" cy="565353"/>
      </dsp:txXfrm>
    </dsp:sp>
    <dsp:sp modelId="{BA64AE37-B9D4-48F7-8B11-14A68AC196E4}">
      <dsp:nvSpPr>
        <dsp:cNvPr id="0" name=""/>
        <dsp:cNvSpPr/>
      </dsp:nvSpPr>
      <dsp:spPr>
        <a:xfrm>
          <a:off x="2246811" y="3564641"/>
          <a:ext cx="898724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31200-4E23-4CE1-B484-5BED6E799E1D}">
      <dsp:nvSpPr>
        <dsp:cNvPr id="0" name=""/>
        <dsp:cNvSpPr/>
      </dsp:nvSpPr>
      <dsp:spPr>
        <a:xfrm>
          <a:off x="2415322" y="3592908"/>
          <a:ext cx="8818734" cy="565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Условия для развития сельскохозяйственной деятельности</a:t>
          </a:r>
          <a:endParaRPr lang="ru-RU" sz="1800" kern="12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sp:txBody>
      <dsp:txXfrm>
        <a:off x="2415322" y="3592908"/>
        <a:ext cx="8818734" cy="565353"/>
      </dsp:txXfrm>
    </dsp:sp>
    <dsp:sp modelId="{A18C5644-0743-4EA0-BBDA-D5B3B04B972E}">
      <dsp:nvSpPr>
        <dsp:cNvPr id="0" name=""/>
        <dsp:cNvSpPr/>
      </dsp:nvSpPr>
      <dsp:spPr>
        <a:xfrm>
          <a:off x="2246811" y="4158261"/>
          <a:ext cx="898724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B40166-EEE9-4844-94CB-816725ECACD6}">
      <dsp:nvSpPr>
        <dsp:cNvPr id="0" name=""/>
        <dsp:cNvSpPr/>
      </dsp:nvSpPr>
      <dsp:spPr>
        <a:xfrm>
          <a:off x="2415322" y="4186529"/>
          <a:ext cx="8818734" cy="565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Возможности для развития инвестиционного потенциала</a:t>
          </a:r>
          <a:endParaRPr lang="ru-RU" sz="1800" kern="12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sp:txBody>
      <dsp:txXfrm>
        <a:off x="2415322" y="4186529"/>
        <a:ext cx="8818734" cy="565353"/>
      </dsp:txXfrm>
    </dsp:sp>
    <dsp:sp modelId="{A87EB258-D66D-46D1-AB17-1AA077E0F980}">
      <dsp:nvSpPr>
        <dsp:cNvPr id="0" name=""/>
        <dsp:cNvSpPr/>
      </dsp:nvSpPr>
      <dsp:spPr>
        <a:xfrm>
          <a:off x="2246811" y="4751882"/>
          <a:ext cx="898724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C13C72-C83F-4FF7-92D6-2BBFC7D48CC3}">
      <dsp:nvSpPr>
        <dsp:cNvPr id="0" name=""/>
        <dsp:cNvSpPr/>
      </dsp:nvSpPr>
      <dsp:spPr>
        <a:xfrm>
          <a:off x="2415322" y="4780150"/>
          <a:ext cx="8818734" cy="565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Условия для развития туризма и отдыха</a:t>
          </a:r>
          <a:endParaRPr lang="ru-RU" sz="1800" kern="12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sp:txBody>
      <dsp:txXfrm>
        <a:off x="2415322" y="4780150"/>
        <a:ext cx="8818734" cy="565353"/>
      </dsp:txXfrm>
    </dsp:sp>
    <dsp:sp modelId="{FB12349D-B017-4253-B79F-EFC9605723BF}">
      <dsp:nvSpPr>
        <dsp:cNvPr id="0" name=""/>
        <dsp:cNvSpPr/>
      </dsp:nvSpPr>
      <dsp:spPr>
        <a:xfrm>
          <a:off x="2246811" y="5345503"/>
          <a:ext cx="898724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D3898C-613D-4AAA-AFF3-74B81E4AF5E3}">
      <dsp:nvSpPr>
        <dsp:cNvPr id="0" name=""/>
        <dsp:cNvSpPr/>
      </dsp:nvSpPr>
      <dsp:spPr>
        <a:xfrm>
          <a:off x="2415322" y="5373770"/>
          <a:ext cx="8818734" cy="565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Налоговые преференции (льготы) для отдельных видов экономической деятельности, установленные регионом</a:t>
          </a:r>
          <a:endParaRPr lang="ru-RU" sz="1800" kern="12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sp:txBody>
      <dsp:txXfrm>
        <a:off x="2415322" y="5373770"/>
        <a:ext cx="8818734" cy="565353"/>
      </dsp:txXfrm>
    </dsp:sp>
    <dsp:sp modelId="{7C1A70C0-182B-4B8B-912F-C9A55397B57C}">
      <dsp:nvSpPr>
        <dsp:cNvPr id="0" name=""/>
        <dsp:cNvSpPr/>
      </dsp:nvSpPr>
      <dsp:spPr>
        <a:xfrm>
          <a:off x="2246811" y="5939123"/>
          <a:ext cx="898724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6CFAF-58F0-45F7-B8FC-50D9C8E41999}">
      <dsp:nvSpPr>
        <dsp:cNvPr id="0" name=""/>
        <dsp:cNvSpPr/>
      </dsp:nvSpPr>
      <dsp:spPr>
        <a:xfrm>
          <a:off x="0" y="0"/>
          <a:ext cx="10590349" cy="0"/>
        </a:xfrm>
        <a:prstGeom prst="lin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68A13E-88A0-4611-AD16-31BBD4BF412F}">
      <dsp:nvSpPr>
        <dsp:cNvPr id="0" name=""/>
        <dsp:cNvSpPr/>
      </dsp:nvSpPr>
      <dsp:spPr>
        <a:xfrm>
          <a:off x="0" y="0"/>
          <a:ext cx="3967986" cy="5086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sng" kern="1200" dirty="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Цель</a:t>
          </a:r>
          <a:r>
            <a:rPr lang="ru-RU" sz="2400" kern="1200" dirty="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: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Повышение уровня и качества жизни населения </a:t>
          </a:r>
          <a:endParaRPr lang="ru-RU" sz="2400" kern="12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sp:txBody>
      <dsp:txXfrm>
        <a:off x="0" y="0"/>
        <a:ext cx="3967986" cy="5086047"/>
      </dsp:txXfrm>
    </dsp:sp>
    <dsp:sp modelId="{1E481EC0-6FB6-4E9E-9EA6-9E42E6B5DE38}">
      <dsp:nvSpPr>
        <dsp:cNvPr id="0" name=""/>
        <dsp:cNvSpPr/>
      </dsp:nvSpPr>
      <dsp:spPr>
        <a:xfrm>
          <a:off x="4091937" y="79469"/>
          <a:ext cx="6486743" cy="1589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sng" kern="12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Задача 1</a:t>
          </a:r>
          <a:r>
            <a:rPr lang="ru-RU" sz="2400" kern="12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. Обеспечение достойных условий жизни</a:t>
          </a:r>
          <a:endParaRPr lang="ru-RU" sz="2400" kern="12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sp:txBody>
      <dsp:txXfrm>
        <a:off x="4091937" y="79469"/>
        <a:ext cx="6486743" cy="1589389"/>
      </dsp:txXfrm>
    </dsp:sp>
    <dsp:sp modelId="{6CF60F69-86CB-4A57-87E3-2231BAF610AD}">
      <dsp:nvSpPr>
        <dsp:cNvPr id="0" name=""/>
        <dsp:cNvSpPr/>
      </dsp:nvSpPr>
      <dsp:spPr>
        <a:xfrm>
          <a:off x="3967986" y="1668859"/>
          <a:ext cx="661069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C148AC-874D-4E3D-ADFA-62211449DAAF}">
      <dsp:nvSpPr>
        <dsp:cNvPr id="0" name=""/>
        <dsp:cNvSpPr/>
      </dsp:nvSpPr>
      <dsp:spPr>
        <a:xfrm>
          <a:off x="4091937" y="1748328"/>
          <a:ext cx="6486743" cy="1589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sng" kern="12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Задача 2</a:t>
          </a:r>
          <a:r>
            <a:rPr lang="ru-RU" sz="2400" kern="12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. Создание возможностей для работы и бизнеса</a:t>
          </a:r>
          <a:endParaRPr lang="ru-RU" sz="2400" kern="12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sp:txBody>
      <dsp:txXfrm>
        <a:off x="4091937" y="1748328"/>
        <a:ext cx="6486743" cy="1589389"/>
      </dsp:txXfrm>
    </dsp:sp>
    <dsp:sp modelId="{98C2571B-824B-4E20-B65E-311AB6BE4624}">
      <dsp:nvSpPr>
        <dsp:cNvPr id="0" name=""/>
        <dsp:cNvSpPr/>
      </dsp:nvSpPr>
      <dsp:spPr>
        <a:xfrm>
          <a:off x="3967986" y="3337718"/>
          <a:ext cx="661069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2DED73-2FFE-4233-AE7C-0AEC61DC10D3}">
      <dsp:nvSpPr>
        <dsp:cNvPr id="0" name=""/>
        <dsp:cNvSpPr/>
      </dsp:nvSpPr>
      <dsp:spPr>
        <a:xfrm>
          <a:off x="4091937" y="3417187"/>
          <a:ext cx="6486743" cy="1589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sng" kern="12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Задача 3</a:t>
          </a:r>
          <a:r>
            <a:rPr lang="ru-RU" sz="2400" kern="1200" smtClean="0">
              <a:solidFill>
                <a:srgbClr val="1F8324"/>
              </a:solidFill>
              <a:latin typeface="+mn-lt"/>
              <a:cs typeface="Arial" panose="020B0604020202020204" pitchFamily="34" charset="0"/>
            </a:rPr>
            <a:t>. Поддерживание высокого уровня управления</a:t>
          </a:r>
          <a:endParaRPr lang="ru-RU" sz="2400" kern="1200" dirty="0">
            <a:solidFill>
              <a:srgbClr val="1F8324"/>
            </a:solidFill>
            <a:latin typeface="+mn-lt"/>
            <a:cs typeface="Arial" panose="020B0604020202020204" pitchFamily="34" charset="0"/>
          </a:endParaRPr>
        </a:p>
      </dsp:txBody>
      <dsp:txXfrm>
        <a:off x="4091937" y="3417187"/>
        <a:ext cx="6486743" cy="1589389"/>
      </dsp:txXfrm>
    </dsp:sp>
    <dsp:sp modelId="{D4A30608-05E1-4551-9CBF-036A7491AAEB}">
      <dsp:nvSpPr>
        <dsp:cNvPr id="0" name=""/>
        <dsp:cNvSpPr/>
      </dsp:nvSpPr>
      <dsp:spPr>
        <a:xfrm>
          <a:off x="3967986" y="5006577"/>
          <a:ext cx="661069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D4EF25-2A1B-405A-816B-D14D280175B6}">
      <dsp:nvSpPr>
        <dsp:cNvPr id="0" name=""/>
        <dsp:cNvSpPr/>
      </dsp:nvSpPr>
      <dsp:spPr>
        <a:xfrm>
          <a:off x="0" y="0"/>
          <a:ext cx="11323573" cy="136486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Разработка </a:t>
          </a:r>
          <a:r>
            <a:rPr lang="ru-RU" sz="1600" b="1" u="sng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нефтегазоконденсантных</a:t>
          </a:r>
          <a:r>
            <a:rPr lang="ru-RU" sz="1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, нефтяных месторождений на </a:t>
          </a:r>
          <a:r>
            <a:rPr lang="ru-RU" sz="1600" b="1" u="sng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Ярактинском</a:t>
          </a:r>
          <a:r>
            <a:rPr lang="ru-RU" sz="1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, Марковском, </a:t>
          </a:r>
          <a:r>
            <a:rPr lang="ru-RU" sz="1600" b="1" u="sng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Ичёдинском</a:t>
          </a:r>
          <a:r>
            <a:rPr lang="ru-RU" sz="1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, </a:t>
          </a:r>
          <a:r>
            <a:rPr lang="ru-RU" sz="1600" b="1" u="sng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Большетирском</a:t>
          </a:r>
          <a:r>
            <a:rPr lang="ru-RU" sz="1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месторождениях</a:t>
          </a:r>
          <a:endParaRPr lang="ru-RU" sz="16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Инвестиции на 01.01.2019 – более 96,0 млрд. рублей.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Создано 1664 рабочих места.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2401201" y="0"/>
        <a:ext cx="8922371" cy="1364864"/>
      </dsp:txXfrm>
    </dsp:sp>
    <dsp:sp modelId="{8D728E72-0162-4743-AD5C-99325DA2F579}">
      <dsp:nvSpPr>
        <dsp:cNvPr id="0" name=""/>
        <dsp:cNvSpPr/>
      </dsp:nvSpPr>
      <dsp:spPr>
        <a:xfrm>
          <a:off x="136486" y="136486"/>
          <a:ext cx="2264714" cy="10918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326C2C-C76F-4136-A0F7-7A6D73DD7675}">
      <dsp:nvSpPr>
        <dsp:cNvPr id="0" name=""/>
        <dsp:cNvSpPr/>
      </dsp:nvSpPr>
      <dsp:spPr>
        <a:xfrm>
          <a:off x="0" y="3001118"/>
          <a:ext cx="11323573" cy="13433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Ленская ТЭС на газе</a:t>
          </a:r>
          <a:endParaRPr lang="ru-RU" sz="16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Разработано технико-экономическое обоснование.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Утверждена площадка для строительства.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Планируемый объем инвестиций 9011 млрд. рублей.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2401201" y="3001118"/>
        <a:ext cx="8922371" cy="1343340"/>
      </dsp:txXfrm>
    </dsp:sp>
    <dsp:sp modelId="{2E54264B-D7B0-46D0-BFDB-DBD3F52293AA}">
      <dsp:nvSpPr>
        <dsp:cNvPr id="0" name=""/>
        <dsp:cNvSpPr/>
      </dsp:nvSpPr>
      <dsp:spPr>
        <a:xfrm>
          <a:off x="43066" y="3119494"/>
          <a:ext cx="2264714" cy="10732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7AFBBD-921C-4C9B-8954-3EADFAEAD2BF}">
      <dsp:nvSpPr>
        <dsp:cNvPr id="0" name=""/>
        <dsp:cNvSpPr/>
      </dsp:nvSpPr>
      <dsp:spPr>
        <a:xfrm>
          <a:off x="0" y="1505131"/>
          <a:ext cx="11323573" cy="136486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Газовый проект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Создание газоперерабатывающего, газофракционирующего, геохимического заводов.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Производство полиэтилена и полипропилена объемом 650 тыс. тонн в год.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Разработка технико-экономической документации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Объем инвестиций на 01.01.2019 порядка 2,1 млрд. руб.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2401201" y="1505131"/>
        <a:ext cx="8922371" cy="1364864"/>
      </dsp:txXfrm>
    </dsp:sp>
    <dsp:sp modelId="{343D3975-B9B6-4C4D-91E4-30965582C396}">
      <dsp:nvSpPr>
        <dsp:cNvPr id="0" name=""/>
        <dsp:cNvSpPr/>
      </dsp:nvSpPr>
      <dsp:spPr>
        <a:xfrm>
          <a:off x="69043" y="1654573"/>
          <a:ext cx="2264714" cy="10918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9C1310-A9AD-461B-B712-CD60283B4CCB}">
      <dsp:nvSpPr>
        <dsp:cNvPr id="0" name=""/>
        <dsp:cNvSpPr/>
      </dsp:nvSpPr>
      <dsp:spPr>
        <a:xfrm>
          <a:off x="0" y="4482922"/>
          <a:ext cx="11323573" cy="136486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Строительство «ПС 500Кв Усть-Кут с заходами ВЛ 500 </a:t>
          </a:r>
          <a:r>
            <a:rPr lang="ru-RU" sz="1600" b="1" u="sng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Кв</a:t>
          </a:r>
          <a:r>
            <a:rPr lang="ru-RU" sz="1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и 220 КВ»</a:t>
          </a:r>
          <a:endParaRPr lang="ru-RU" sz="16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Планируемый объём инвестиций 5 млрд. рублей.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Повышение допустимого </a:t>
          </a:r>
          <a:r>
            <a:rPr lang="ru-RU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перетока</a:t>
          </a: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мощности.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2401201" y="4482922"/>
        <a:ext cx="8922371" cy="1364864"/>
      </dsp:txXfrm>
    </dsp:sp>
    <dsp:sp modelId="{B736954B-32E4-47F5-9338-A28E88B4E86C}">
      <dsp:nvSpPr>
        <dsp:cNvPr id="0" name=""/>
        <dsp:cNvSpPr/>
      </dsp:nvSpPr>
      <dsp:spPr>
        <a:xfrm>
          <a:off x="85915" y="4625489"/>
          <a:ext cx="2264714" cy="10918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277C27-CB47-464E-B6E7-BDAFB9C32D23}">
      <dsp:nvSpPr>
        <dsp:cNvPr id="0" name=""/>
        <dsp:cNvSpPr/>
      </dsp:nvSpPr>
      <dsp:spPr>
        <a:xfrm>
          <a:off x="0" y="0"/>
          <a:ext cx="11163030" cy="226936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Строительство автомобильной дороги федерального значения «Вилюй»</a:t>
          </a:r>
          <a:endParaRPr lang="ru-RU" sz="2000" b="1" u="sng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Из 52 км, построенных за 3 года, 36 км построено на территории Усть-Кутского района</a:t>
          </a:r>
          <a:endParaRPr lang="ru-R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Введены после капитального ремонта мосты через р. Казарка, </a:t>
          </a:r>
          <a:r>
            <a:rPr lang="ru-RU" sz="2000" b="1" kern="1200" dirty="0" err="1" smtClean="0"/>
            <a:t>Еловка</a:t>
          </a:r>
          <a:endParaRPr lang="ru-RU" sz="2000" b="1" kern="1200" dirty="0"/>
        </a:p>
      </dsp:txBody>
      <dsp:txXfrm>
        <a:off x="2459542" y="0"/>
        <a:ext cx="8703487" cy="2269360"/>
      </dsp:txXfrm>
    </dsp:sp>
    <dsp:sp modelId="{4E65D931-CBBE-4DDD-823F-25308624DFA1}">
      <dsp:nvSpPr>
        <dsp:cNvPr id="0" name=""/>
        <dsp:cNvSpPr/>
      </dsp:nvSpPr>
      <dsp:spPr>
        <a:xfrm>
          <a:off x="226936" y="226936"/>
          <a:ext cx="2232606" cy="181548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38217-A73D-4F21-9F6F-4B107FA71D55}">
      <dsp:nvSpPr>
        <dsp:cNvPr id="0" name=""/>
        <dsp:cNvSpPr/>
      </dsp:nvSpPr>
      <dsp:spPr>
        <a:xfrm>
          <a:off x="0" y="2496296"/>
          <a:ext cx="11163030" cy="226936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Проект по строительству 2-ой ветки БАМа</a:t>
          </a:r>
          <a:endParaRPr lang="ru-RU" sz="2000" b="1" u="sng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Реконструкция</a:t>
          </a:r>
          <a:endParaRPr lang="ru-R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Модернизация</a:t>
          </a:r>
          <a:endParaRPr lang="ru-RU" sz="2000" b="1" kern="1200" dirty="0"/>
        </a:p>
      </dsp:txBody>
      <dsp:txXfrm>
        <a:off x="2459542" y="2496296"/>
        <a:ext cx="8703487" cy="2269360"/>
      </dsp:txXfrm>
    </dsp:sp>
    <dsp:sp modelId="{9567EBAE-046C-4A1E-999A-EDFA85F2D99E}">
      <dsp:nvSpPr>
        <dsp:cNvPr id="0" name=""/>
        <dsp:cNvSpPr/>
      </dsp:nvSpPr>
      <dsp:spPr>
        <a:xfrm>
          <a:off x="226936" y="2723232"/>
          <a:ext cx="2232606" cy="181548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F9E6DA-BEE6-45C1-833E-13C898390280}">
      <dsp:nvSpPr>
        <dsp:cNvPr id="0" name=""/>
        <dsp:cNvSpPr/>
      </dsp:nvSpPr>
      <dsp:spPr>
        <a:xfrm>
          <a:off x="439857" y="3658"/>
          <a:ext cx="2412234" cy="180068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88700-A969-44D6-99D1-F76D7EC466E2}">
      <dsp:nvSpPr>
        <dsp:cNvPr id="0" name=""/>
        <dsp:cNvSpPr/>
      </dsp:nvSpPr>
      <dsp:spPr>
        <a:xfrm>
          <a:off x="439857" y="1804339"/>
          <a:ext cx="2412234" cy="7742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Процедура МЧП</a:t>
          </a:r>
          <a:endParaRPr lang="ru-RU" sz="1600" kern="1200" dirty="0"/>
        </a:p>
      </dsp:txBody>
      <dsp:txXfrm>
        <a:off x="439857" y="1804339"/>
        <a:ext cx="1698756" cy="774293"/>
      </dsp:txXfrm>
    </dsp:sp>
    <dsp:sp modelId="{5CCB8A03-F7C5-4A0C-9762-D3DB4DE5B208}">
      <dsp:nvSpPr>
        <dsp:cNvPr id="0" name=""/>
        <dsp:cNvSpPr/>
      </dsp:nvSpPr>
      <dsp:spPr>
        <a:xfrm>
          <a:off x="2206852" y="1927329"/>
          <a:ext cx="844281" cy="8442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443E2-BC15-4FFC-9368-27D331DECCB1}">
      <dsp:nvSpPr>
        <dsp:cNvPr id="0" name=""/>
        <dsp:cNvSpPr/>
      </dsp:nvSpPr>
      <dsp:spPr>
        <a:xfrm>
          <a:off x="3260299" y="3658"/>
          <a:ext cx="2412234" cy="180068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246F5-F910-4228-BFB0-65E334C12B6B}">
      <dsp:nvSpPr>
        <dsp:cNvPr id="0" name=""/>
        <dsp:cNvSpPr/>
      </dsp:nvSpPr>
      <dsp:spPr>
        <a:xfrm>
          <a:off x="3260299" y="1804339"/>
          <a:ext cx="2412234" cy="774293"/>
        </a:xfrm>
        <a:prstGeom prst="rect">
          <a:avLst/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 w="12700" cap="flat" cmpd="sng" algn="ctr">
          <a:solidFill>
            <a:schemeClr val="accent5">
              <a:hueOff val="-1050478"/>
              <a:satOff val="-1461"/>
              <a:lumOff val="-5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Ответственное подразделение</a:t>
          </a:r>
          <a:endParaRPr lang="ru-RU" sz="1600" kern="1200" dirty="0"/>
        </a:p>
      </dsp:txBody>
      <dsp:txXfrm>
        <a:off x="3260299" y="1804339"/>
        <a:ext cx="1698756" cy="774293"/>
      </dsp:txXfrm>
    </dsp:sp>
    <dsp:sp modelId="{203F5C18-D5E6-4727-BA3A-3EDC3D3ABDB5}">
      <dsp:nvSpPr>
        <dsp:cNvPr id="0" name=""/>
        <dsp:cNvSpPr/>
      </dsp:nvSpPr>
      <dsp:spPr>
        <a:xfrm>
          <a:off x="5027294" y="1927329"/>
          <a:ext cx="844281" cy="8442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F79FE-49EC-49EB-A4E3-E63CAA77CFB1}">
      <dsp:nvSpPr>
        <dsp:cNvPr id="0" name=""/>
        <dsp:cNvSpPr/>
      </dsp:nvSpPr>
      <dsp:spPr>
        <a:xfrm>
          <a:off x="6080741" y="3658"/>
          <a:ext cx="2412234" cy="180068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E7B4B-7A10-44FB-80F4-5371E56B8461}">
      <dsp:nvSpPr>
        <dsp:cNvPr id="0" name=""/>
        <dsp:cNvSpPr/>
      </dsp:nvSpPr>
      <dsp:spPr>
        <a:xfrm>
          <a:off x="6080741" y="1804339"/>
          <a:ext cx="2412234" cy="774293"/>
        </a:xfrm>
        <a:prstGeom prst="rect">
          <a:avLst/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 w="12700" cap="flat" cmpd="sng" algn="ctr">
          <a:solidFill>
            <a:schemeClr val="accent5">
              <a:hueOff val="-2100956"/>
              <a:satOff val="-2922"/>
              <a:lumOff val="-11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Сокращение затрат</a:t>
          </a:r>
          <a:endParaRPr lang="ru-RU" sz="1600" kern="1200" dirty="0"/>
        </a:p>
      </dsp:txBody>
      <dsp:txXfrm>
        <a:off x="6080741" y="1804339"/>
        <a:ext cx="1698756" cy="774293"/>
      </dsp:txXfrm>
    </dsp:sp>
    <dsp:sp modelId="{BBF15742-B599-4D53-B060-14867FE88FD2}">
      <dsp:nvSpPr>
        <dsp:cNvPr id="0" name=""/>
        <dsp:cNvSpPr/>
      </dsp:nvSpPr>
      <dsp:spPr>
        <a:xfrm>
          <a:off x="7847736" y="1927329"/>
          <a:ext cx="844281" cy="8442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6C937A-9AC0-41C5-A23F-DAC827E69DB2}">
      <dsp:nvSpPr>
        <dsp:cNvPr id="0" name=""/>
        <dsp:cNvSpPr/>
      </dsp:nvSpPr>
      <dsp:spPr>
        <a:xfrm>
          <a:off x="8901183" y="3658"/>
          <a:ext cx="2412234" cy="180068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7D368-37A6-47F6-A0E8-B0665EA03402}">
      <dsp:nvSpPr>
        <dsp:cNvPr id="0" name=""/>
        <dsp:cNvSpPr/>
      </dsp:nvSpPr>
      <dsp:spPr>
        <a:xfrm>
          <a:off x="8901183" y="1804339"/>
          <a:ext cx="2412234" cy="774293"/>
        </a:xfrm>
        <a:prstGeom prst="rect">
          <a:avLst/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 w="12700" cap="flat" cmpd="sng" algn="ctr">
          <a:solidFill>
            <a:schemeClr val="accent5">
              <a:hueOff val="-3151433"/>
              <a:satOff val="-4383"/>
              <a:lumOff val="-16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Разработка стратегии</a:t>
          </a:r>
          <a:endParaRPr lang="ru-RU" sz="1600" kern="1200" dirty="0"/>
        </a:p>
      </dsp:txBody>
      <dsp:txXfrm>
        <a:off x="8901183" y="1804339"/>
        <a:ext cx="1698756" cy="774293"/>
      </dsp:txXfrm>
    </dsp:sp>
    <dsp:sp modelId="{18770304-3B8D-48BC-9CDC-D798BB2816EF}">
      <dsp:nvSpPr>
        <dsp:cNvPr id="0" name=""/>
        <dsp:cNvSpPr/>
      </dsp:nvSpPr>
      <dsp:spPr>
        <a:xfrm>
          <a:off x="10668178" y="1927329"/>
          <a:ext cx="844281" cy="8442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C78FA2-0C69-4B16-BA3B-F80450C2BA72}">
      <dsp:nvSpPr>
        <dsp:cNvPr id="0" name=""/>
        <dsp:cNvSpPr/>
      </dsp:nvSpPr>
      <dsp:spPr>
        <a:xfrm>
          <a:off x="439857" y="3189766"/>
          <a:ext cx="2412234" cy="180068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BA135-D2CB-4957-BA33-19F908B4BC33}">
      <dsp:nvSpPr>
        <dsp:cNvPr id="0" name=""/>
        <dsp:cNvSpPr/>
      </dsp:nvSpPr>
      <dsp:spPr>
        <a:xfrm>
          <a:off x="439857" y="4990448"/>
          <a:ext cx="2412234" cy="774293"/>
        </a:xfrm>
        <a:prstGeom prst="rect">
          <a:avLst/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 w="12700" cap="flat" cmpd="sng" algn="ctr">
          <a:solidFill>
            <a:schemeClr val="accent5">
              <a:hueOff val="-4201911"/>
              <a:satOff val="-5845"/>
              <a:lumOff val="-22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Нормативные документы</a:t>
          </a:r>
          <a:endParaRPr lang="ru-RU" sz="1600" kern="1200" dirty="0"/>
        </a:p>
      </dsp:txBody>
      <dsp:txXfrm>
        <a:off x="439857" y="4990448"/>
        <a:ext cx="1698756" cy="774293"/>
      </dsp:txXfrm>
    </dsp:sp>
    <dsp:sp modelId="{1EBFD977-BFE7-43D8-9501-2F4AB3E338DC}">
      <dsp:nvSpPr>
        <dsp:cNvPr id="0" name=""/>
        <dsp:cNvSpPr/>
      </dsp:nvSpPr>
      <dsp:spPr>
        <a:xfrm>
          <a:off x="2206852" y="5113437"/>
          <a:ext cx="844281" cy="8442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E0C907-D177-454F-859D-5FE3824F3F17}">
      <dsp:nvSpPr>
        <dsp:cNvPr id="0" name=""/>
        <dsp:cNvSpPr/>
      </dsp:nvSpPr>
      <dsp:spPr>
        <a:xfrm>
          <a:off x="3260299" y="3189766"/>
          <a:ext cx="2412234" cy="180068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0C8F15-079D-495C-896B-95EB11928991}">
      <dsp:nvSpPr>
        <dsp:cNvPr id="0" name=""/>
        <dsp:cNvSpPr/>
      </dsp:nvSpPr>
      <dsp:spPr>
        <a:xfrm>
          <a:off x="3260299" y="4990448"/>
          <a:ext cx="2412234" cy="774293"/>
        </a:xfrm>
        <a:prstGeom prst="rect">
          <a:avLst/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 w="12700" cap="flat" cmpd="sng" algn="ctr">
          <a:solidFill>
            <a:schemeClr val="accent5">
              <a:hueOff val="-5252389"/>
              <a:satOff val="-7306"/>
              <a:lumOff val="-28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Принятие </a:t>
          </a:r>
          <a:r>
            <a:rPr lang="ru-RU" sz="1600" kern="1200" smtClean="0"/>
            <a:t>стандартов качества</a:t>
          </a:r>
          <a:endParaRPr lang="ru-RU" sz="1600" kern="1200" dirty="0"/>
        </a:p>
      </dsp:txBody>
      <dsp:txXfrm>
        <a:off x="3260299" y="4990448"/>
        <a:ext cx="1698756" cy="774293"/>
      </dsp:txXfrm>
    </dsp:sp>
    <dsp:sp modelId="{50C4155C-5D4F-4177-8BD4-CFA7888BFBC7}">
      <dsp:nvSpPr>
        <dsp:cNvPr id="0" name=""/>
        <dsp:cNvSpPr/>
      </dsp:nvSpPr>
      <dsp:spPr>
        <a:xfrm>
          <a:off x="5027294" y="5113437"/>
          <a:ext cx="844281" cy="8442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C3604-C557-45F5-BF36-A5139840088B}">
      <dsp:nvSpPr>
        <dsp:cNvPr id="0" name=""/>
        <dsp:cNvSpPr/>
      </dsp:nvSpPr>
      <dsp:spPr>
        <a:xfrm>
          <a:off x="6080741" y="3189766"/>
          <a:ext cx="2412234" cy="180068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B70AB2-8B5E-4B0C-92B8-427A6539EC7A}">
      <dsp:nvSpPr>
        <dsp:cNvPr id="0" name=""/>
        <dsp:cNvSpPr/>
      </dsp:nvSpPr>
      <dsp:spPr>
        <a:xfrm>
          <a:off x="6080741" y="4990448"/>
          <a:ext cx="2412234" cy="774293"/>
        </a:xfrm>
        <a:prstGeom prst="rect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 w="12700" cap="flat" cmpd="sng" algn="ctr">
          <a:solidFill>
            <a:schemeClr val="accent5">
              <a:hueOff val="-6302867"/>
              <a:satOff val="-8767"/>
              <a:lumOff val="-33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План создания объектов инфраструктуры</a:t>
          </a:r>
          <a:endParaRPr lang="ru-RU" sz="1600" kern="1200" dirty="0"/>
        </a:p>
      </dsp:txBody>
      <dsp:txXfrm>
        <a:off x="6080741" y="4990448"/>
        <a:ext cx="1698756" cy="774293"/>
      </dsp:txXfrm>
    </dsp:sp>
    <dsp:sp modelId="{EE4030F9-DD0A-4986-A388-0B01AEF41664}">
      <dsp:nvSpPr>
        <dsp:cNvPr id="0" name=""/>
        <dsp:cNvSpPr/>
      </dsp:nvSpPr>
      <dsp:spPr>
        <a:xfrm>
          <a:off x="7847736" y="5113437"/>
          <a:ext cx="844281" cy="8442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AFD3A-6A13-4768-89D1-E8CC7C727024}">
      <dsp:nvSpPr>
        <dsp:cNvPr id="0" name=""/>
        <dsp:cNvSpPr/>
      </dsp:nvSpPr>
      <dsp:spPr>
        <a:xfrm>
          <a:off x="8901183" y="3189766"/>
          <a:ext cx="2412234" cy="180068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4D287E-BC7D-432B-8AA3-B06814F4C65D}">
      <dsp:nvSpPr>
        <dsp:cNvPr id="0" name=""/>
        <dsp:cNvSpPr/>
      </dsp:nvSpPr>
      <dsp:spPr>
        <a:xfrm>
          <a:off x="8901183" y="4990448"/>
          <a:ext cx="2412234" cy="774293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Профессиональ-ная</a:t>
          </a:r>
          <a:r>
            <a:rPr lang="ru-RU" sz="1600" kern="1200" dirty="0" smtClean="0"/>
            <a:t> подготовка</a:t>
          </a:r>
          <a:endParaRPr lang="ru-RU" sz="1600" kern="1200" dirty="0"/>
        </a:p>
      </dsp:txBody>
      <dsp:txXfrm>
        <a:off x="8901183" y="4990448"/>
        <a:ext cx="1698756" cy="774293"/>
      </dsp:txXfrm>
    </dsp:sp>
    <dsp:sp modelId="{9CCDCA6E-6928-404D-9E7B-7A111DD81498}">
      <dsp:nvSpPr>
        <dsp:cNvPr id="0" name=""/>
        <dsp:cNvSpPr/>
      </dsp:nvSpPr>
      <dsp:spPr>
        <a:xfrm>
          <a:off x="10668178" y="5113437"/>
          <a:ext cx="844281" cy="8442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F3A26-5E4B-473A-8058-D0124FF917A3}">
      <dsp:nvSpPr>
        <dsp:cNvPr id="0" name=""/>
        <dsp:cNvSpPr/>
      </dsp:nvSpPr>
      <dsp:spPr>
        <a:xfrm>
          <a:off x="0" y="0"/>
          <a:ext cx="10515600" cy="182783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/>
            <a:t>Информирование</a:t>
          </a:r>
          <a:endParaRPr lang="ru-RU" sz="1600" b="1" u="sng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Размещение актуальной информации на сайте Администрации УКМО (</a:t>
          </a:r>
          <a:r>
            <a:rPr lang="en-US" sz="1600" b="1" kern="1200" dirty="0" smtClean="0"/>
            <a:t>admin-</a:t>
          </a:r>
          <a:r>
            <a:rPr lang="en-US" sz="1600" b="1" kern="1200" dirty="0" err="1" smtClean="0"/>
            <a:t>ukmo..ru</a:t>
          </a:r>
          <a:r>
            <a:rPr lang="en-US" sz="1600" b="1" kern="1200" dirty="0" smtClean="0"/>
            <a:t>)</a:t>
          </a:r>
          <a:r>
            <a:rPr lang="ru-RU" sz="1600" b="1" kern="1200" dirty="0" smtClean="0"/>
            <a:t> в разделе «Малый и средний бизнес»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Электронными письмами в адрес предпринимателей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Рассылки через государственные органы (налоговая служба. центр занятости, пенсионный фонд, фонд социального страхования)</a:t>
          </a:r>
          <a:endParaRPr lang="ru-RU" sz="1600" b="1" kern="1200" dirty="0"/>
        </a:p>
      </dsp:txBody>
      <dsp:txXfrm>
        <a:off x="2285903" y="0"/>
        <a:ext cx="8229696" cy="1827835"/>
      </dsp:txXfrm>
    </dsp:sp>
    <dsp:sp modelId="{D4CED591-186B-4DBC-AA10-9265ECE823D7}">
      <dsp:nvSpPr>
        <dsp:cNvPr id="0" name=""/>
        <dsp:cNvSpPr/>
      </dsp:nvSpPr>
      <dsp:spPr>
        <a:xfrm>
          <a:off x="182783" y="182783"/>
          <a:ext cx="2103120" cy="14622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018F2-2D19-4302-95EF-2DB593A57671}">
      <dsp:nvSpPr>
        <dsp:cNvPr id="0" name=""/>
        <dsp:cNvSpPr/>
      </dsp:nvSpPr>
      <dsp:spPr>
        <a:xfrm>
          <a:off x="0" y="2010618"/>
          <a:ext cx="10515600" cy="182783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/>
            <a:t>Семинары, встречи с институтами поддержки</a:t>
          </a:r>
          <a:r>
            <a:rPr lang="ru-RU" sz="1600" b="1" kern="1200" dirty="0" smtClean="0"/>
            <a:t>: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семинар по мерам поддержки Фонда промышленности Иркутской области,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расширенный семинар по видам и формам государственной и иной поддержки СМСП,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встреча с представителями Центра инжиниринга и Центра кластерного развития Фонда «Центр поддержки предпринимательства Иркутской области»</a:t>
          </a:r>
          <a:endParaRPr lang="ru-RU" sz="1600" b="1" kern="1200" dirty="0"/>
        </a:p>
      </dsp:txBody>
      <dsp:txXfrm>
        <a:off x="2285903" y="2010618"/>
        <a:ext cx="8229696" cy="1827835"/>
      </dsp:txXfrm>
    </dsp:sp>
    <dsp:sp modelId="{8C27AFC2-DC02-479B-9782-D473F413C007}">
      <dsp:nvSpPr>
        <dsp:cNvPr id="0" name=""/>
        <dsp:cNvSpPr/>
      </dsp:nvSpPr>
      <dsp:spPr>
        <a:xfrm>
          <a:off x="182783" y="2193402"/>
          <a:ext cx="2103120" cy="14622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1FE064-D5C1-421D-B6AC-106FA20289B9}">
      <dsp:nvSpPr>
        <dsp:cNvPr id="0" name=""/>
        <dsp:cNvSpPr/>
      </dsp:nvSpPr>
      <dsp:spPr>
        <a:xfrm>
          <a:off x="0" y="4021237"/>
          <a:ext cx="10515600" cy="182783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/>
            <a:t>Предоставлена финансовая поддержка</a:t>
          </a:r>
          <a:r>
            <a:rPr lang="ru-RU" sz="1600" b="1" kern="1200" dirty="0" smtClean="0"/>
            <a:t>: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 субсидирование части затрат на приобретение производственного оборудования 2 СМСП,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общая сумма 120,57 тыс. рублей</a:t>
          </a:r>
          <a:endParaRPr lang="ru-RU" sz="1600" b="1" kern="1200" dirty="0"/>
        </a:p>
      </dsp:txBody>
      <dsp:txXfrm>
        <a:off x="2285903" y="4021237"/>
        <a:ext cx="8229696" cy="1827835"/>
      </dsp:txXfrm>
    </dsp:sp>
    <dsp:sp modelId="{B62B15BF-B52F-4EE6-A817-C38093FF6917}">
      <dsp:nvSpPr>
        <dsp:cNvPr id="0" name=""/>
        <dsp:cNvSpPr/>
      </dsp:nvSpPr>
      <dsp:spPr>
        <a:xfrm>
          <a:off x="182783" y="4204021"/>
          <a:ext cx="2103120" cy="14622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E7220F-CE35-4480-A0D2-144222F9B656}">
      <dsp:nvSpPr>
        <dsp:cNvPr id="0" name=""/>
        <dsp:cNvSpPr/>
      </dsp:nvSpPr>
      <dsp:spPr>
        <a:xfrm>
          <a:off x="1222233" y="1691"/>
          <a:ext cx="2872434" cy="229794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AA1A81-5B5B-4EC2-939F-EADE1D757E7C}">
      <dsp:nvSpPr>
        <dsp:cNvPr id="0" name=""/>
        <dsp:cNvSpPr/>
      </dsp:nvSpPr>
      <dsp:spPr>
        <a:xfrm>
          <a:off x="1480752" y="2069844"/>
          <a:ext cx="2556466" cy="80428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Площадка для общения</a:t>
          </a:r>
          <a:endParaRPr lang="ru-RU" sz="1600" kern="1200" dirty="0"/>
        </a:p>
      </dsp:txBody>
      <dsp:txXfrm>
        <a:off x="1480752" y="2069844"/>
        <a:ext cx="2556466" cy="804281"/>
      </dsp:txXfrm>
    </dsp:sp>
    <dsp:sp modelId="{09C86FD1-9BB8-4E0C-A73E-ECCD243370AE}">
      <dsp:nvSpPr>
        <dsp:cNvPr id="0" name=""/>
        <dsp:cNvSpPr/>
      </dsp:nvSpPr>
      <dsp:spPr>
        <a:xfrm>
          <a:off x="4381911" y="1691"/>
          <a:ext cx="2872434" cy="229794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ECD70C-47D8-46B2-8BFE-B2244B132EAE}">
      <dsp:nvSpPr>
        <dsp:cNvPr id="0" name=""/>
        <dsp:cNvSpPr/>
      </dsp:nvSpPr>
      <dsp:spPr>
        <a:xfrm>
          <a:off x="4640430" y="2069844"/>
          <a:ext cx="2556466" cy="80428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Сопровождение </a:t>
          </a:r>
          <a:r>
            <a:rPr lang="ru-RU" sz="1600" kern="1200" dirty="0" err="1" smtClean="0"/>
            <a:t>грантовой</a:t>
          </a:r>
          <a:r>
            <a:rPr lang="ru-RU" sz="1600" kern="1200" dirty="0" smtClean="0"/>
            <a:t> поддержки инициатив, участия в конкурсах</a:t>
          </a:r>
          <a:endParaRPr lang="ru-RU" sz="1600" kern="1200" dirty="0"/>
        </a:p>
      </dsp:txBody>
      <dsp:txXfrm>
        <a:off x="4640430" y="2069844"/>
        <a:ext cx="2556466" cy="804281"/>
      </dsp:txXfrm>
    </dsp:sp>
    <dsp:sp modelId="{CFCDB3F0-C908-4809-9C5C-CC8368D83822}">
      <dsp:nvSpPr>
        <dsp:cNvPr id="0" name=""/>
        <dsp:cNvSpPr/>
      </dsp:nvSpPr>
      <dsp:spPr>
        <a:xfrm>
          <a:off x="1222233" y="3161369"/>
          <a:ext cx="2872434" cy="229794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22AA2-1813-42A1-9A7B-3539E6633F05}">
      <dsp:nvSpPr>
        <dsp:cNvPr id="0" name=""/>
        <dsp:cNvSpPr/>
      </dsp:nvSpPr>
      <dsp:spPr>
        <a:xfrm>
          <a:off x="1480752" y="5229522"/>
          <a:ext cx="2556466" cy="80428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Профориентирование</a:t>
          </a:r>
          <a:r>
            <a:rPr lang="ru-RU" sz="1600" kern="1200" dirty="0" smtClean="0"/>
            <a:t>, профилактическая работа</a:t>
          </a:r>
          <a:endParaRPr lang="ru-RU" sz="1600" kern="1200" dirty="0"/>
        </a:p>
      </dsp:txBody>
      <dsp:txXfrm>
        <a:off x="1480752" y="5229522"/>
        <a:ext cx="2556466" cy="804281"/>
      </dsp:txXfrm>
    </dsp:sp>
    <dsp:sp modelId="{6FE58A56-58A7-41A3-9C28-9AAFF2269F27}">
      <dsp:nvSpPr>
        <dsp:cNvPr id="0" name=""/>
        <dsp:cNvSpPr/>
      </dsp:nvSpPr>
      <dsp:spPr>
        <a:xfrm>
          <a:off x="4381911" y="3161369"/>
          <a:ext cx="2872434" cy="229794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15A27-63DF-421D-9BB4-9BB6512DAF56}">
      <dsp:nvSpPr>
        <dsp:cNvPr id="0" name=""/>
        <dsp:cNvSpPr/>
      </dsp:nvSpPr>
      <dsp:spPr>
        <a:xfrm>
          <a:off x="4640430" y="5229522"/>
          <a:ext cx="2556466" cy="80428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Возможности для самореализации молодежи</a:t>
          </a:r>
          <a:endParaRPr lang="ru-RU" sz="1600" kern="1200" dirty="0"/>
        </a:p>
      </dsp:txBody>
      <dsp:txXfrm>
        <a:off x="4640430" y="5229522"/>
        <a:ext cx="2556466" cy="8042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4D8A0-424A-4DF9-B309-0457B046F546}">
      <dsp:nvSpPr>
        <dsp:cNvPr id="0" name=""/>
        <dsp:cNvSpPr/>
      </dsp:nvSpPr>
      <dsp:spPr>
        <a:xfrm>
          <a:off x="1764119" y="396899"/>
          <a:ext cx="5129159" cy="5129159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Предприятия</a:t>
          </a:r>
          <a:endParaRPr lang="ru-RU" sz="2400" kern="1200" dirty="0"/>
        </a:p>
      </dsp:txBody>
      <dsp:txXfrm>
        <a:off x="4467308" y="1483792"/>
        <a:ext cx="1831842" cy="1526535"/>
      </dsp:txXfrm>
    </dsp:sp>
    <dsp:sp modelId="{42044205-BE0C-48B2-B067-53B798B66C7D}">
      <dsp:nvSpPr>
        <dsp:cNvPr id="0" name=""/>
        <dsp:cNvSpPr/>
      </dsp:nvSpPr>
      <dsp:spPr>
        <a:xfrm>
          <a:off x="1658482" y="580083"/>
          <a:ext cx="5129159" cy="5129159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Муниципалитет</a:t>
          </a:r>
          <a:endParaRPr lang="ru-RU" sz="2400" kern="1200" dirty="0"/>
        </a:p>
      </dsp:txBody>
      <dsp:txXfrm>
        <a:off x="2879711" y="3907930"/>
        <a:ext cx="2747763" cy="1343351"/>
      </dsp:txXfrm>
    </dsp:sp>
    <dsp:sp modelId="{BB598B21-5D52-45B2-B734-2F62BB51B85E}">
      <dsp:nvSpPr>
        <dsp:cNvPr id="0" name=""/>
        <dsp:cNvSpPr/>
      </dsp:nvSpPr>
      <dsp:spPr>
        <a:xfrm>
          <a:off x="1552846" y="396899"/>
          <a:ext cx="5129159" cy="5129159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Образование</a:t>
          </a:r>
          <a:endParaRPr lang="ru-RU" sz="2400" kern="1200" dirty="0"/>
        </a:p>
      </dsp:txBody>
      <dsp:txXfrm>
        <a:off x="2146974" y="1483792"/>
        <a:ext cx="1831842" cy="1526535"/>
      </dsp:txXfrm>
    </dsp:sp>
    <dsp:sp modelId="{738B233E-120B-4206-941C-F29453BD2611}">
      <dsp:nvSpPr>
        <dsp:cNvPr id="0" name=""/>
        <dsp:cNvSpPr/>
      </dsp:nvSpPr>
      <dsp:spPr>
        <a:xfrm>
          <a:off x="1447023" y="79379"/>
          <a:ext cx="5764198" cy="576419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43EC88-3ADA-41DB-A5E7-9BB25E47111C}">
      <dsp:nvSpPr>
        <dsp:cNvPr id="0" name=""/>
        <dsp:cNvSpPr/>
      </dsp:nvSpPr>
      <dsp:spPr>
        <a:xfrm>
          <a:off x="1340963" y="262239"/>
          <a:ext cx="5764198" cy="576419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4027D2-CF2D-472A-B682-9EF93F732959}">
      <dsp:nvSpPr>
        <dsp:cNvPr id="0" name=""/>
        <dsp:cNvSpPr/>
      </dsp:nvSpPr>
      <dsp:spPr>
        <a:xfrm>
          <a:off x="1234903" y="79379"/>
          <a:ext cx="5764198" cy="576419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57516-EDD3-4D1A-B4FC-B8E819692C79}">
      <dsp:nvSpPr>
        <dsp:cNvPr id="0" name=""/>
        <dsp:cNvSpPr/>
      </dsp:nvSpPr>
      <dsp:spPr>
        <a:xfrm>
          <a:off x="385879" y="329"/>
          <a:ext cx="6298993" cy="572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>
            <a:solidFill>
              <a:srgbClr val="1F8324"/>
            </a:solidFill>
          </a:endParaRPr>
        </a:p>
      </dsp:txBody>
      <dsp:txXfrm>
        <a:off x="385879" y="329"/>
        <a:ext cx="6298993" cy="572635"/>
      </dsp:txXfrm>
    </dsp:sp>
    <dsp:sp modelId="{2A174126-C522-4024-8D1D-9BFD13604790}">
      <dsp:nvSpPr>
        <dsp:cNvPr id="0" name=""/>
        <dsp:cNvSpPr/>
      </dsp:nvSpPr>
      <dsp:spPr>
        <a:xfrm>
          <a:off x="385879" y="572965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85D2B4-126D-45F7-8845-DE4F418368AC}">
      <dsp:nvSpPr>
        <dsp:cNvPr id="0" name=""/>
        <dsp:cNvSpPr/>
      </dsp:nvSpPr>
      <dsp:spPr>
        <a:xfrm>
          <a:off x="1271237" y="572965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367667"/>
            <a:satOff val="-511"/>
            <a:lumOff val="-196"/>
            <a:alphaOff val="0"/>
          </a:schemeClr>
        </a:solidFill>
        <a:ln w="12700" cap="flat" cmpd="sng" algn="ctr">
          <a:solidFill>
            <a:schemeClr val="accent5">
              <a:hueOff val="-367667"/>
              <a:satOff val="-511"/>
              <a:lumOff val="-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6F3E12-C0AA-4A19-B966-409263EE76C4}">
      <dsp:nvSpPr>
        <dsp:cNvPr id="0" name=""/>
        <dsp:cNvSpPr/>
      </dsp:nvSpPr>
      <dsp:spPr>
        <a:xfrm>
          <a:off x="2157295" y="572965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735334"/>
            <a:satOff val="-1023"/>
            <a:lumOff val="-392"/>
            <a:alphaOff val="0"/>
          </a:schemeClr>
        </a:solidFill>
        <a:ln w="12700" cap="flat" cmpd="sng" algn="ctr">
          <a:solidFill>
            <a:schemeClr val="accent5">
              <a:hueOff val="-735334"/>
              <a:satOff val="-1023"/>
              <a:lumOff val="-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986B4-595D-4913-92B4-6DB7BE2141B5}">
      <dsp:nvSpPr>
        <dsp:cNvPr id="0" name=""/>
        <dsp:cNvSpPr/>
      </dsp:nvSpPr>
      <dsp:spPr>
        <a:xfrm>
          <a:off x="3042654" y="572965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1103002"/>
            <a:satOff val="-1534"/>
            <a:lumOff val="-588"/>
            <a:alphaOff val="0"/>
          </a:schemeClr>
        </a:solidFill>
        <a:ln w="12700" cap="flat" cmpd="sng" algn="ctr">
          <a:solidFill>
            <a:schemeClr val="accent5">
              <a:hueOff val="-1103002"/>
              <a:satOff val="-1534"/>
              <a:lumOff val="-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6118F7-94FF-4622-87AF-7DBACD67C296}">
      <dsp:nvSpPr>
        <dsp:cNvPr id="0" name=""/>
        <dsp:cNvSpPr/>
      </dsp:nvSpPr>
      <dsp:spPr>
        <a:xfrm>
          <a:off x="3928712" y="572965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39483-FDEF-4BB5-9127-B4A6BB3270B4}">
      <dsp:nvSpPr>
        <dsp:cNvPr id="0" name=""/>
        <dsp:cNvSpPr/>
      </dsp:nvSpPr>
      <dsp:spPr>
        <a:xfrm>
          <a:off x="4814071" y="572965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BD0741-B838-4B03-9D31-44D7A87CDB86}">
      <dsp:nvSpPr>
        <dsp:cNvPr id="0" name=""/>
        <dsp:cNvSpPr/>
      </dsp:nvSpPr>
      <dsp:spPr>
        <a:xfrm>
          <a:off x="5700129" y="572965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2206003"/>
            <a:satOff val="-3068"/>
            <a:lumOff val="-1177"/>
            <a:alphaOff val="0"/>
          </a:schemeClr>
        </a:solidFill>
        <a:ln w="12700" cap="flat" cmpd="sng" algn="ctr">
          <a:solidFill>
            <a:schemeClr val="accent5">
              <a:hueOff val="-2206003"/>
              <a:satOff val="-3068"/>
              <a:lumOff val="-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34EBEE-E355-4388-A5D3-5B4EAF34EE04}">
      <dsp:nvSpPr>
        <dsp:cNvPr id="0" name=""/>
        <dsp:cNvSpPr/>
      </dsp:nvSpPr>
      <dsp:spPr>
        <a:xfrm>
          <a:off x="385879" y="689613"/>
          <a:ext cx="6380880" cy="9331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1F8324"/>
              </a:solidFill>
            </a:rPr>
            <a:t>МКП – подразделение Молодежного кадрового центра         (г. Иркутск)</a:t>
          </a:r>
          <a:endParaRPr lang="ru-RU" sz="1900" kern="1200" dirty="0">
            <a:solidFill>
              <a:srgbClr val="1F8324"/>
            </a:solidFill>
          </a:endParaRPr>
        </a:p>
      </dsp:txBody>
      <dsp:txXfrm>
        <a:off x="385879" y="689613"/>
        <a:ext cx="6380880" cy="933184"/>
      </dsp:txXfrm>
    </dsp:sp>
    <dsp:sp modelId="{DB9BE99F-9D59-4E64-8433-8E56DE8924A8}">
      <dsp:nvSpPr>
        <dsp:cNvPr id="0" name=""/>
        <dsp:cNvSpPr/>
      </dsp:nvSpPr>
      <dsp:spPr>
        <a:xfrm>
          <a:off x="385879" y="1839775"/>
          <a:ext cx="6298993" cy="572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>
            <a:solidFill>
              <a:srgbClr val="1F8324"/>
            </a:solidFill>
          </a:endParaRPr>
        </a:p>
      </dsp:txBody>
      <dsp:txXfrm>
        <a:off x="385879" y="1839775"/>
        <a:ext cx="6298993" cy="572635"/>
      </dsp:txXfrm>
    </dsp:sp>
    <dsp:sp modelId="{889C36D4-F04F-4725-80AD-94C704CBA630}">
      <dsp:nvSpPr>
        <dsp:cNvPr id="0" name=""/>
        <dsp:cNvSpPr/>
      </dsp:nvSpPr>
      <dsp:spPr>
        <a:xfrm>
          <a:off x="385879" y="2412411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2573671"/>
            <a:satOff val="-3580"/>
            <a:lumOff val="-1373"/>
            <a:alphaOff val="0"/>
          </a:schemeClr>
        </a:solidFill>
        <a:ln w="12700" cap="flat" cmpd="sng" algn="ctr">
          <a:solidFill>
            <a:schemeClr val="accent5">
              <a:hueOff val="-2573671"/>
              <a:satOff val="-3580"/>
              <a:lumOff val="-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DD1EF9-A8BF-473A-A85D-6556367E86F7}">
      <dsp:nvSpPr>
        <dsp:cNvPr id="0" name=""/>
        <dsp:cNvSpPr/>
      </dsp:nvSpPr>
      <dsp:spPr>
        <a:xfrm>
          <a:off x="1271237" y="2412411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27A0E-FCE6-4936-82E7-394FAA36B550}">
      <dsp:nvSpPr>
        <dsp:cNvPr id="0" name=""/>
        <dsp:cNvSpPr/>
      </dsp:nvSpPr>
      <dsp:spPr>
        <a:xfrm>
          <a:off x="2157295" y="2412411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3309005"/>
            <a:satOff val="-4603"/>
            <a:lumOff val="-1765"/>
            <a:alphaOff val="0"/>
          </a:schemeClr>
        </a:solidFill>
        <a:ln w="12700" cap="flat" cmpd="sng" algn="ctr">
          <a:solidFill>
            <a:schemeClr val="accent5">
              <a:hueOff val="-3309005"/>
              <a:satOff val="-4603"/>
              <a:lumOff val="-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FD4BDD-6E43-4BDE-9A6C-53E0EB0867F0}">
      <dsp:nvSpPr>
        <dsp:cNvPr id="0" name=""/>
        <dsp:cNvSpPr/>
      </dsp:nvSpPr>
      <dsp:spPr>
        <a:xfrm>
          <a:off x="3042654" y="2412411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2F226-A309-4254-BF29-38241E569A58}">
      <dsp:nvSpPr>
        <dsp:cNvPr id="0" name=""/>
        <dsp:cNvSpPr/>
      </dsp:nvSpPr>
      <dsp:spPr>
        <a:xfrm>
          <a:off x="3928712" y="2412411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4044339"/>
            <a:satOff val="-5625"/>
            <a:lumOff val="-2157"/>
            <a:alphaOff val="0"/>
          </a:schemeClr>
        </a:solidFill>
        <a:ln w="12700" cap="flat" cmpd="sng" algn="ctr">
          <a:solidFill>
            <a:schemeClr val="accent5">
              <a:hueOff val="-4044339"/>
              <a:satOff val="-5625"/>
              <a:lumOff val="-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02106-124C-40FA-AAEA-12D0F6A5C1C2}">
      <dsp:nvSpPr>
        <dsp:cNvPr id="0" name=""/>
        <dsp:cNvSpPr/>
      </dsp:nvSpPr>
      <dsp:spPr>
        <a:xfrm>
          <a:off x="4814071" y="2412411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0F40A-FB45-4262-864E-E7DCF82C56C4}">
      <dsp:nvSpPr>
        <dsp:cNvPr id="0" name=""/>
        <dsp:cNvSpPr/>
      </dsp:nvSpPr>
      <dsp:spPr>
        <a:xfrm>
          <a:off x="5700129" y="2412411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4779674"/>
            <a:satOff val="-6648"/>
            <a:lumOff val="-2549"/>
            <a:alphaOff val="0"/>
          </a:schemeClr>
        </a:solidFill>
        <a:ln w="12700" cap="flat" cmpd="sng" algn="ctr">
          <a:solidFill>
            <a:schemeClr val="accent5">
              <a:hueOff val="-4779674"/>
              <a:satOff val="-6648"/>
              <a:lumOff val="-2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13136C-9395-4681-8E5F-FCCB70317046}">
      <dsp:nvSpPr>
        <dsp:cNvPr id="0" name=""/>
        <dsp:cNvSpPr/>
      </dsp:nvSpPr>
      <dsp:spPr>
        <a:xfrm>
          <a:off x="385879" y="2529059"/>
          <a:ext cx="6380880" cy="9331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1F8324"/>
              </a:solidFill>
            </a:rPr>
            <a:t>МКП способствует внедрению методических достижений в области профориентации в практику педагогов муниципального образования</a:t>
          </a:r>
          <a:endParaRPr lang="ru-RU" sz="1900" kern="1200" dirty="0">
            <a:solidFill>
              <a:srgbClr val="1F8324"/>
            </a:solidFill>
          </a:endParaRPr>
        </a:p>
      </dsp:txBody>
      <dsp:txXfrm>
        <a:off x="385879" y="2529059"/>
        <a:ext cx="6380880" cy="933184"/>
      </dsp:txXfrm>
    </dsp:sp>
    <dsp:sp modelId="{7BB71623-FD42-4898-A77E-FCED050D0C57}">
      <dsp:nvSpPr>
        <dsp:cNvPr id="0" name=""/>
        <dsp:cNvSpPr/>
      </dsp:nvSpPr>
      <dsp:spPr>
        <a:xfrm>
          <a:off x="385879" y="3679221"/>
          <a:ext cx="6298993" cy="572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>
            <a:solidFill>
              <a:srgbClr val="1F8324"/>
            </a:solidFill>
          </a:endParaRPr>
        </a:p>
      </dsp:txBody>
      <dsp:txXfrm>
        <a:off x="385879" y="3679221"/>
        <a:ext cx="6298993" cy="572635"/>
      </dsp:txXfrm>
    </dsp:sp>
    <dsp:sp modelId="{F57133E9-AA23-41FE-A090-A3733DB3F194}">
      <dsp:nvSpPr>
        <dsp:cNvPr id="0" name=""/>
        <dsp:cNvSpPr/>
      </dsp:nvSpPr>
      <dsp:spPr>
        <a:xfrm>
          <a:off x="385879" y="4251857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5147341"/>
            <a:satOff val="-7160"/>
            <a:lumOff val="-2745"/>
            <a:alphaOff val="0"/>
          </a:schemeClr>
        </a:solidFill>
        <a:ln w="12700" cap="flat" cmpd="sng" algn="ctr">
          <a:solidFill>
            <a:schemeClr val="accent5">
              <a:hueOff val="-5147341"/>
              <a:satOff val="-7160"/>
              <a:lumOff val="-2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B2DEFA-5FAE-47DC-9826-E009F351F1B0}">
      <dsp:nvSpPr>
        <dsp:cNvPr id="0" name=""/>
        <dsp:cNvSpPr/>
      </dsp:nvSpPr>
      <dsp:spPr>
        <a:xfrm>
          <a:off x="1271237" y="4251857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CB0EB-D39C-46CC-BAD1-D3FD620DFF09}">
      <dsp:nvSpPr>
        <dsp:cNvPr id="0" name=""/>
        <dsp:cNvSpPr/>
      </dsp:nvSpPr>
      <dsp:spPr>
        <a:xfrm>
          <a:off x="2157295" y="4251857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5FF02B-0F2F-4600-BF69-84C54FCFA3A7}">
      <dsp:nvSpPr>
        <dsp:cNvPr id="0" name=""/>
        <dsp:cNvSpPr/>
      </dsp:nvSpPr>
      <dsp:spPr>
        <a:xfrm>
          <a:off x="3042654" y="4251857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6250343"/>
            <a:satOff val="-8694"/>
            <a:lumOff val="-3334"/>
            <a:alphaOff val="0"/>
          </a:schemeClr>
        </a:solidFill>
        <a:ln w="12700" cap="flat" cmpd="sng" algn="ctr">
          <a:solidFill>
            <a:schemeClr val="accent5">
              <a:hueOff val="-6250343"/>
              <a:satOff val="-8694"/>
              <a:lumOff val="-33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B0702-0C83-4105-96E2-3B94418F45BC}">
      <dsp:nvSpPr>
        <dsp:cNvPr id="0" name=""/>
        <dsp:cNvSpPr/>
      </dsp:nvSpPr>
      <dsp:spPr>
        <a:xfrm>
          <a:off x="3928712" y="4251857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6618010"/>
            <a:satOff val="-9205"/>
            <a:lumOff val="-3530"/>
            <a:alphaOff val="0"/>
          </a:schemeClr>
        </a:solidFill>
        <a:ln w="12700" cap="flat" cmpd="sng" algn="ctr">
          <a:solidFill>
            <a:schemeClr val="accent5">
              <a:hueOff val="-6618010"/>
              <a:satOff val="-9205"/>
              <a:lumOff val="-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061118-D508-4FC9-8488-233B3E78AD65}">
      <dsp:nvSpPr>
        <dsp:cNvPr id="0" name=""/>
        <dsp:cNvSpPr/>
      </dsp:nvSpPr>
      <dsp:spPr>
        <a:xfrm>
          <a:off x="4814071" y="4251857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6985677"/>
            <a:satOff val="-9717"/>
            <a:lumOff val="-3726"/>
            <a:alphaOff val="0"/>
          </a:schemeClr>
        </a:solidFill>
        <a:ln w="12700" cap="flat" cmpd="sng" algn="ctr">
          <a:solidFill>
            <a:schemeClr val="accent5">
              <a:hueOff val="-6985677"/>
              <a:satOff val="-9717"/>
              <a:lumOff val="-3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B378CC-E822-4F40-9934-3E3F0AE49471}">
      <dsp:nvSpPr>
        <dsp:cNvPr id="0" name=""/>
        <dsp:cNvSpPr/>
      </dsp:nvSpPr>
      <dsp:spPr>
        <a:xfrm>
          <a:off x="5700129" y="4251857"/>
          <a:ext cx="1473964" cy="1166480"/>
        </a:xfrm>
        <a:prstGeom prst="chevron">
          <a:avLst>
            <a:gd name="adj" fmla="val 7061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5847FA-26A7-4C90-9DC1-F75ED15B4756}">
      <dsp:nvSpPr>
        <dsp:cNvPr id="0" name=""/>
        <dsp:cNvSpPr/>
      </dsp:nvSpPr>
      <dsp:spPr>
        <a:xfrm>
          <a:off x="385879" y="4368505"/>
          <a:ext cx="6380880" cy="9331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1F8324"/>
              </a:solidFill>
            </a:rPr>
            <a:t>МКП – центр </a:t>
          </a:r>
          <a:r>
            <a:rPr lang="ru-RU" sz="1900" kern="1200" dirty="0" err="1" smtClean="0">
              <a:solidFill>
                <a:srgbClr val="1F8324"/>
              </a:solidFill>
            </a:rPr>
            <a:t>профориентационной</a:t>
          </a:r>
          <a:r>
            <a:rPr lang="ru-RU" sz="1900" kern="1200" dirty="0" smtClean="0">
              <a:solidFill>
                <a:srgbClr val="1F8324"/>
              </a:solidFill>
            </a:rPr>
            <a:t>, </a:t>
          </a:r>
          <a:r>
            <a:rPr lang="ru-RU" sz="1900" kern="1200" dirty="0" err="1" smtClean="0">
              <a:solidFill>
                <a:srgbClr val="1F8324"/>
              </a:solidFill>
            </a:rPr>
            <a:t>профвоспитательной</a:t>
          </a:r>
          <a:r>
            <a:rPr lang="ru-RU" sz="1900" kern="1200" dirty="0" smtClean="0">
              <a:solidFill>
                <a:srgbClr val="1F8324"/>
              </a:solidFill>
            </a:rPr>
            <a:t>, </a:t>
          </a:r>
          <a:r>
            <a:rPr lang="ru-RU" sz="1900" kern="1200" dirty="0" err="1" smtClean="0">
              <a:solidFill>
                <a:srgbClr val="1F8324"/>
              </a:solidFill>
            </a:rPr>
            <a:t>профдиагностической</a:t>
          </a:r>
          <a:r>
            <a:rPr lang="ru-RU" sz="1900" kern="1200" dirty="0" smtClean="0">
              <a:solidFill>
                <a:srgbClr val="1F8324"/>
              </a:solidFill>
            </a:rPr>
            <a:t> и </a:t>
          </a:r>
          <a:r>
            <a:rPr lang="ru-RU" sz="1900" kern="1200" dirty="0" err="1" smtClean="0">
              <a:solidFill>
                <a:srgbClr val="1F8324"/>
              </a:solidFill>
            </a:rPr>
            <a:t>профконсультационной</a:t>
          </a:r>
          <a:r>
            <a:rPr lang="ru-RU" sz="1900" kern="1200" dirty="0" smtClean="0">
              <a:solidFill>
                <a:srgbClr val="1F8324"/>
              </a:solidFill>
            </a:rPr>
            <a:t> работы</a:t>
          </a:r>
          <a:endParaRPr lang="ru-RU" sz="1900" kern="1200" dirty="0">
            <a:solidFill>
              <a:srgbClr val="1F8324"/>
            </a:solidFill>
          </a:endParaRPr>
        </a:p>
      </dsp:txBody>
      <dsp:txXfrm>
        <a:off x="385879" y="4368505"/>
        <a:ext cx="6380880" cy="9331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BFD873-D645-40DE-B60B-3496BF0717D9}">
      <dsp:nvSpPr>
        <dsp:cNvPr id="0" name=""/>
        <dsp:cNvSpPr/>
      </dsp:nvSpPr>
      <dsp:spPr>
        <a:xfrm>
          <a:off x="2506" y="1149654"/>
          <a:ext cx="5439741" cy="63996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90660-14FE-4929-9F4B-63C4E1660CC6}">
      <dsp:nvSpPr>
        <dsp:cNvPr id="0" name=""/>
        <dsp:cNvSpPr/>
      </dsp:nvSpPr>
      <dsp:spPr>
        <a:xfrm>
          <a:off x="2506" y="1390000"/>
          <a:ext cx="399623" cy="39962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B151A-6618-4C94-AA1D-1717B33C7843}">
      <dsp:nvSpPr>
        <dsp:cNvPr id="0" name=""/>
        <dsp:cNvSpPr/>
      </dsp:nvSpPr>
      <dsp:spPr>
        <a:xfrm>
          <a:off x="2506" y="0"/>
          <a:ext cx="5439741" cy="1149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1F8324"/>
              </a:solidFill>
            </a:rPr>
            <a:t>Образование</a:t>
          </a:r>
          <a:endParaRPr lang="ru-RU" sz="2800" kern="1200" dirty="0">
            <a:solidFill>
              <a:srgbClr val="1F8324"/>
            </a:solidFill>
          </a:endParaRPr>
        </a:p>
      </dsp:txBody>
      <dsp:txXfrm>
        <a:off x="2506" y="0"/>
        <a:ext cx="5439741" cy="1149654"/>
      </dsp:txXfrm>
    </dsp:sp>
    <dsp:sp modelId="{7D5E62FF-C4CA-4486-8482-CBF9531A7DC0}">
      <dsp:nvSpPr>
        <dsp:cNvPr id="0" name=""/>
        <dsp:cNvSpPr/>
      </dsp:nvSpPr>
      <dsp:spPr>
        <a:xfrm>
          <a:off x="2506" y="2321510"/>
          <a:ext cx="399613" cy="399613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37119A-9665-4A7E-BDA3-EA5BAADB79F9}">
      <dsp:nvSpPr>
        <dsp:cNvPr id="0" name=""/>
        <dsp:cNvSpPr/>
      </dsp:nvSpPr>
      <dsp:spPr>
        <a:xfrm>
          <a:off x="383288" y="2055567"/>
          <a:ext cx="5058959" cy="931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1F8324"/>
              </a:solidFill>
            </a:rPr>
            <a:t>«Подъемные» </a:t>
          </a:r>
          <a:endParaRPr lang="ru-RU" sz="2800" kern="1200" dirty="0">
            <a:solidFill>
              <a:srgbClr val="1F8324"/>
            </a:solidFill>
          </a:endParaRPr>
        </a:p>
      </dsp:txBody>
      <dsp:txXfrm>
        <a:off x="383288" y="2055567"/>
        <a:ext cx="5058959" cy="931499"/>
      </dsp:txXfrm>
    </dsp:sp>
    <dsp:sp modelId="{D25E57EC-25AE-4950-8175-924CABDBA796}">
      <dsp:nvSpPr>
        <dsp:cNvPr id="0" name=""/>
        <dsp:cNvSpPr/>
      </dsp:nvSpPr>
      <dsp:spPr>
        <a:xfrm>
          <a:off x="2506" y="3253009"/>
          <a:ext cx="399613" cy="399613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5">
              <a:hueOff val="-1050478"/>
              <a:satOff val="-1461"/>
              <a:lumOff val="-5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296BC-3D3E-4D99-8068-6FF921326F86}">
      <dsp:nvSpPr>
        <dsp:cNvPr id="0" name=""/>
        <dsp:cNvSpPr/>
      </dsp:nvSpPr>
      <dsp:spPr>
        <a:xfrm>
          <a:off x="383288" y="2987066"/>
          <a:ext cx="5058959" cy="931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>
              <a:solidFill>
                <a:srgbClr val="1F8324"/>
              </a:solidFill>
            </a:rPr>
            <a:t>Соц.выплата</a:t>
          </a:r>
          <a:r>
            <a:rPr lang="ru-RU" sz="2800" kern="1200" dirty="0" smtClean="0">
              <a:solidFill>
                <a:srgbClr val="1F8324"/>
              </a:solidFill>
            </a:rPr>
            <a:t> на приобретение жилья</a:t>
          </a:r>
          <a:endParaRPr lang="ru-RU" sz="2800" kern="1200" dirty="0">
            <a:solidFill>
              <a:srgbClr val="1F8324"/>
            </a:solidFill>
          </a:endParaRPr>
        </a:p>
      </dsp:txBody>
      <dsp:txXfrm>
        <a:off x="383288" y="2987066"/>
        <a:ext cx="5058959" cy="931499"/>
      </dsp:txXfrm>
    </dsp:sp>
    <dsp:sp modelId="{AAC5F3EC-47E1-4634-9301-909C650A58A8}">
      <dsp:nvSpPr>
        <dsp:cNvPr id="0" name=""/>
        <dsp:cNvSpPr/>
      </dsp:nvSpPr>
      <dsp:spPr>
        <a:xfrm>
          <a:off x="2506" y="4184508"/>
          <a:ext cx="399613" cy="399613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5">
              <a:hueOff val="-2100956"/>
              <a:satOff val="-2922"/>
              <a:lumOff val="-11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859D1-FE63-4346-85FA-5A0407C2CB21}">
      <dsp:nvSpPr>
        <dsp:cNvPr id="0" name=""/>
        <dsp:cNvSpPr/>
      </dsp:nvSpPr>
      <dsp:spPr>
        <a:xfrm>
          <a:off x="383288" y="3918565"/>
          <a:ext cx="5058959" cy="931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1F8324"/>
              </a:solidFill>
            </a:rPr>
            <a:t>За наем жилых помещений</a:t>
          </a:r>
          <a:endParaRPr lang="ru-RU" sz="2800" kern="1200" dirty="0">
            <a:solidFill>
              <a:srgbClr val="1F8324"/>
            </a:solidFill>
          </a:endParaRPr>
        </a:p>
      </dsp:txBody>
      <dsp:txXfrm>
        <a:off x="383288" y="3918565"/>
        <a:ext cx="5058959" cy="931499"/>
      </dsp:txXfrm>
    </dsp:sp>
    <dsp:sp modelId="{656413C2-DAC9-44EA-84AA-71C30C10295A}">
      <dsp:nvSpPr>
        <dsp:cNvPr id="0" name=""/>
        <dsp:cNvSpPr/>
      </dsp:nvSpPr>
      <dsp:spPr>
        <a:xfrm>
          <a:off x="2506" y="5116007"/>
          <a:ext cx="399613" cy="399613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5">
              <a:hueOff val="-3151433"/>
              <a:satOff val="-4383"/>
              <a:lumOff val="-16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6F4D39-1C56-47B7-8E1F-C39F99B8FEE0}">
      <dsp:nvSpPr>
        <dsp:cNvPr id="0" name=""/>
        <dsp:cNvSpPr/>
      </dsp:nvSpPr>
      <dsp:spPr>
        <a:xfrm>
          <a:off x="383288" y="4850064"/>
          <a:ext cx="5058959" cy="931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1F8324"/>
              </a:solidFill>
            </a:rPr>
            <a:t>Целевое обучение</a:t>
          </a:r>
          <a:endParaRPr lang="ru-RU" sz="2800" kern="1200" dirty="0">
            <a:solidFill>
              <a:srgbClr val="1F8324"/>
            </a:solidFill>
          </a:endParaRPr>
        </a:p>
      </dsp:txBody>
      <dsp:txXfrm>
        <a:off x="383288" y="4850064"/>
        <a:ext cx="5058959" cy="931499"/>
      </dsp:txXfrm>
    </dsp:sp>
    <dsp:sp modelId="{9533CF30-3E4C-45B5-BAC5-741A12C2D18A}">
      <dsp:nvSpPr>
        <dsp:cNvPr id="0" name=""/>
        <dsp:cNvSpPr/>
      </dsp:nvSpPr>
      <dsp:spPr>
        <a:xfrm>
          <a:off x="5714235" y="1149654"/>
          <a:ext cx="5439741" cy="639969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5BA3BB-4A47-47B7-B9BC-548462129230}">
      <dsp:nvSpPr>
        <dsp:cNvPr id="0" name=""/>
        <dsp:cNvSpPr/>
      </dsp:nvSpPr>
      <dsp:spPr>
        <a:xfrm>
          <a:off x="5714235" y="1390000"/>
          <a:ext cx="399623" cy="399623"/>
        </a:xfrm>
        <a:prstGeom prst="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87614-DDB4-4B54-BE18-A2E65ED9730D}">
      <dsp:nvSpPr>
        <dsp:cNvPr id="0" name=""/>
        <dsp:cNvSpPr/>
      </dsp:nvSpPr>
      <dsp:spPr>
        <a:xfrm>
          <a:off x="5714235" y="0"/>
          <a:ext cx="5439741" cy="1149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1F8324"/>
              </a:solidFill>
            </a:rPr>
            <a:t>Здравоохранение</a:t>
          </a:r>
          <a:endParaRPr lang="ru-RU" sz="2800" kern="1200" dirty="0">
            <a:solidFill>
              <a:srgbClr val="1F8324"/>
            </a:solidFill>
          </a:endParaRPr>
        </a:p>
      </dsp:txBody>
      <dsp:txXfrm>
        <a:off x="5714235" y="0"/>
        <a:ext cx="5439741" cy="1149654"/>
      </dsp:txXfrm>
    </dsp:sp>
    <dsp:sp modelId="{9F929374-4008-4679-88CB-7EECFC4B0B54}">
      <dsp:nvSpPr>
        <dsp:cNvPr id="0" name=""/>
        <dsp:cNvSpPr/>
      </dsp:nvSpPr>
      <dsp:spPr>
        <a:xfrm>
          <a:off x="5714235" y="2321510"/>
          <a:ext cx="399613" cy="399613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5">
              <a:hueOff val="-4201911"/>
              <a:satOff val="-5845"/>
              <a:lumOff val="-22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C8AEC-4943-48C4-AE77-34357C5FE669}">
      <dsp:nvSpPr>
        <dsp:cNvPr id="0" name=""/>
        <dsp:cNvSpPr/>
      </dsp:nvSpPr>
      <dsp:spPr>
        <a:xfrm>
          <a:off x="6095016" y="2055567"/>
          <a:ext cx="5058959" cy="931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1F8324"/>
              </a:solidFill>
            </a:rPr>
            <a:t>«Подъемные»</a:t>
          </a:r>
          <a:endParaRPr lang="ru-RU" sz="2800" kern="1200" dirty="0">
            <a:solidFill>
              <a:srgbClr val="1F8324"/>
            </a:solidFill>
          </a:endParaRPr>
        </a:p>
      </dsp:txBody>
      <dsp:txXfrm>
        <a:off x="6095016" y="2055567"/>
        <a:ext cx="5058959" cy="931499"/>
      </dsp:txXfrm>
    </dsp:sp>
    <dsp:sp modelId="{48D0B3AD-E69D-4AE5-ACAC-11985D3E0E95}">
      <dsp:nvSpPr>
        <dsp:cNvPr id="0" name=""/>
        <dsp:cNvSpPr/>
      </dsp:nvSpPr>
      <dsp:spPr>
        <a:xfrm>
          <a:off x="5714235" y="3253009"/>
          <a:ext cx="399613" cy="399613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5">
              <a:hueOff val="-5252389"/>
              <a:satOff val="-7306"/>
              <a:lumOff val="-28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83F33-3AE9-49A8-BF24-9746381AE5E8}">
      <dsp:nvSpPr>
        <dsp:cNvPr id="0" name=""/>
        <dsp:cNvSpPr/>
      </dsp:nvSpPr>
      <dsp:spPr>
        <a:xfrm>
          <a:off x="6095016" y="2987066"/>
          <a:ext cx="5058959" cy="931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>
              <a:solidFill>
                <a:srgbClr val="1F8324"/>
              </a:solidFill>
            </a:rPr>
            <a:t>Соц.выплата</a:t>
          </a:r>
          <a:r>
            <a:rPr lang="ru-RU" sz="2800" kern="1200" dirty="0" smtClean="0">
              <a:solidFill>
                <a:srgbClr val="1F8324"/>
              </a:solidFill>
            </a:rPr>
            <a:t> на приобретение жилья</a:t>
          </a:r>
          <a:endParaRPr lang="ru-RU" sz="2800" kern="1200" dirty="0">
            <a:solidFill>
              <a:srgbClr val="1F8324"/>
            </a:solidFill>
          </a:endParaRPr>
        </a:p>
      </dsp:txBody>
      <dsp:txXfrm>
        <a:off x="6095016" y="2987066"/>
        <a:ext cx="5058959" cy="931499"/>
      </dsp:txXfrm>
    </dsp:sp>
    <dsp:sp modelId="{9BA2E27D-FB94-469D-829E-798F31984122}">
      <dsp:nvSpPr>
        <dsp:cNvPr id="0" name=""/>
        <dsp:cNvSpPr/>
      </dsp:nvSpPr>
      <dsp:spPr>
        <a:xfrm>
          <a:off x="5714235" y="4184508"/>
          <a:ext cx="399613" cy="399613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5">
              <a:hueOff val="-6302867"/>
              <a:satOff val="-8767"/>
              <a:lumOff val="-33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8A0A3-B51A-4B3C-8076-50FC94B574DA}">
      <dsp:nvSpPr>
        <dsp:cNvPr id="0" name=""/>
        <dsp:cNvSpPr/>
      </dsp:nvSpPr>
      <dsp:spPr>
        <a:xfrm>
          <a:off x="6095016" y="3918565"/>
          <a:ext cx="5058959" cy="931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1F8324"/>
              </a:solidFill>
            </a:rPr>
            <a:t>За наем жилых помещений</a:t>
          </a:r>
          <a:endParaRPr lang="ru-RU" sz="2800" kern="1200" dirty="0">
            <a:solidFill>
              <a:srgbClr val="1F8324"/>
            </a:solidFill>
          </a:endParaRPr>
        </a:p>
      </dsp:txBody>
      <dsp:txXfrm>
        <a:off x="6095016" y="3918565"/>
        <a:ext cx="5058959" cy="931499"/>
      </dsp:txXfrm>
    </dsp:sp>
    <dsp:sp modelId="{628B394D-D2D3-4A51-AE17-2EC84BDF5D3E}">
      <dsp:nvSpPr>
        <dsp:cNvPr id="0" name=""/>
        <dsp:cNvSpPr/>
      </dsp:nvSpPr>
      <dsp:spPr>
        <a:xfrm>
          <a:off x="5714235" y="5116007"/>
          <a:ext cx="399613" cy="399613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269B0C-5D7E-431A-AD8F-7C0F6D976C48}">
      <dsp:nvSpPr>
        <dsp:cNvPr id="0" name=""/>
        <dsp:cNvSpPr/>
      </dsp:nvSpPr>
      <dsp:spPr>
        <a:xfrm>
          <a:off x="6095016" y="4850064"/>
          <a:ext cx="5058959" cy="931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1F8324"/>
              </a:solidFill>
            </a:rPr>
            <a:t>Оплата ординатуры</a:t>
          </a:r>
          <a:endParaRPr lang="ru-RU" sz="2800" kern="1200" dirty="0">
            <a:solidFill>
              <a:srgbClr val="1F8324"/>
            </a:solidFill>
          </a:endParaRPr>
        </a:p>
      </dsp:txBody>
      <dsp:txXfrm>
        <a:off x="6095016" y="4850064"/>
        <a:ext cx="5058959" cy="931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FD5D7-2D47-4755-934C-D71F99E6BAE8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B2942-A1BC-4A53-9C1C-D5B8B96F71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709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570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475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665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874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263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010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241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676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738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895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846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737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550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575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53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523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210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34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D06E8-8AB6-4634-9C7D-51D5F340563C}" type="datetime1">
              <a:rPr lang="ru-RU" smtClean="0"/>
              <a:t>26.04.2019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07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44A4-8B1B-403D-9698-ED4080553556}" type="datetime1">
              <a:rPr lang="ru-RU" smtClean="0"/>
              <a:t>26.04.2019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34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F8F3-D3BD-4CDF-959B-F7F4536E9017}" type="datetime1">
              <a:rPr lang="ru-RU" smtClean="0"/>
              <a:t>26.04.2019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6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C056-A764-4D36-A2D2-017A8357C2F3}" type="datetime1">
              <a:rPr lang="ru-RU" smtClean="0"/>
              <a:t>26.04.2019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6613-A547-405B-ADE7-72096E5B6690}" type="datetime1">
              <a:rPr lang="ru-RU" smtClean="0"/>
              <a:t>26.04.2019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34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0FF9-6B7B-4021-984B-4BD29FD07D5A}" type="datetime1">
              <a:rPr lang="ru-RU" smtClean="0"/>
              <a:t>26.04.2019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78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CBB4F-4438-42F9-920C-A89DAC1FC5E6}" type="datetime1">
              <a:rPr lang="ru-RU" smtClean="0"/>
              <a:t>26.04.2019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A309-AB5C-4F43-89CA-355B72D4239C}" type="datetime1">
              <a:rPr lang="ru-RU" smtClean="0"/>
              <a:t>26.04.2019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8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935F-8229-45BC-88BD-33DBF434D3F7}" type="datetime1">
              <a:rPr lang="ru-RU" smtClean="0"/>
              <a:t>26.04.2019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43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70977-8C05-4E54-B4D6-310E7EE71AC5}" type="datetime1">
              <a:rPr lang="ru-RU" smtClean="0"/>
              <a:t>26.04.2019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0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4576-03AB-4C33-84B7-B539ECE00B6A}" type="datetime1">
              <a:rPr lang="ru-RU" smtClean="0"/>
              <a:t>26.04.2019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89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4F64A-7701-4BE9-90E0-0F12F5D6B71C}" type="datetime1">
              <a:rPr lang="ru-RU" smtClean="0"/>
              <a:t>26.04.2019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95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34.jpe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35.jpeg"/><Relationship Id="rId9" Type="http://schemas.microsoft.com/office/2007/relationships/diagramDrawing" Target="../diagrams/drawin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50.jpeg"/><Relationship Id="rId4" Type="http://schemas.openxmlformats.org/officeDocument/2006/relationships/diagramLayout" Target="../diagrams/layout10.xml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52.jpeg"/><Relationship Id="rId4" Type="http://schemas.openxmlformats.org/officeDocument/2006/relationships/diagramLayout" Target="../diagrams/layout11.xml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microsoft.com/office/2007/relationships/hdphoto" Target="../media/hdphoto4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31587" y="5907050"/>
            <a:ext cx="3283527" cy="570851"/>
          </a:xfrm>
        </p:spPr>
        <p:txBody>
          <a:bodyPr/>
          <a:lstStyle/>
          <a:p>
            <a:r>
              <a:rPr lang="ru-RU" b="1" dirty="0" smtClean="0">
                <a:solidFill>
                  <a:srgbClr val="008000"/>
                </a:solidFill>
              </a:rPr>
              <a:t>2019 год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 rot="10800000">
            <a:off x="0" y="0"/>
            <a:ext cx="1005840" cy="5486400"/>
          </a:xfrm>
          <a:prstGeom prst="triangle">
            <a:avLst>
              <a:gd name="adj" fmla="val 100000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апеция 6"/>
          <p:cNvSpPr/>
          <p:nvPr/>
        </p:nvSpPr>
        <p:spPr>
          <a:xfrm rot="370268">
            <a:off x="10076105" y="-122996"/>
            <a:ext cx="2636770" cy="7251773"/>
          </a:xfrm>
          <a:prstGeom prst="trapezoid">
            <a:avLst>
              <a:gd name="adj" fmla="val 31000"/>
            </a:avLst>
          </a:prstGeom>
          <a:solidFill>
            <a:srgbClr val="CAF739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8930640" y="3602038"/>
            <a:ext cx="3474720" cy="3255962"/>
          </a:xfrm>
          <a:prstGeom prst="triangle">
            <a:avLst>
              <a:gd name="adj" fmla="val 100000"/>
            </a:avLst>
          </a:prstGeom>
          <a:solidFill>
            <a:srgbClr val="76E050">
              <a:alpha val="80000"/>
            </a:srgb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0800000">
            <a:off x="9515454" y="0"/>
            <a:ext cx="2743200" cy="6858000"/>
          </a:xfrm>
          <a:prstGeom prst="triangle">
            <a:avLst>
              <a:gd name="adj" fmla="val 0"/>
            </a:avLst>
          </a:prstGeom>
          <a:solidFill>
            <a:srgbClr val="008000">
              <a:alpha val="80000"/>
            </a:srgb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11431327" y="0"/>
            <a:ext cx="974033" cy="6858000"/>
          </a:xfrm>
          <a:prstGeom prst="triangle">
            <a:avLst>
              <a:gd name="adj" fmla="val 89898"/>
            </a:avLst>
          </a:prstGeom>
          <a:solidFill>
            <a:srgbClr val="92D050">
              <a:alpha val="80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>
            <a:endCxn id="10" idx="4"/>
          </p:cNvCxnSpPr>
          <p:nvPr/>
        </p:nvCxnSpPr>
        <p:spPr>
          <a:xfrm flipH="1" flipV="1">
            <a:off x="9515454" y="0"/>
            <a:ext cx="1665164" cy="68580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8229600" y="4564380"/>
            <a:ext cx="3175615" cy="229362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Заголовок 1"/>
          <p:cNvSpPr>
            <a:spLocks noGrp="1"/>
          </p:cNvSpPr>
          <p:nvPr>
            <p:ph type="ctrTitle"/>
          </p:nvPr>
        </p:nvSpPr>
        <p:spPr>
          <a:xfrm>
            <a:off x="1101636" y="3139351"/>
            <a:ext cx="9493332" cy="23876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8000"/>
                </a:solidFill>
                <a:latin typeface="+mn-lt"/>
              </a:rPr>
              <a:t>Инвестиционное послание мэра </a:t>
            </a:r>
            <a:br>
              <a:rPr lang="ru-RU" sz="4400" b="1" dirty="0" smtClean="0">
                <a:solidFill>
                  <a:srgbClr val="008000"/>
                </a:solidFill>
                <a:latin typeface="+mn-lt"/>
              </a:rPr>
            </a:br>
            <a:r>
              <a:rPr lang="ru-RU" sz="4400" b="1" dirty="0" smtClean="0">
                <a:solidFill>
                  <a:srgbClr val="008000"/>
                </a:solidFill>
                <a:latin typeface="+mn-lt"/>
              </a:rPr>
              <a:t>Усть-Кутского муниципального образования</a:t>
            </a:r>
            <a:endParaRPr lang="ru-RU" sz="4400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0" b="100000" l="2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96" y="223776"/>
            <a:ext cx="1692587" cy="2702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722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flipH="1">
            <a:off x="11476274" y="1826492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10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77177" y="105789"/>
            <a:ext cx="11514823" cy="5792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+mn-lt"/>
              </a:rPr>
              <a:t>Лучшие практики Агентства стратегических инициатив</a:t>
            </a:r>
            <a:endParaRPr lang="ru-RU" sz="3200" b="1" dirty="0">
              <a:solidFill>
                <a:srgbClr val="008000"/>
              </a:solidFill>
              <a:latin typeface="+mn-lt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45013752"/>
              </p:ext>
            </p:extLst>
          </p:nvPr>
        </p:nvGraphicFramePr>
        <p:xfrm>
          <a:off x="107877" y="790833"/>
          <a:ext cx="11952318" cy="5961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977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11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57863" y="-145670"/>
            <a:ext cx="11275382" cy="98768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+mn-lt"/>
              </a:rPr>
              <a:t>Поддержка СМСП</a:t>
            </a:r>
            <a:endParaRPr lang="ru-RU" sz="3200" b="1" dirty="0">
              <a:solidFill>
                <a:srgbClr val="008000"/>
              </a:solidFill>
              <a:latin typeface="+mn-lt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5551520"/>
              </p:ext>
            </p:extLst>
          </p:nvPr>
        </p:nvGraphicFramePr>
        <p:xfrm>
          <a:off x="838200" y="842012"/>
          <a:ext cx="10515600" cy="5849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968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flipH="1">
            <a:off x="11476274" y="1826492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12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93758" y="18278"/>
            <a:ext cx="10515600" cy="5792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+mn-lt"/>
              </a:rPr>
              <a:t>Многофункциональный молодежный центр</a:t>
            </a:r>
            <a:endParaRPr lang="ru-RU" sz="32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6317912" y="2330729"/>
            <a:ext cx="5395352" cy="27261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008000"/>
                </a:solidFill>
                <a:latin typeface="+mn-lt"/>
              </a:rPr>
              <a:t>«Молодость с её благородным энтузиазмом, с её смутными стремлениями к чистому, справедливому, к общественной правде есть одна из величайших сил прогресса».</a:t>
            </a:r>
          </a:p>
          <a:p>
            <a:pPr algn="ctr"/>
            <a:endParaRPr lang="ru-RU" sz="2400" dirty="0" smtClean="0">
              <a:solidFill>
                <a:srgbClr val="008000"/>
              </a:solidFill>
              <a:latin typeface="+mn-lt"/>
            </a:endParaRPr>
          </a:p>
          <a:p>
            <a:pPr algn="r"/>
            <a:r>
              <a:rPr lang="ru-RU" sz="2400" dirty="0" smtClean="0">
                <a:solidFill>
                  <a:srgbClr val="008000"/>
                </a:solidFill>
                <a:latin typeface="+mn-lt"/>
              </a:rPr>
              <a:t>Н.В. Шелгунов</a:t>
            </a:r>
          </a:p>
          <a:p>
            <a:pPr marL="457200" indent="-457200" algn="ctr">
              <a:buFontTx/>
              <a:buChar char="-"/>
            </a:pPr>
            <a:endParaRPr lang="ru-RU" sz="2400" dirty="0">
              <a:solidFill>
                <a:srgbClr val="008000"/>
              </a:solidFill>
              <a:latin typeface="+mn-lt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793018713"/>
              </p:ext>
            </p:extLst>
          </p:nvPr>
        </p:nvGraphicFramePr>
        <p:xfrm>
          <a:off x="-898695" y="676071"/>
          <a:ext cx="8476579" cy="6035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651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flipH="1">
            <a:off x="11476274" y="1826492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13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93758" y="18278"/>
            <a:ext cx="10515600" cy="5792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+mn-lt"/>
              </a:rPr>
              <a:t>Кадровая политика</a:t>
            </a:r>
            <a:endParaRPr lang="ru-RU" sz="3200" b="1" dirty="0">
              <a:solidFill>
                <a:srgbClr val="008000"/>
              </a:solidFill>
              <a:latin typeface="+mn-lt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21226889"/>
              </p:ext>
            </p:extLst>
          </p:nvPr>
        </p:nvGraphicFramePr>
        <p:xfrm>
          <a:off x="-1025995" y="386733"/>
          <a:ext cx="8446125" cy="6106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https://www.alignedinsuranceinc.com/wp-content/uploads/2016/07/various-businesses-1476x1000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906" y="1286149"/>
            <a:ext cx="5871183" cy="39777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flipH="1">
            <a:off x="11476274" y="1826492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14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578472" y="14185"/>
            <a:ext cx="5941194" cy="5792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err="1" smtClean="0">
                <a:solidFill>
                  <a:srgbClr val="008000"/>
                </a:solidFill>
                <a:latin typeface="+mn-lt"/>
              </a:rPr>
              <a:t>Профориентирование</a:t>
            </a:r>
            <a:endParaRPr lang="ru-RU" sz="3200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2056" name="Picture 8" descr="https://im0-tub-ru.yandex.net/i?id=8ce3173d1d18e2be59f8fd7745560004-l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3"/>
          <a:stretch/>
        </p:blipFill>
        <p:spPr bwMode="auto">
          <a:xfrm>
            <a:off x="6901041" y="135929"/>
            <a:ext cx="5093863" cy="3381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duc.eduustkut.ru/images/IMG_20181126_115650_resized_20181126_0311132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9"/>
          <a:stretch/>
        </p:blipFill>
        <p:spPr bwMode="auto">
          <a:xfrm>
            <a:off x="6621308" y="3300294"/>
            <a:ext cx="5093863" cy="34093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39715138"/>
              </p:ext>
            </p:extLst>
          </p:nvPr>
        </p:nvGraphicFramePr>
        <p:xfrm>
          <a:off x="-230918" y="546483"/>
          <a:ext cx="755997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817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flipH="1">
            <a:off x="11476274" y="1826492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15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93758" y="18278"/>
            <a:ext cx="10515600" cy="5792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+mn-lt"/>
              </a:rPr>
              <a:t>Молодые профессионалы</a:t>
            </a:r>
            <a:endParaRPr lang="ru-RU" sz="3200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2050" name="Picture 2" descr="https://static.tildacdn.com/tild3637-3637-4463-b462-336261613834/worldskills_russia_-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" r="10711"/>
          <a:stretch/>
        </p:blipFill>
        <p:spPr bwMode="auto">
          <a:xfrm>
            <a:off x="7109254" y="663317"/>
            <a:ext cx="4679092" cy="3009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profirk.ru/upload/medialibrary/b72/img_648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t="8866" b="15900"/>
          <a:stretch/>
        </p:blipFill>
        <p:spPr bwMode="auto">
          <a:xfrm>
            <a:off x="5911729" y="3662414"/>
            <a:ext cx="4735563" cy="3013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553624" y="1287158"/>
            <a:ext cx="5813437" cy="17615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008000"/>
                </a:solidFill>
                <a:latin typeface="+mn-lt"/>
              </a:rPr>
              <a:t>Союз «Молодые профессионалы (</a:t>
            </a:r>
            <a:r>
              <a:rPr lang="en-US" sz="2400" dirty="0" err="1" smtClean="0">
                <a:solidFill>
                  <a:srgbClr val="008000"/>
                </a:solidFill>
                <a:latin typeface="+mn-lt"/>
              </a:rPr>
              <a:t>WorldSkills</a:t>
            </a:r>
            <a:r>
              <a:rPr lang="en-US" sz="2400" dirty="0" smtClean="0">
                <a:solidFill>
                  <a:srgbClr val="008000"/>
                </a:solidFill>
                <a:latin typeface="+mn-lt"/>
              </a:rPr>
              <a:t> Russia</a:t>
            </a:r>
            <a:r>
              <a:rPr lang="ru-RU" sz="2400" dirty="0" smtClean="0">
                <a:solidFill>
                  <a:srgbClr val="008000"/>
                </a:solidFill>
                <a:latin typeface="+mn-lt"/>
              </a:rPr>
              <a:t>)» является некоммерческим движением, миссия которого – повышение стандартов подготовки кадров.</a:t>
            </a:r>
            <a:endParaRPr lang="ru-RU" sz="24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319955" y="3048743"/>
            <a:ext cx="5395352" cy="17615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008000"/>
                </a:solidFill>
                <a:latin typeface="+mn-lt"/>
              </a:rPr>
              <a:t>Девиз: «Делай мир лучше силой своего мастерства!»</a:t>
            </a:r>
            <a:endParaRPr lang="ru-RU" sz="2400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77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flipH="1">
            <a:off x="11476274" y="1826492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16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93758" y="18278"/>
            <a:ext cx="10515600" cy="5792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+mn-lt"/>
              </a:rPr>
              <a:t>Взаимодействие с предприятиями</a:t>
            </a:r>
            <a:endParaRPr lang="ru-RU" sz="3200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2054" name="Picture 6" descr="http://www.ust-kut24.ru/wp-content/uploads/IMG-b8cafe4fba007201f71aae4f6b16a7f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365" y="955580"/>
            <a:ext cx="5284329" cy="2980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ever138.ru/public/images/upload/image04177263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67" y="955580"/>
            <a:ext cx="5349806" cy="3009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duc.eduustkut.ru/images/IMG_1621_500x33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 b="9618"/>
          <a:stretch/>
        </p:blipFill>
        <p:spPr bwMode="auto">
          <a:xfrm>
            <a:off x="6126599" y="3668856"/>
            <a:ext cx="5270648" cy="3006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ever138.ru/public/images/upload/image386580218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" b="7037"/>
          <a:stretch/>
        </p:blipFill>
        <p:spPr bwMode="auto">
          <a:xfrm>
            <a:off x="252495" y="3643913"/>
            <a:ext cx="5360312" cy="3031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2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flipH="1">
            <a:off x="11476274" y="1826492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17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036168" y="0"/>
            <a:ext cx="10515600" cy="5792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+mn-lt"/>
              </a:rPr>
              <a:t>Поддержка кадров социальной сферы</a:t>
            </a:r>
            <a:endParaRPr lang="ru-RU" sz="3200" b="1" dirty="0">
              <a:solidFill>
                <a:srgbClr val="008000"/>
              </a:solidFill>
              <a:latin typeface="+mn-lt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75625202"/>
              </p:ext>
            </p:extLst>
          </p:nvPr>
        </p:nvGraphicFramePr>
        <p:xfrm>
          <a:off x="715727" y="838219"/>
          <a:ext cx="11156483" cy="6058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398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flipH="1">
            <a:off x="11476274" y="1826492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18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15727" y="-6499"/>
            <a:ext cx="10515600" cy="5792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+mn-lt"/>
              </a:rPr>
              <a:t>Конкурентные преимущества</a:t>
            </a:r>
            <a:endParaRPr lang="ru-RU" sz="3200" b="1" dirty="0">
              <a:solidFill>
                <a:srgbClr val="008000"/>
              </a:solidFill>
              <a:latin typeface="+mn-lt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931743735"/>
              </p:ext>
            </p:extLst>
          </p:nvPr>
        </p:nvGraphicFramePr>
        <p:xfrm>
          <a:off x="464457" y="719666"/>
          <a:ext cx="11234057" cy="5974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6" descr="https://st.depositphotos.com/1663905/3324/v/950/depositphotos_33242715-stock-illustration-communication-icons-set-1-dot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5" t="5114" r="5483" b="75967"/>
          <a:stretch/>
        </p:blipFill>
        <p:spPr bwMode="auto">
          <a:xfrm>
            <a:off x="2233385" y="756627"/>
            <a:ext cx="522514" cy="54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t.depositphotos.com/1715096/4891/v/950/depositphotos_48915651-stock-illustration-real-estate-flat-color-icons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0" t="40460" r="28422" b="41042"/>
          <a:stretch/>
        </p:blipFill>
        <p:spPr bwMode="auto">
          <a:xfrm>
            <a:off x="2195285" y="1343748"/>
            <a:ext cx="598714" cy="5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samodosug.ru/wp-content/uploads/2018/10/preview-9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" t="3624" r="73487" b="74779"/>
          <a:stretch/>
        </p:blipFill>
        <p:spPr bwMode="auto">
          <a:xfrm>
            <a:off x="2195285" y="1919983"/>
            <a:ext cx="609600" cy="55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st.depositphotos.com/1663905/3324/v/950/depositphotos_33242715-stock-illustration-communication-icons-set-1-dot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2" t="4506" r="51646" b="76197"/>
          <a:stretch/>
        </p:blipFill>
        <p:spPr bwMode="auto">
          <a:xfrm>
            <a:off x="2195285" y="2519480"/>
            <a:ext cx="587829" cy="55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samodosug.ru/wp-content/uploads/2018/10/preview-9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2" t="50475" r="50774" b="26657"/>
          <a:stretch/>
        </p:blipFill>
        <p:spPr bwMode="auto">
          <a:xfrm>
            <a:off x="2217056" y="3106339"/>
            <a:ext cx="566057" cy="5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st.depositphotos.com/1663905/3324/v/950/depositphotos_33242715-stock-illustration-communication-icons-set-1-dot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0" t="74951" r="5609" b="5373"/>
          <a:stretch/>
        </p:blipFill>
        <p:spPr bwMode="auto">
          <a:xfrm>
            <a:off x="2249713" y="3702545"/>
            <a:ext cx="533400" cy="5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samodosug.ru/wp-content/uploads/2018/10/preview-9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3" t="74485" r="2872" b="3494"/>
          <a:stretch/>
        </p:blipFill>
        <p:spPr bwMode="auto">
          <a:xfrm>
            <a:off x="2233385" y="4285468"/>
            <a:ext cx="587829" cy="5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samodosug.ru/wp-content/uploads/2018/10/preview-9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25764" r="50099" b="50944"/>
          <a:stretch/>
        </p:blipFill>
        <p:spPr bwMode="auto">
          <a:xfrm>
            <a:off x="2233385" y="4853055"/>
            <a:ext cx="598715" cy="59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samodosug.ru/wp-content/uploads/2018/10/preview-9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0" t="26850" r="2273" b="50282"/>
          <a:stretch/>
        </p:blipFill>
        <p:spPr bwMode="auto">
          <a:xfrm>
            <a:off x="2233385" y="5474512"/>
            <a:ext cx="609600" cy="5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amodosug.ru/wp-content/uploads/2018/10/preview-9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74421" r="74492" b="3134"/>
          <a:stretch/>
        </p:blipFill>
        <p:spPr bwMode="auto">
          <a:xfrm>
            <a:off x="2244271" y="6075114"/>
            <a:ext cx="598714" cy="57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13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flipH="1">
            <a:off x="11476274" y="1826492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19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84795" y="12151"/>
            <a:ext cx="10515600" cy="5792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1F8324"/>
                </a:solidFill>
                <a:latin typeface="+mn-lt"/>
              </a:rPr>
              <a:t>Приоритеты</a:t>
            </a:r>
            <a:endParaRPr lang="ru-RU" sz="3200" b="1" dirty="0">
              <a:solidFill>
                <a:srgbClr val="1F8324"/>
              </a:solidFill>
              <a:latin typeface="+mn-lt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597573424"/>
              </p:ext>
            </p:extLst>
          </p:nvPr>
        </p:nvGraphicFramePr>
        <p:xfrm>
          <a:off x="1243788" y="999117"/>
          <a:ext cx="10590349" cy="508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https://banner2.kisspng.com/20180330/okw/kisspng-check-mark-royalty-free-stock-photography-clip-art-green-tick-5abe6cfb99dd31.42211241152242917963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04" b="90000" l="10000" r="92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57" y="1426171"/>
            <a:ext cx="1283080" cy="131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banner2.kisspng.com/20180330/okw/kisspng-check-mark-royalty-free-stock-photography-clip-art-green-tick-5abe6cfb99dd31.42211241152242917963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04" b="90000" l="10000" r="92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989" y="3099870"/>
            <a:ext cx="1283080" cy="131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banner2.kisspng.com/20180330/okw/kisspng-check-mark-royalty-free-stock-photography-clip-art-green-tick-5abe6cfb99dd31.42211241152242917963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04" b="90000" l="10000" r="92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57" y="4796372"/>
            <a:ext cx="1283080" cy="131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ee4984flowproject.files.wordpress.com/2016/12/qo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24" y="2843467"/>
            <a:ext cx="4789153" cy="35605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2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flipH="1">
            <a:off x="11476274" y="1826492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947003" y="145539"/>
            <a:ext cx="10960357" cy="78898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ru-RU" dirty="0" smtClean="0">
                <a:solidFill>
                  <a:srgbClr val="008000"/>
                </a:solidFill>
                <a:cs typeface="Arial" panose="020B0604020202020204" pitchFamily="34" charset="0"/>
              </a:rPr>
              <a:t>В соответствии со стратегическими документами Усть-Кутский район входит в </a:t>
            </a:r>
            <a:r>
              <a:rPr lang="ru-RU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Усть</a:t>
            </a:r>
            <a:r>
              <a:rPr lang="ru-RU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-</a:t>
            </a:r>
            <a:r>
              <a:rPr lang="ru-RU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Кутско</a:t>
            </a:r>
            <a:r>
              <a:rPr lang="ru-RU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-Ленскую опорную территорию развития</a:t>
            </a:r>
            <a:r>
              <a:rPr lang="ru-RU" dirty="0" smtClean="0">
                <a:solidFill>
                  <a:srgbClr val="008000"/>
                </a:solidFill>
                <a:cs typeface="Arial" panose="020B0604020202020204" pitchFamily="34" charset="0"/>
              </a:rPr>
              <a:t>. Перспективная специализация связана с развитием таких отраслей экономики как: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27" b="100000" l="58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1277" y="1037355"/>
            <a:ext cx="6429661" cy="5556649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6198384" y="978384"/>
            <a:ext cx="5558187" cy="5514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rgbClr val="008000"/>
                </a:solidFill>
                <a:cs typeface="Arial" panose="020B0604020202020204" pitchFamily="34" charset="0"/>
              </a:rPr>
              <a:t>транспорт (повышение пропускной способности БАМа, расширение пропускной способности Ленского транспортного узла, реконструкция автомобильных дорог)</a:t>
            </a:r>
            <a:r>
              <a:rPr lang="en-US" sz="2000" dirty="0" smtClean="0">
                <a:solidFill>
                  <a:srgbClr val="008000"/>
                </a:solidFill>
                <a:cs typeface="Arial" panose="020B0604020202020204" pitchFamily="34" charset="0"/>
              </a:rPr>
              <a:t>;</a:t>
            </a:r>
            <a:endParaRPr lang="ru-RU" sz="2000" dirty="0" smtClean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rgbClr val="008000"/>
                </a:solidFill>
                <a:cs typeface="Arial" panose="020B0604020202020204" pitchFamily="34" charset="0"/>
              </a:rPr>
              <a:t>строительство магистрального газопровода «Сила Сибири», расширение пропускной способности нефтепровода «Восточная Сибирь – Тихий океан»,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rgbClr val="008000"/>
                </a:solidFill>
                <a:cs typeface="Arial" panose="020B0604020202020204" pitchFamily="34" charset="0"/>
              </a:rPr>
              <a:t>добыча топливно-энергетических полезных ископаемых,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err="1" smtClean="0">
                <a:solidFill>
                  <a:srgbClr val="008000"/>
                </a:solidFill>
                <a:cs typeface="Arial" panose="020B0604020202020204" pitchFamily="34" charset="0"/>
              </a:rPr>
              <a:t>газопереработка</a:t>
            </a:r>
            <a:r>
              <a:rPr lang="ru-RU" sz="2000" dirty="0" smtClean="0">
                <a:solidFill>
                  <a:srgbClr val="008000"/>
                </a:solidFill>
                <a:cs typeface="Arial" panose="020B0604020202020204" pitchFamily="34" charset="0"/>
              </a:rPr>
              <a:t> и </a:t>
            </a:r>
            <a:r>
              <a:rPr lang="ru-RU" sz="2000" dirty="0" err="1" smtClean="0">
                <a:solidFill>
                  <a:srgbClr val="008000"/>
                </a:solidFill>
                <a:cs typeface="Arial" panose="020B0604020202020204" pitchFamily="34" charset="0"/>
              </a:rPr>
              <a:t>газохимия</a:t>
            </a:r>
            <a:r>
              <a:rPr lang="ru-RU" sz="2000" dirty="0" smtClean="0">
                <a:solidFill>
                  <a:srgbClr val="008000"/>
                </a:solidFill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err="1" smtClean="0">
                <a:solidFill>
                  <a:srgbClr val="008000"/>
                </a:solidFill>
                <a:cs typeface="Arial" panose="020B0604020202020204" pitchFamily="34" charset="0"/>
              </a:rPr>
              <a:t>газоэнергетика</a:t>
            </a:r>
            <a:r>
              <a:rPr lang="ru-RU" sz="2000" dirty="0" smtClean="0">
                <a:solidFill>
                  <a:srgbClr val="008000"/>
                </a:solidFill>
                <a:cs typeface="Arial" panose="020B0604020202020204" pitchFamily="34" charset="0"/>
              </a:rPr>
              <a:t> (газовая ТЭС в районе г. Усть-Кута),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rgbClr val="008000"/>
                </a:solidFill>
                <a:cs typeface="Arial" panose="020B0604020202020204" pitchFamily="34" charset="0"/>
              </a:rPr>
              <a:t>обработка древесины и производство изделий из дерева,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rgbClr val="008000"/>
                </a:solidFill>
                <a:cs typeface="Arial" panose="020B0604020202020204" pitchFamily="34" charset="0"/>
              </a:rPr>
              <a:t>здравоохранение и предоставление социальных услуг.</a:t>
            </a:r>
            <a:endParaRPr lang="ru-RU" sz="2000" dirty="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61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1" r="39063"/>
          <a:stretch/>
        </p:blipFill>
        <p:spPr>
          <a:xfrm>
            <a:off x="9944919" y="814334"/>
            <a:ext cx="2780866" cy="5328152"/>
          </a:xfrm>
          <a:prstGeom prst="parallelogram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7094"/>
          <a:stretch/>
        </p:blipFill>
        <p:spPr>
          <a:xfrm>
            <a:off x="10091187" y="-16677"/>
            <a:ext cx="2156178" cy="43462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0256" y="2964769"/>
            <a:ext cx="2791744" cy="3893231"/>
          </a:xfrm>
          <a:prstGeom prst="rtTriangle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20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27855" y="26507"/>
            <a:ext cx="10515600" cy="51540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+mn-lt"/>
              </a:rPr>
              <a:t>Контакты Администрации УКМО</a:t>
            </a:r>
            <a:endParaRPr lang="ru-RU" sz="32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69898" y="1649100"/>
            <a:ext cx="870982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F8324"/>
                </a:solidFill>
                <a:cs typeface="Arial" panose="020B0604020202020204" pitchFamily="34" charset="0"/>
              </a:rPr>
              <a:t>     Адрес: 666793, Иркутская обл., г. Усть-Кут, ул. Халтурина, 52</a:t>
            </a:r>
          </a:p>
          <a:p>
            <a:r>
              <a:rPr lang="ru-RU" dirty="0" smtClean="0">
                <a:solidFill>
                  <a:srgbClr val="1F8324"/>
                </a:solidFill>
                <a:cs typeface="Arial" panose="020B0604020202020204" pitchFamily="34" charset="0"/>
              </a:rPr>
              <a:t>     </a:t>
            </a:r>
          </a:p>
          <a:p>
            <a:r>
              <a:rPr lang="ru-RU" dirty="0" smtClean="0">
                <a:solidFill>
                  <a:srgbClr val="1F8324"/>
                </a:solidFill>
                <a:cs typeface="Arial" panose="020B0604020202020204" pitchFamily="34" charset="0"/>
              </a:rPr>
              <a:t>     Мэр Усть-Кутского муниципального образования – </a:t>
            </a:r>
            <a:r>
              <a:rPr lang="ru-RU" dirty="0" err="1" smtClean="0">
                <a:solidFill>
                  <a:srgbClr val="1F8324"/>
                </a:solidFill>
                <a:cs typeface="Arial" panose="020B0604020202020204" pitchFamily="34" charset="0"/>
              </a:rPr>
              <a:t>Климина</a:t>
            </a:r>
            <a:r>
              <a:rPr lang="ru-RU" dirty="0" smtClean="0">
                <a:solidFill>
                  <a:srgbClr val="1F8324"/>
                </a:solidFill>
                <a:cs typeface="Arial" panose="020B0604020202020204" pitchFamily="34" charset="0"/>
              </a:rPr>
              <a:t> Тамара Александровна</a:t>
            </a:r>
          </a:p>
          <a:p>
            <a:r>
              <a:rPr lang="ru-RU" dirty="0" smtClean="0">
                <a:solidFill>
                  <a:srgbClr val="1F8324"/>
                </a:solidFill>
                <a:cs typeface="Arial" panose="020B0604020202020204" pitchFamily="34" charset="0"/>
              </a:rPr>
              <a:t>	тел. 8 (395-65) 5-74-97, </a:t>
            </a:r>
          </a:p>
          <a:p>
            <a:r>
              <a:rPr lang="ru-RU" dirty="0" smtClean="0">
                <a:solidFill>
                  <a:srgbClr val="1F8324"/>
                </a:solidFill>
                <a:cs typeface="Arial" panose="020B0604020202020204" pitchFamily="34" charset="0"/>
              </a:rPr>
              <a:t>	</a:t>
            </a:r>
            <a:r>
              <a:rPr lang="en-US" dirty="0" smtClean="0">
                <a:solidFill>
                  <a:srgbClr val="1F8324"/>
                </a:solidFill>
                <a:cs typeface="Arial" panose="020B0604020202020204" pitchFamily="34" charset="0"/>
              </a:rPr>
              <a:t>e-mail</a:t>
            </a:r>
            <a:r>
              <a:rPr lang="ru-RU" dirty="0" smtClean="0">
                <a:solidFill>
                  <a:srgbClr val="1F8324"/>
                </a:solidFill>
                <a:cs typeface="Arial" panose="020B0604020202020204" pitchFamily="34" charset="0"/>
              </a:rPr>
              <a:t>:</a:t>
            </a:r>
            <a:r>
              <a:rPr lang="en-US" dirty="0" smtClean="0">
                <a:solidFill>
                  <a:srgbClr val="1F8324"/>
                </a:solidFill>
                <a:cs typeface="Arial" panose="020B0604020202020204" pitchFamily="34" charset="0"/>
              </a:rPr>
              <a:t> priemnaya@admin-ukmo.ru</a:t>
            </a:r>
            <a:endParaRPr lang="ru-RU" dirty="0" smtClean="0">
              <a:solidFill>
                <a:srgbClr val="1F8324"/>
              </a:solidFill>
              <a:cs typeface="Arial" panose="020B0604020202020204" pitchFamily="34" charset="0"/>
            </a:endParaRPr>
          </a:p>
          <a:p>
            <a:endParaRPr lang="ru-RU" dirty="0" smtClean="0">
              <a:solidFill>
                <a:srgbClr val="1F8324"/>
              </a:solidFill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1F8324"/>
                </a:solidFill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1F8324"/>
                </a:solidFill>
                <a:cs typeface="Arial" panose="020B0604020202020204" pitchFamily="34" charset="0"/>
              </a:rPr>
              <a:t>    </a:t>
            </a:r>
            <a:r>
              <a:rPr lang="ru-RU" dirty="0" smtClean="0">
                <a:solidFill>
                  <a:srgbClr val="1F8324"/>
                </a:solidFill>
                <a:cs typeface="Arial" panose="020B0604020202020204" pitchFamily="34" charset="0"/>
              </a:rPr>
              <a:t>Первый заместитель мэра – Барс Михаил Александрович</a:t>
            </a:r>
          </a:p>
          <a:p>
            <a:r>
              <a:rPr lang="ru-RU" dirty="0" smtClean="0">
                <a:solidFill>
                  <a:srgbClr val="1F8324"/>
                </a:solidFill>
                <a:cs typeface="Arial" panose="020B0604020202020204" pitchFamily="34" charset="0"/>
              </a:rPr>
              <a:t>	тел. 8 (395-65) 5-74-13, </a:t>
            </a:r>
          </a:p>
          <a:p>
            <a:r>
              <a:rPr lang="ru-RU" dirty="0" smtClean="0">
                <a:solidFill>
                  <a:srgbClr val="1F8324"/>
                </a:solidFill>
                <a:cs typeface="Arial" panose="020B0604020202020204" pitchFamily="34" charset="0"/>
              </a:rPr>
              <a:t>	</a:t>
            </a:r>
            <a:r>
              <a:rPr lang="en-US" dirty="0" smtClean="0">
                <a:solidFill>
                  <a:srgbClr val="1F8324"/>
                </a:solidFill>
                <a:cs typeface="Arial" panose="020B0604020202020204" pitchFamily="34" charset="0"/>
              </a:rPr>
              <a:t>e-mail: 1zam@admin-ukmo.ru</a:t>
            </a:r>
            <a:endParaRPr lang="ru-RU" dirty="0" smtClean="0">
              <a:solidFill>
                <a:srgbClr val="1F8324"/>
              </a:solidFill>
              <a:cs typeface="Arial" panose="020B0604020202020204" pitchFamily="34" charset="0"/>
            </a:endParaRPr>
          </a:p>
          <a:p>
            <a:endParaRPr lang="ru-RU" dirty="0" smtClean="0">
              <a:solidFill>
                <a:srgbClr val="1F8324"/>
              </a:solidFill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F8324"/>
                </a:solidFill>
                <a:cs typeface="Arial" panose="020B0604020202020204" pitchFamily="34" charset="0"/>
              </a:rPr>
              <a:t>     Заместитель мэра по экономическим вопросам – Даникёрова Фаина Иннокентьевна</a:t>
            </a:r>
          </a:p>
          <a:p>
            <a:r>
              <a:rPr lang="ru-RU" dirty="0" smtClean="0">
                <a:solidFill>
                  <a:srgbClr val="1F8324"/>
                </a:solidFill>
                <a:cs typeface="Arial" panose="020B0604020202020204" pitchFamily="34" charset="0"/>
              </a:rPr>
              <a:t>	тел. 8 (395-65) 5-79-12, </a:t>
            </a:r>
          </a:p>
          <a:p>
            <a:r>
              <a:rPr lang="ru-RU" dirty="0" smtClean="0">
                <a:solidFill>
                  <a:srgbClr val="1F8324"/>
                </a:solidFill>
                <a:cs typeface="Arial" panose="020B0604020202020204" pitchFamily="34" charset="0"/>
              </a:rPr>
              <a:t>	</a:t>
            </a:r>
            <a:r>
              <a:rPr lang="en-US" dirty="0" smtClean="0">
                <a:solidFill>
                  <a:srgbClr val="1F8324"/>
                </a:solidFill>
                <a:cs typeface="Arial" panose="020B0604020202020204" pitchFamily="34" charset="0"/>
              </a:rPr>
              <a:t>e-mail: econom@admin-ukmo.ru</a:t>
            </a:r>
            <a:endParaRPr lang="ru-RU" dirty="0" smtClean="0">
              <a:solidFill>
                <a:srgbClr val="1F8324"/>
              </a:solidFill>
              <a:cs typeface="Arial" panose="020B0604020202020204" pitchFamily="34" charset="0"/>
            </a:endParaRPr>
          </a:p>
          <a:p>
            <a:endParaRPr lang="ru-RU" dirty="0">
              <a:solidFill>
                <a:srgbClr val="1F8324"/>
              </a:solidFill>
              <a:cs typeface="Arial" panose="020B0604020202020204" pitchFamily="34" charset="0"/>
            </a:endParaRPr>
          </a:p>
          <a:p>
            <a:endParaRPr lang="en-US" dirty="0" smtClean="0">
              <a:solidFill>
                <a:srgbClr val="1F8324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2" descr="http://www.cko.by/images/6778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43" y="5056909"/>
            <a:ext cx="666852" cy="7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www.cko.by/images/6778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43" y="3669043"/>
            <a:ext cx="666852" cy="7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www.cko.by/images/6778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95" y="2588411"/>
            <a:ext cx="666852" cy="7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1091" y="699716"/>
            <a:ext cx="9264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F8324"/>
                </a:solidFill>
                <a:cs typeface="Arial" panose="020B0604020202020204" pitchFamily="34" charset="0"/>
              </a:rPr>
              <a:t>  По всем возникающим у Вас вопросам и предложениям Вы можете обращаться в Администрацию Усть-Кутского муниципального образования</a:t>
            </a:r>
            <a:endParaRPr lang="ru-RU" dirty="0">
              <a:solidFill>
                <a:srgbClr val="1F8324"/>
              </a:solidFill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3056" y="5872888"/>
            <a:ext cx="9264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F8324"/>
                </a:solidFill>
                <a:cs typeface="Arial" panose="020B0604020202020204" pitchFamily="34" charset="0"/>
              </a:rPr>
              <a:t>     Контактные данные профильных управлений (комитетов, отделов, секторов) Администрации можно узнать на официальном сайте </a:t>
            </a:r>
            <a:r>
              <a:rPr lang="en-US" dirty="0" smtClean="0">
                <a:solidFill>
                  <a:srgbClr val="1F8324"/>
                </a:solidFill>
                <a:cs typeface="Arial" panose="020B0604020202020204" pitchFamily="34" charset="0"/>
              </a:rPr>
              <a:t>www.admin-ukmo.ru</a:t>
            </a:r>
            <a:endParaRPr lang="ru-RU" dirty="0">
              <a:solidFill>
                <a:srgbClr val="1F8324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5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livebitcoinnews.com/https:/s3.amazonaws.com/lbn-s3/2017/01/shutterstock_4616361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b="5926"/>
          <a:stretch/>
        </p:blipFill>
        <p:spPr bwMode="auto">
          <a:xfrm>
            <a:off x="0" y="-29029"/>
            <a:ext cx="12192001" cy="687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ый треугольник 15"/>
          <p:cNvSpPr/>
          <p:nvPr/>
        </p:nvSpPr>
        <p:spPr>
          <a:xfrm flipH="1">
            <a:off x="11476274" y="1826492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8416490" y="120392"/>
            <a:ext cx="3644881" cy="19261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+mn-lt"/>
              </a:rPr>
              <a:t>Инвестиции – вклад в благополучие района</a:t>
            </a:r>
            <a:endParaRPr lang="ru-RU" sz="3200" b="1" dirty="0">
              <a:solidFill>
                <a:srgbClr val="008000"/>
              </a:solidFill>
              <a:latin typeface="+mn-lt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287547927"/>
              </p:ext>
            </p:extLst>
          </p:nvPr>
        </p:nvGraphicFramePr>
        <p:xfrm>
          <a:off x="-1100355" y="120392"/>
          <a:ext cx="7893508" cy="5711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683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flipH="1">
            <a:off x="11476274" y="1826492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93758" y="10432"/>
            <a:ext cx="10515600" cy="5792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+mn-lt"/>
              </a:rPr>
              <a:t>Инвестиционные вложения, млрд. руб.</a:t>
            </a:r>
            <a:endParaRPr lang="ru-RU" sz="3200" b="1" dirty="0">
              <a:solidFill>
                <a:srgbClr val="008000"/>
              </a:solidFill>
              <a:latin typeface="+mn-lt"/>
            </a:endParaRPr>
          </a:p>
        </p:txBody>
      </p:sp>
      <p:graphicFrame>
        <p:nvGraphicFramePr>
          <p:cNvPr id="38" name="Диаграмма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5328133"/>
              </p:ext>
            </p:extLst>
          </p:nvPr>
        </p:nvGraphicFramePr>
        <p:xfrm>
          <a:off x="590092" y="829358"/>
          <a:ext cx="10886182" cy="5638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12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/>
          <p:cNvSpPr/>
          <p:nvPr/>
        </p:nvSpPr>
        <p:spPr>
          <a:xfrm flipH="1">
            <a:off x="11476274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38200" y="0"/>
            <a:ext cx="10515600" cy="5792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+mn-lt"/>
              </a:rPr>
              <a:t>Реализуемые инвестиционные проекты</a:t>
            </a:r>
            <a:endParaRPr lang="ru-RU" sz="32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040143908"/>
              </p:ext>
            </p:extLst>
          </p:nvPr>
        </p:nvGraphicFramePr>
        <p:xfrm>
          <a:off x="515558" y="645088"/>
          <a:ext cx="11323573" cy="5847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58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ый треугольник 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ый треугольник 5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56226" y="6492874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9332" y="0"/>
            <a:ext cx="12192000" cy="7010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+mn-lt"/>
              </a:rPr>
              <a:t>Развитие транспортной инфраструктуры</a:t>
            </a:r>
            <a:endParaRPr lang="ru-RU" sz="3200" b="1" dirty="0">
              <a:solidFill>
                <a:srgbClr val="008000"/>
              </a:solidFill>
              <a:latin typeface="+mn-lt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6180911"/>
              </p:ext>
            </p:extLst>
          </p:nvPr>
        </p:nvGraphicFramePr>
        <p:xfrm>
          <a:off x="514485" y="1213546"/>
          <a:ext cx="11163030" cy="4766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75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flipH="1">
            <a:off x="11476274" y="1826492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7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-1066800" y="0"/>
            <a:ext cx="10515600" cy="5792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+mn-lt"/>
              </a:rPr>
              <a:t>Строительство</a:t>
            </a:r>
            <a:endParaRPr lang="ru-RU" sz="3200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1030" name="Picture 6" descr="http://www.itimitaly.it/wp-content/uploads/2013/10/building-sector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1"/>
          <a:stretch/>
        </p:blipFill>
        <p:spPr bwMode="auto">
          <a:xfrm>
            <a:off x="8443076" y="200224"/>
            <a:ext cx="3515395" cy="2539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gokcancom.files.wordpress.com/2018/03/d7aad79ed795d7a0d794-d79cd7a2d79ed795d793-d799d796d79ed795d7aa-d791d7a0d799d799d794-d7aad79ed795d7a0d794-d7a8d790d7a9d799d7a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22" y="3755001"/>
            <a:ext cx="3471753" cy="2603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zashitabratsk.ru/gallery/objects/les_ust-kut/258875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/>
          <a:stretch/>
        </p:blipFill>
        <p:spPr bwMode="auto">
          <a:xfrm>
            <a:off x="7946696" y="3076532"/>
            <a:ext cx="3508374" cy="2556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1714315" y="587739"/>
            <a:ext cx="4953370" cy="2720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008000"/>
                </a:solidFill>
              </a:rPr>
              <a:t>Объем работ по договорам строительного подряда 5 млрд. 27 млн. рублей.</a:t>
            </a:r>
          </a:p>
          <a:p>
            <a:pPr algn="ctr"/>
            <a:endParaRPr lang="ru-RU" sz="2400" b="1" dirty="0" smtClean="0">
              <a:solidFill>
                <a:srgbClr val="008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8000"/>
                </a:solidFill>
              </a:rPr>
              <a:t>Введено 13 266,1 кв. м жилья, в том числе 4 многоквартирных дома (130 квартир в г. Усть-Куте), 31 индивидуальный жилой дом.</a:t>
            </a:r>
          </a:p>
        </p:txBody>
      </p:sp>
      <p:pic>
        <p:nvPicPr>
          <p:cNvPr id="1032" name="Picture 8" descr="https://sever138.ru/public/images/upload/image1545022846928_i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1"/>
          <a:stretch/>
        </p:blipFill>
        <p:spPr bwMode="auto">
          <a:xfrm>
            <a:off x="233593" y="4193368"/>
            <a:ext cx="3515332" cy="2531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63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flipH="1">
            <a:off x="11476274" y="1826492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8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93758" y="18278"/>
            <a:ext cx="10515600" cy="5792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+mn-lt"/>
              </a:rPr>
              <a:t>Исполнение доходной части, млн. руб.</a:t>
            </a:r>
            <a:endParaRPr lang="ru-RU" sz="3200" b="1" dirty="0">
              <a:solidFill>
                <a:srgbClr val="008000"/>
              </a:solidFill>
              <a:latin typeface="+mn-lt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922473422"/>
              </p:ext>
            </p:extLst>
          </p:nvPr>
        </p:nvGraphicFramePr>
        <p:xfrm>
          <a:off x="574544" y="1146555"/>
          <a:ext cx="1090173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Заголовок 3"/>
          <p:cNvSpPr txBox="1">
            <a:spLocks/>
          </p:cNvSpPr>
          <p:nvPr/>
        </p:nvSpPr>
        <p:spPr>
          <a:xfrm>
            <a:off x="7477432" y="1277470"/>
            <a:ext cx="4498668" cy="11609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008000"/>
                </a:solidFill>
              </a:rPr>
              <a:t>2017 год – 2 330 млн. руб.</a:t>
            </a:r>
          </a:p>
          <a:p>
            <a:pPr algn="ctr"/>
            <a:r>
              <a:rPr lang="ru-RU" sz="2400" b="1" dirty="0" smtClean="0">
                <a:solidFill>
                  <a:srgbClr val="008000"/>
                </a:solidFill>
              </a:rPr>
              <a:t>2018 год – 2 751 млн. руб.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3903683" y="2358172"/>
            <a:ext cx="1283216" cy="546583"/>
          </a:xfrm>
          <a:prstGeom prst="rightArrow">
            <a:avLst/>
          </a:prstGeom>
          <a:solidFill>
            <a:srgbClr val="92D050"/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     +23,7%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3903683" y="4254710"/>
            <a:ext cx="1283216" cy="546583"/>
          </a:xfrm>
          <a:prstGeom prst="rightArrow">
            <a:avLst/>
          </a:prstGeom>
          <a:solidFill>
            <a:srgbClr val="FFC000"/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+12,9%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flipH="1">
            <a:off x="11476274" y="1826492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9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93758" y="32792"/>
            <a:ext cx="10515600" cy="5792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+mn-lt"/>
              </a:rPr>
              <a:t>Бюджетные инвестиции</a:t>
            </a:r>
            <a:endParaRPr lang="ru-RU" sz="3200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8" name="Picture 2" descr="https://www.syl.ru/misc/i/ai/376113/23464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8" y="947002"/>
            <a:ext cx="5578049" cy="3715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travka-shop.ru/wa-data/public/blog/img/sp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r="5154"/>
          <a:stretch/>
        </p:blipFill>
        <p:spPr bwMode="auto">
          <a:xfrm>
            <a:off x="6568440" y="2377440"/>
            <a:ext cx="5288280" cy="3715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03998" y="5076845"/>
            <a:ext cx="4075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algn="ctr">
              <a:spcAft>
                <a:spcPts val="600"/>
              </a:spcAft>
            </a:pPr>
            <a:r>
              <a:rPr lang="ru-RU" sz="2000" dirty="0" smtClean="0">
                <a:solidFill>
                  <a:srgbClr val="008000"/>
                </a:solidFill>
                <a:ea typeface="Times New Roman" panose="02020603050405020304" pitchFamily="18" charset="0"/>
              </a:rPr>
              <a:t>Продолжение строительства плавательного бассейна</a:t>
            </a:r>
            <a:endParaRPr lang="ru-RU" sz="2000" dirty="0">
              <a:solidFill>
                <a:srgbClr val="008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74626" y="947002"/>
            <a:ext cx="4075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algn="ctr">
              <a:spcAft>
                <a:spcPts val="600"/>
              </a:spcAft>
            </a:pPr>
            <a:r>
              <a:rPr lang="ru-RU" sz="2000" dirty="0" smtClean="0">
                <a:solidFill>
                  <a:srgbClr val="008000"/>
                </a:solidFill>
                <a:ea typeface="Times New Roman" panose="02020603050405020304" pitchFamily="18" charset="0"/>
              </a:rPr>
              <a:t>Многофункциональные спортивные площадки в сельских поселениях</a:t>
            </a:r>
            <a:endParaRPr lang="ru-RU" sz="2000" dirty="0">
              <a:solidFill>
                <a:srgbClr val="008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98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9515</TotalTime>
  <Words>857</Words>
  <Application>Microsoft Office PowerPoint</Application>
  <PresentationFormat>Широкоэкранный</PresentationFormat>
  <Paragraphs>176</Paragraphs>
  <Slides>20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Times New Roman</vt:lpstr>
      <vt:lpstr>Тема Office</vt:lpstr>
      <vt:lpstr>Инвестиционное послание мэра  Усть-Кутского муниципального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Поддержка СМСП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 Администрации УКМО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Даникёрова Фаина Иннокентьевна</dc:creator>
  <cp:lastModifiedBy>Компьютер</cp:lastModifiedBy>
  <cp:revision>570</cp:revision>
  <dcterms:created xsi:type="dcterms:W3CDTF">2016-11-11T06:02:59Z</dcterms:created>
  <dcterms:modified xsi:type="dcterms:W3CDTF">2019-04-25T23:34:11Z</dcterms:modified>
</cp:coreProperties>
</file>