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tif" ContentType="image/tif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9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10.xml" ContentType="application/vnd.openxmlformats-officedocument.presentationml.notesSl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notesSlides/notesSlide13.xml" ContentType="application/vnd.openxmlformats-officedocument.presentationml.notesSl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14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notesSlides/notesSlide17.xml" ContentType="application/vnd.openxmlformats-officedocument.presentationml.notesSlid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notesSlides/notesSlide1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9.xml" ContentType="application/vnd.openxmlformats-officedocument.presentationml.notesSlide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notesSlides/notesSlide20.xml" ContentType="application/vnd.openxmlformats-officedocument.presentationml.notesSlid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charts/chart17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notesSlides/notesSlide2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5.xml" ContentType="application/vnd.openxmlformats-officedocument.presentationml.notesSlide+xml"/>
  <Override PartName="/ppt/charts/chart18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charts/chart19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notesSlides/notesSlide26.xml" ContentType="application/vnd.openxmlformats-officedocument.presentationml.notesSlide+xml"/>
  <Override PartName="/ppt/charts/chart20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notesSlides/notesSlide2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8.xml" ContentType="application/vnd.openxmlformats-officedocument.presentationml.notesSlide+xml"/>
  <Override PartName="/ppt/charts/chart21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charts/chart22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notesSlides/notesSlide2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rts/chart23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charts/chart24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notesSlides/notesSlide3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rts/chart25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notesSlides/notesSlide3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rts/chart26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notesSlides/notesSlide41.xml" ContentType="application/vnd.openxmlformats-officedocument.presentationml.notesSlide+xml"/>
  <Override PartName="/ppt/charts/chart27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28.xml" ContentType="application/vnd.openxmlformats-officedocument.drawingml.chart+xml"/>
  <Override PartName="/ppt/charts/style28.xml" ContentType="application/vnd.ms-office.chartstyle+xml"/>
  <Override PartName="/ppt/charts/colors28.xml" ContentType="application/vnd.ms-office.chartcolorstyle+xml"/>
  <Override PartName="/ppt/notesSlides/notesSlide42.xml" ContentType="application/vnd.openxmlformats-officedocument.presentationml.notesSlide+xml"/>
  <Override PartName="/ppt/charts/chart29.xml" ContentType="application/vnd.openxmlformats-officedocument.drawingml.chart+xml"/>
  <Override PartName="/ppt/charts/style29.xml" ContentType="application/vnd.ms-office.chartstyle+xml"/>
  <Override PartName="/ppt/charts/colors29.xml" ContentType="application/vnd.ms-office.chartcolorstyle+xml"/>
  <Override PartName="/ppt/notesSlides/notesSlide43.xml" ContentType="application/vnd.openxmlformats-officedocument.presentationml.notesSlide+xml"/>
  <Override PartName="/ppt/charts/chart30.xml" ContentType="application/vnd.openxmlformats-officedocument.drawingml.chart+xml"/>
  <Override PartName="/ppt/charts/style30.xml" ContentType="application/vnd.ms-office.chartstyle+xml"/>
  <Override PartName="/ppt/charts/colors30.xml" ContentType="application/vnd.ms-office.chartcolorstyle+xml"/>
  <Override PartName="/ppt/notesSlides/notesSlide44.xml" ContentType="application/vnd.openxmlformats-officedocument.presentationml.notesSlide+xml"/>
  <Override PartName="/ppt/charts/chart31.xml" ContentType="application/vnd.openxmlformats-officedocument.drawingml.chart+xml"/>
  <Override PartName="/ppt/charts/style31.xml" ContentType="application/vnd.ms-office.chartstyle+xml"/>
  <Override PartName="/ppt/charts/colors31.xml" ContentType="application/vnd.ms-office.chartcolorstyle+xml"/>
  <Override PartName="/ppt/charts/chart32.xml" ContentType="application/vnd.openxmlformats-officedocument.drawingml.chart+xml"/>
  <Override PartName="/ppt/charts/style32.xml" ContentType="application/vnd.ms-office.chartstyle+xml"/>
  <Override PartName="/ppt/charts/colors32.xml" ContentType="application/vnd.ms-office.chartcolorstyle+xml"/>
  <Override PartName="/ppt/notesSlides/notesSlide45.xml" ContentType="application/vnd.openxmlformats-officedocument.presentationml.notesSlide+xml"/>
  <Override PartName="/ppt/charts/chart33.xml" ContentType="application/vnd.openxmlformats-officedocument.drawingml.chart+xml"/>
  <Override PartName="/ppt/charts/style33.xml" ContentType="application/vnd.ms-office.chartstyle+xml"/>
  <Override PartName="/ppt/charts/colors33.xml" ContentType="application/vnd.ms-office.chartcolorstyle+xml"/>
  <Override PartName="/ppt/charts/chart34.xml" ContentType="application/vnd.openxmlformats-officedocument.drawingml.chart+xml"/>
  <Override PartName="/ppt/charts/style34.xml" ContentType="application/vnd.ms-office.chartstyle+xml"/>
  <Override PartName="/ppt/charts/colors34.xml" ContentType="application/vnd.ms-office.chartcolorstyle+xml"/>
  <Override PartName="/ppt/charts/chart35.xml" ContentType="application/vnd.openxmlformats-officedocument.drawingml.chart+xml"/>
  <Override PartName="/ppt/charts/style35.xml" ContentType="application/vnd.ms-office.chartstyle+xml"/>
  <Override PartName="/ppt/charts/colors35.xml" ContentType="application/vnd.ms-office.chartcolorstyle+xml"/>
  <Override PartName="/ppt/notesSlides/notesSlide46.xml" ContentType="application/vnd.openxmlformats-officedocument.presentationml.notesSlide+xml"/>
  <Override PartName="/ppt/charts/chart36.xml" ContentType="application/vnd.openxmlformats-officedocument.drawingml.chart+xml"/>
  <Override PartName="/ppt/charts/style36.xml" ContentType="application/vnd.ms-office.chartstyle+xml"/>
  <Override PartName="/ppt/charts/colors36.xml" ContentType="application/vnd.ms-office.chartcolorstyle+xml"/>
  <Override PartName="/ppt/charts/chart37.xml" ContentType="application/vnd.openxmlformats-officedocument.drawingml.chart+xml"/>
  <Override PartName="/ppt/charts/style37.xml" ContentType="application/vnd.ms-office.chartstyle+xml"/>
  <Override PartName="/ppt/charts/colors37.xml" ContentType="application/vnd.ms-office.chartcolorstyle+xml"/>
  <Override PartName="/ppt/notesSlides/notesSlide4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4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9.xml" ContentType="application/vnd.openxmlformats-officedocument.presentationml.notesSlide+xml"/>
  <Override PartName="/ppt/charts/chart38.xml" ContentType="application/vnd.openxmlformats-officedocument.drawingml.chart+xml"/>
  <Override PartName="/ppt/charts/style38.xml" ContentType="application/vnd.ms-office.chartstyle+xml"/>
  <Override PartName="/ppt/charts/colors38.xml" ContentType="application/vnd.ms-office.chartcolorstyle+xml"/>
  <Override PartName="/ppt/charts/chart39.xml" ContentType="application/vnd.openxmlformats-officedocument.drawingml.chart+xml"/>
  <Override PartName="/ppt/charts/style39.xml" ContentType="application/vnd.ms-office.chartstyle+xml"/>
  <Override PartName="/ppt/charts/colors39.xml" ContentType="application/vnd.ms-office.chartcolorstyle+xml"/>
  <Override PartName="/ppt/notesSlides/notesSlide5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5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5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charts/chart40.xml" ContentType="application/vnd.openxmlformats-officedocument.drawingml.chart+xml"/>
  <Override PartName="/ppt/charts/style40.xml" ContentType="application/vnd.ms-office.chartstyle+xml"/>
  <Override PartName="/ppt/charts/colors40.xml" ContentType="application/vnd.ms-office.chartcolorstyle+xml"/>
  <Override PartName="/ppt/notesSlides/notesSlide55.xml" ContentType="application/vnd.openxmlformats-officedocument.presentationml.notesSlide+xml"/>
  <Override PartName="/ppt/charts/chart41.xml" ContentType="application/vnd.openxmlformats-officedocument.drawingml.chart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58.xml" ContentType="application/vnd.openxmlformats-officedocument.presentationml.notesSlide+xml"/>
  <Override PartName="/ppt/charts/chart42.xml" ContentType="application/vnd.openxmlformats-officedocument.drawingml.chart+xml"/>
  <Override PartName="/ppt/charts/style41.xml" ContentType="application/vnd.ms-office.chartstyle+xml"/>
  <Override PartName="/ppt/charts/colors41.xml" ContentType="application/vnd.ms-office.chartcolorstyle+xml"/>
  <Override PartName="/ppt/charts/chart43.xml" ContentType="application/vnd.openxmlformats-officedocument.drawingml.chart+xml"/>
  <Override PartName="/ppt/charts/style42.xml" ContentType="application/vnd.ms-office.chartstyle+xml"/>
  <Override PartName="/ppt/charts/colors42.xml" ContentType="application/vnd.ms-office.chartcolorstyle+xml"/>
  <Override PartName="/ppt/notesSlides/notesSlide59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60.xml" ContentType="application/vnd.openxmlformats-officedocument.presentationml.notesSlide+xml"/>
  <Override PartName="/ppt/charts/chart44.xml" ContentType="application/vnd.openxmlformats-officedocument.drawingml.chart+xml"/>
  <Override PartName="/ppt/charts/style43.xml" ContentType="application/vnd.ms-office.chartstyle+xml"/>
  <Override PartName="/ppt/charts/colors43.xml" ContentType="application/vnd.ms-office.chartcolorstyle+xml"/>
  <Override PartName="/ppt/notesSlides/notesSlide61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62.xml" ContentType="application/vnd.openxmlformats-officedocument.presentationml.notesSlide+xml"/>
  <Override PartName="/ppt/charts/chart45.xml" ContentType="application/vnd.openxmlformats-officedocument.drawingml.chart+xml"/>
  <Override PartName="/ppt/charts/style44.xml" ContentType="application/vnd.ms-office.chartstyle+xml"/>
  <Override PartName="/ppt/charts/colors44.xml" ContentType="application/vnd.ms-office.chartcolorstyle+xml"/>
  <Override PartName="/ppt/charts/chart46.xml" ContentType="application/vnd.openxmlformats-officedocument.drawingml.chart+xml"/>
  <Override PartName="/ppt/notesSlides/notesSlide63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64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rts/chart47.xml" ContentType="application/vnd.openxmlformats-officedocument.drawingml.chart+xml"/>
  <Override PartName="/ppt/charts/style45.xml" ContentType="application/vnd.ms-office.chartstyle+xml"/>
  <Override PartName="/ppt/charts/colors45.xml" ContentType="application/vnd.ms-office.chartcolorstyle+xml"/>
  <Override PartName="/ppt/charts/chart48.xml" ContentType="application/vnd.openxmlformats-officedocument.drawingml.chart+xml"/>
  <Override PartName="/ppt/charts/style46.xml" ContentType="application/vnd.ms-office.chartstyle+xml"/>
  <Override PartName="/ppt/charts/colors46.xml" ContentType="application/vnd.ms-office.chartcolorstyle+xml"/>
  <Override PartName="/ppt/notesSlides/notesSlide65.xml" ContentType="application/vnd.openxmlformats-officedocument.presentationml.notesSlide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66.xml" ContentType="application/vnd.openxmlformats-officedocument.presentationml.notesSlide+xml"/>
  <Override PartName="/ppt/charts/chart49.xml" ContentType="application/vnd.openxmlformats-officedocument.drawingml.chart+xml"/>
  <Override PartName="/ppt/charts/style47.xml" ContentType="application/vnd.ms-office.chartstyle+xml"/>
  <Override PartName="/ppt/charts/colors47.xml" ContentType="application/vnd.ms-office.chartcolorstyl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69.xml" ContentType="application/vnd.openxmlformats-officedocument.presentationml.notesSlide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charts/chart50.xml" ContentType="application/vnd.openxmlformats-officedocument.drawingml.chart+xml"/>
  <Override PartName="/ppt/charts/style48.xml" ContentType="application/vnd.ms-office.chartstyle+xml"/>
  <Override PartName="/ppt/charts/colors48.xml" ContentType="application/vnd.ms-office.chartcolorstyle+xml"/>
  <Override PartName="/ppt/charts/chart51.xml" ContentType="application/vnd.openxmlformats-officedocument.drawingml.chart+xml"/>
  <Override PartName="/ppt/charts/style49.xml" ContentType="application/vnd.ms-office.chartstyle+xml"/>
  <Override PartName="/ppt/charts/colors49.xml" ContentType="application/vnd.ms-office.chartcolorstyl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notesSlides/notesSlide81.xml" ContentType="application/vnd.openxmlformats-officedocument.presentationml.notesSlide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notesSlides/notesSlide82.xml" ContentType="application/vnd.openxmlformats-officedocument.presentationml.notesSlide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charts/chart52.xml" ContentType="application/vnd.openxmlformats-officedocument.drawingml.chart+xml"/>
  <Override PartName="/ppt/charts/style50.xml" ContentType="application/vnd.ms-office.chartstyle+xml"/>
  <Override PartName="/ppt/charts/colors50.xml" ContentType="application/vnd.ms-office.chartcolorstyle+xml"/>
  <Override PartName="/ppt/charts/chart53.xml" ContentType="application/vnd.openxmlformats-officedocument.drawingml.chart+xml"/>
  <Override PartName="/ppt/charts/style51.xml" ContentType="application/vnd.ms-office.chartstyle+xml"/>
  <Override PartName="/ppt/charts/colors51.xml" ContentType="application/vnd.ms-office.chartcolorstyle+xml"/>
  <Override PartName="/ppt/charts/chart54.xml" ContentType="application/vnd.openxmlformats-officedocument.drawingml.chart+xml"/>
  <Override PartName="/ppt/charts/style52.xml" ContentType="application/vnd.ms-office.chartstyle+xml"/>
  <Override PartName="/ppt/charts/colors52.xml" ContentType="application/vnd.ms-office.chartcolorstyle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charts/chart55.xml" ContentType="application/vnd.openxmlformats-officedocument.drawingml.chart+xml"/>
  <Override PartName="/ppt/charts/style53.xml" ContentType="application/vnd.ms-office.chartstyle+xml"/>
  <Override PartName="/ppt/charts/colors53.xml" ContentType="application/vnd.ms-office.chartcolorstyle+xml"/>
  <Override PartName="/ppt/notesSlides/notesSlide87.xml" ContentType="application/vnd.openxmlformats-officedocument.presentationml.notesSlide+xml"/>
  <Override PartName="/ppt/charts/chart56.xml" ContentType="application/vnd.openxmlformats-officedocument.drawingml.chart+xml"/>
  <Override PartName="/ppt/charts/style54.xml" ContentType="application/vnd.ms-office.chartstyle+xml"/>
  <Override PartName="/ppt/charts/colors54.xml" ContentType="application/vnd.ms-office.chartcolorstyle+xml"/>
  <Override PartName="/ppt/charts/chart57.xml" ContentType="application/vnd.openxmlformats-officedocument.drawingml.chart+xml"/>
  <Override PartName="/ppt/charts/style55.xml" ContentType="application/vnd.ms-office.chartstyle+xml"/>
  <Override PartName="/ppt/charts/colors55.xml" ContentType="application/vnd.ms-office.chartcolorstyle+xml"/>
  <Override PartName="/ppt/notesSlides/notesSlide88.xml" ContentType="application/vnd.openxmlformats-officedocument.presentationml.notesSlide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charts/chart58.xml" ContentType="application/vnd.openxmlformats-officedocument.drawingml.chart+xml"/>
  <Override PartName="/ppt/charts/style56.xml" ContentType="application/vnd.ms-office.chartstyle+xml"/>
  <Override PartName="/ppt/charts/colors56.xml" ContentType="application/vnd.ms-office.chartcolorstyle+xml"/>
  <Override PartName="/ppt/notesSlides/notesSlide89.xml" ContentType="application/vnd.openxmlformats-officedocument.presentationml.notesSlide+xml"/>
  <Override PartName="/ppt/charts/chart59.xml" ContentType="application/vnd.openxmlformats-officedocument.drawingml.chart+xml"/>
  <Override PartName="/ppt/charts/style57.xml" ContentType="application/vnd.ms-office.chartstyle+xml"/>
  <Override PartName="/ppt/charts/colors57.xml" ContentType="application/vnd.ms-office.chartcolorstyle+xml"/>
  <Override PartName="/ppt/notesSlides/notesSlide90.xml" ContentType="application/vnd.openxmlformats-officedocument.presentationml.notesSlide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notesSlides/notesSlide91.xml" ContentType="application/vnd.openxmlformats-officedocument.presentationml.notesSlide+xml"/>
  <Override PartName="/ppt/charts/chart60.xml" ContentType="application/vnd.openxmlformats-officedocument.drawingml.chart+xml"/>
  <Override PartName="/ppt/charts/style58.xml" ContentType="application/vnd.ms-office.chartstyle+xml"/>
  <Override PartName="/ppt/charts/colors58.xml" ContentType="application/vnd.ms-office.chartcolorstyle+xml"/>
  <Override PartName="/ppt/charts/chart61.xml" ContentType="application/vnd.openxmlformats-officedocument.drawingml.chart+xml"/>
  <Override PartName="/ppt/charts/style59.xml" ContentType="application/vnd.ms-office.chartstyle+xml"/>
  <Override PartName="/ppt/charts/colors59.xml" ContentType="application/vnd.ms-office.chartcolorstyle+xml"/>
  <Override PartName="/ppt/notesSlides/notesSlide92.xml" ContentType="application/vnd.openxmlformats-officedocument.presentationml.notesSlide+xml"/>
  <Override PartName="/ppt/charts/chart62.xml" ContentType="application/vnd.openxmlformats-officedocument.drawingml.chart+xml"/>
  <Override PartName="/ppt/charts/style60.xml" ContentType="application/vnd.ms-office.chartstyle+xml"/>
  <Override PartName="/ppt/charts/colors60.xml" ContentType="application/vnd.ms-office.chartcolorstyl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850" r:id="rId1"/>
  </p:sldMasterIdLst>
  <p:notesMasterIdLst>
    <p:notesMasterId r:id="rId107"/>
  </p:notesMasterIdLst>
  <p:sldIdLst>
    <p:sldId id="257" r:id="rId2"/>
    <p:sldId id="400" r:id="rId3"/>
    <p:sldId id="409" r:id="rId4"/>
    <p:sldId id="389" r:id="rId5"/>
    <p:sldId id="391" r:id="rId6"/>
    <p:sldId id="414" r:id="rId7"/>
    <p:sldId id="429" r:id="rId8"/>
    <p:sldId id="415" r:id="rId9"/>
    <p:sldId id="302" r:id="rId10"/>
    <p:sldId id="392" r:id="rId11"/>
    <p:sldId id="327" r:id="rId12"/>
    <p:sldId id="398" r:id="rId13"/>
    <p:sldId id="278" r:id="rId14"/>
    <p:sldId id="276" r:id="rId15"/>
    <p:sldId id="303" r:id="rId16"/>
    <p:sldId id="393" r:id="rId17"/>
    <p:sldId id="377" r:id="rId18"/>
    <p:sldId id="280" r:id="rId19"/>
    <p:sldId id="354" r:id="rId20"/>
    <p:sldId id="313" r:id="rId21"/>
    <p:sldId id="315" r:id="rId22"/>
    <p:sldId id="314" r:id="rId23"/>
    <p:sldId id="373" r:id="rId24"/>
    <p:sldId id="402" r:id="rId25"/>
    <p:sldId id="288" r:id="rId26"/>
    <p:sldId id="265" r:id="rId27"/>
    <p:sldId id="285" r:id="rId28"/>
    <p:sldId id="286" r:id="rId29"/>
    <p:sldId id="266" r:id="rId30"/>
    <p:sldId id="289" r:id="rId31"/>
    <p:sldId id="263" r:id="rId32"/>
    <p:sldId id="359" r:id="rId33"/>
    <p:sldId id="317" r:id="rId34"/>
    <p:sldId id="404" r:id="rId35"/>
    <p:sldId id="401" r:id="rId36"/>
    <p:sldId id="296" r:id="rId37"/>
    <p:sldId id="421" r:id="rId38"/>
    <p:sldId id="418" r:id="rId39"/>
    <p:sldId id="399" r:id="rId40"/>
    <p:sldId id="419" r:id="rId41"/>
    <p:sldId id="422" r:id="rId42"/>
    <p:sldId id="260" r:id="rId43"/>
    <p:sldId id="291" r:id="rId44"/>
    <p:sldId id="261" r:id="rId45"/>
    <p:sldId id="298" r:id="rId46"/>
    <p:sldId id="375" r:id="rId47"/>
    <p:sldId id="379" r:id="rId48"/>
    <p:sldId id="297" r:id="rId49"/>
    <p:sldId id="267" r:id="rId50"/>
    <p:sldId id="268" r:id="rId51"/>
    <p:sldId id="282" r:id="rId52"/>
    <p:sldId id="330" r:id="rId53"/>
    <p:sldId id="395" r:id="rId54"/>
    <p:sldId id="284" r:id="rId55"/>
    <p:sldId id="305" r:id="rId56"/>
    <p:sldId id="304" r:id="rId57"/>
    <p:sldId id="411" r:id="rId58"/>
    <p:sldId id="344" r:id="rId59"/>
    <p:sldId id="310" r:id="rId60"/>
    <p:sldId id="347" r:id="rId61"/>
    <p:sldId id="412" r:id="rId62"/>
    <p:sldId id="381" r:id="rId63"/>
    <p:sldId id="382" r:id="rId64"/>
    <p:sldId id="308" r:id="rId65"/>
    <p:sldId id="309" r:id="rId66"/>
    <p:sldId id="348" r:id="rId67"/>
    <p:sldId id="346" r:id="rId68"/>
    <p:sldId id="413" r:id="rId69"/>
    <p:sldId id="405" r:id="rId70"/>
    <p:sldId id="406" r:id="rId71"/>
    <p:sldId id="407" r:id="rId72"/>
    <p:sldId id="408" r:id="rId73"/>
    <p:sldId id="292" r:id="rId74"/>
    <p:sldId id="351" r:id="rId75"/>
    <p:sldId id="385" r:id="rId76"/>
    <p:sldId id="424" r:id="rId77"/>
    <p:sldId id="425" r:id="rId78"/>
    <p:sldId id="295" r:id="rId79"/>
    <p:sldId id="361" r:id="rId80"/>
    <p:sldId id="311" r:id="rId81"/>
    <p:sldId id="362" r:id="rId82"/>
    <p:sldId id="331" r:id="rId83"/>
    <p:sldId id="312" r:id="rId84"/>
    <p:sldId id="427" r:id="rId85"/>
    <p:sldId id="426" r:id="rId86"/>
    <p:sldId id="270" r:id="rId87"/>
    <p:sldId id="340" r:id="rId88"/>
    <p:sldId id="416" r:id="rId89"/>
    <p:sldId id="417" r:id="rId90"/>
    <p:sldId id="367" r:id="rId91"/>
    <p:sldId id="366" r:id="rId92"/>
    <p:sldId id="321" r:id="rId93"/>
    <p:sldId id="323" r:id="rId94"/>
    <p:sldId id="378" r:id="rId95"/>
    <p:sldId id="433" r:id="rId96"/>
    <p:sldId id="430" r:id="rId97"/>
    <p:sldId id="431" r:id="rId98"/>
    <p:sldId id="336" r:id="rId99"/>
    <p:sldId id="352" r:id="rId100"/>
    <p:sldId id="394" r:id="rId101"/>
    <p:sldId id="434" r:id="rId102"/>
    <p:sldId id="396" r:id="rId103"/>
    <p:sldId id="397" r:id="rId104"/>
    <p:sldId id="432" r:id="rId105"/>
    <p:sldId id="390" r:id="rId106"/>
  </p:sldIdLst>
  <p:sldSz cx="12192000" cy="6858000"/>
  <p:notesSz cx="6858000" cy="9144000"/>
  <p:embeddedFontLst>
    <p:embeddedFont>
      <p:font typeface="Arial Black" panose="020B0A04020102020204" pitchFamily="34" charset="0"/>
      <p:bold r:id="rId108"/>
    </p:embeddedFont>
    <p:embeddedFont>
      <p:font typeface="Cambria" panose="02040503050406030204" pitchFamily="18" charset="0"/>
      <p:regular r:id="rId109"/>
      <p:bold r:id="rId110"/>
      <p:italic r:id="rId111"/>
      <p:boldItalic r:id="rId112"/>
    </p:embeddedFont>
    <p:embeddedFont>
      <p:font typeface="Calibri" panose="020F0502020204030204" pitchFamily="34" charset="0"/>
      <p:regular r:id="rId113"/>
      <p:bold r:id="rId114"/>
      <p:italic r:id="rId115"/>
      <p:boldItalic r:id="rId11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43AE"/>
    <a:srgbClr val="D60093"/>
    <a:srgbClr val="008000"/>
    <a:srgbClr val="FF00FF"/>
    <a:srgbClr val="66FF33"/>
    <a:srgbClr val="D8AA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Стиль из темы 2 - акцент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Светлый стиль 3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84E427A-3D55-4303-BF80-6455036E1DE7}" styleName="Стиль из темы 1 - акцент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Стиль из темы 1 - акцент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Стиль из темы 1 - акцент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1E171933-4619-4E11-9A3F-F7608DF75F80}" styleName="Средний стиль 1 — акцент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2833802-FEF1-4C79-8D5D-14CF1EAF98D9}" styleName="Светлый стиль 2 — акцент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0A15C55-8517-42AA-B614-E9B94910E393}" styleName="Средний стиль 2 — акцент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Средний стиль 3 — акцент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1E4AEA4-8DFA-4A89-87EB-49C32662AFE0}" styleName="Средний стиль 2 —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Средний стиль 1 —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75DCB02-9BB8-47FD-8907-85C794F793BA}" styleName="Стиль из темы 1 - акцент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Средний стиль 2 — акцент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2" autoAdjust="0"/>
    <p:restoredTop sz="89988" autoAdjust="0"/>
  </p:normalViewPr>
  <p:slideViewPr>
    <p:cSldViewPr snapToGrid="0">
      <p:cViewPr varScale="1">
        <p:scale>
          <a:sx n="63" d="100"/>
          <a:sy n="63" d="100"/>
        </p:scale>
        <p:origin x="48" y="79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presProps" Target="presProps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font" Target="fonts/font5.fntdata"/><Relationship Id="rId16" Type="http://schemas.openxmlformats.org/officeDocument/2006/relationships/slide" Target="slides/slide15.xml"/><Relationship Id="rId107" Type="http://schemas.openxmlformats.org/officeDocument/2006/relationships/notesMaster" Target="notesMasters/notesMaster1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font" Target="fonts/font3.fntdata"/><Relationship Id="rId115" Type="http://schemas.openxmlformats.org/officeDocument/2006/relationships/font" Target="fonts/font8.fntdata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font" Target="fonts/font6.fntdata"/><Relationship Id="rId11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font" Target="fonts/font1.fntdata"/><Relationship Id="rId116" Type="http://schemas.openxmlformats.org/officeDocument/2006/relationships/font" Target="fonts/font9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font" Target="fonts/font7.fntdata"/><Relationship Id="rId119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font" Target="fonts/font2.fntdata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microsoft.com/office/2011/relationships/chartColorStyle" Target="colors18.xml"/><Relationship Id="rId1" Type="http://schemas.microsoft.com/office/2011/relationships/chartStyle" Target="style18.xml"/><Relationship Id="rId4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microsoft.com/office/2011/relationships/chartColorStyle" Target="colors19.xml"/><Relationship Id="rId1" Type="http://schemas.microsoft.com/office/2011/relationships/chartStyle" Target="style19.xml"/><Relationship Id="rId4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2.xlsx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ppt/charts/_rels/chart3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ppt/charts/_rels/chart3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ppt/charts/_rels/chart3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ppt/charts/_rels/chart3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ppt/charts/_rels/chart3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ppt/charts/_rels/char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microsoft.com/office/2011/relationships/chartColorStyle" Target="colors36.xml"/><Relationship Id="rId1" Type="http://schemas.microsoft.com/office/2011/relationships/chartStyle" Target="style36.xml"/><Relationship Id="rId4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/Relationships>
</file>

<file path=ppt/charts/_rels/chart37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ppt/charts/_rels/chart38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ppt/charts/_rels/chart39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ppt/charts/_rels/chart4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3.xlsx"/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ppt/charts/_rels/chart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Excel4.xlsx"/></Relationships>
</file>

<file path=ppt/charts/_rels/chart4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ppt/charts/_rels/chart43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ppt/charts/_rels/chart4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5.xlsx"/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ppt/charts/_rels/chart4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6.xlsx"/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ppt/charts/_rels/chart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Excel7.xlsx"/></Relationships>
</file>

<file path=ppt/charts/_rels/chart47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5.xml"/><Relationship Id="rId1" Type="http://schemas.microsoft.com/office/2011/relationships/chartStyle" Target="style45.xml"/></Relationships>
</file>

<file path=ppt/charts/_rels/chart48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6.xml"/><Relationship Id="rId1" Type="http://schemas.microsoft.com/office/2011/relationships/chartStyle" Target="style46.xml"/></Relationships>
</file>

<file path=ppt/charts/_rels/chart49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7.xml"/><Relationship Id="rId1" Type="http://schemas.microsoft.com/office/2011/relationships/chartStyle" Target="style47.xml"/></Relationships>
</file>

<file path=ppt/charts/_rels/chart50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8.xml"/><Relationship Id="rId1" Type="http://schemas.microsoft.com/office/2011/relationships/chartStyle" Target="style48.xml"/></Relationships>
</file>

<file path=ppt/charts/_rels/chart5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49.xml"/><Relationship Id="rId1" Type="http://schemas.microsoft.com/office/2011/relationships/chartStyle" Target="style49.xml"/></Relationships>
</file>

<file path=ppt/charts/_rels/chart5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0.xml"/><Relationship Id="rId1" Type="http://schemas.microsoft.com/office/2011/relationships/chartStyle" Target="style50.xml"/></Relationships>
</file>

<file path=ppt/charts/_rels/chart5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1.xml"/><Relationship Id="rId1" Type="http://schemas.microsoft.com/office/2011/relationships/chartStyle" Target="style51.xml"/></Relationships>
</file>

<file path=ppt/charts/_rels/chart5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2.xml"/><Relationship Id="rId1" Type="http://schemas.microsoft.com/office/2011/relationships/chartStyle" Target="style52.xml"/></Relationships>
</file>

<file path=ppt/charts/_rels/chart55.xml.rels><?xml version="1.0" encoding="UTF-8" standalone="yes"?>
<Relationships xmlns="http://schemas.openxmlformats.org/package/2006/relationships"><Relationship Id="rId3" Type="http://schemas.openxmlformats.org/officeDocument/2006/relationships/oleObject" Target="file:///E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3.xml"/><Relationship Id="rId1" Type="http://schemas.microsoft.com/office/2011/relationships/chartStyle" Target="style53.xml"/></Relationships>
</file>

<file path=ppt/charts/_rels/chart56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4.xml"/><Relationship Id="rId1" Type="http://schemas.microsoft.com/office/2011/relationships/chartStyle" Target="style54.xml"/></Relationships>
</file>

<file path=ppt/charts/_rels/chart57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5.xml"/><Relationship Id="rId1" Type="http://schemas.microsoft.com/office/2011/relationships/chartStyle" Target="style55.xml"/></Relationships>
</file>

<file path=ppt/charts/_rels/chart5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8.xlsx"/><Relationship Id="rId2" Type="http://schemas.microsoft.com/office/2011/relationships/chartColorStyle" Target="colors56.xml"/><Relationship Id="rId1" Type="http://schemas.microsoft.com/office/2011/relationships/chartStyle" Target="style56.xml"/></Relationships>
</file>

<file path=ppt/charts/_rels/chart59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57.xml"/><Relationship Id="rId1" Type="http://schemas.microsoft.com/office/2011/relationships/chartStyle" Target="style57.xml"/></Relationships>
</file>

<file path=ppt/charts/_rels/chart6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9.xlsx"/><Relationship Id="rId2" Type="http://schemas.microsoft.com/office/2011/relationships/chartColorStyle" Target="colors58.xml"/><Relationship Id="rId1" Type="http://schemas.microsoft.com/office/2011/relationships/chartStyle" Target="style58.xml"/></Relationships>
</file>

<file path=ppt/charts/_rels/chart6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0.xlsx"/><Relationship Id="rId2" Type="http://schemas.microsoft.com/office/2011/relationships/chartColorStyle" Target="colors59.xml"/><Relationship Id="rId1" Type="http://schemas.microsoft.com/office/2011/relationships/chartStyle" Target="style59.xml"/></Relationships>
</file>

<file path=ppt/charts/_rels/chart6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54;&#1048;%20&#1044;&#1054;&#1050;&#1059;&#1052;&#1045;&#1053;&#1058;&#1067;\&#1086;&#1090;&#1095;&#1077;&#1090;&#1085;&#1086;&#1089;&#1090;&#1100;\2020%20&#1075;&#1086;&#1076;\&#1086;&#1090;&#1095;&#1077;&#1090;%20&#1084;&#1101;&#1088;&#1072;\&#1090;&#1072;&#1073;&#1083;&#1080;&#1094;&#1099;.xlsx" TargetMode="External"/><Relationship Id="rId2" Type="http://schemas.microsoft.com/office/2011/relationships/chartColorStyle" Target="colors60.xml"/><Relationship Id="rId1" Type="http://schemas.microsoft.com/office/2011/relationships/chartStyle" Target="style60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бюджет!$B$69</c:f>
              <c:strCache>
                <c:ptCount val="1"/>
                <c:pt idx="0">
                  <c:v>2016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1.0539322877550496E-2"/>
                  <c:y val="-1.50833785071188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9.4853905897954848E-3"/>
                  <c:y val="-6.464305074479483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3.1617968632651487E-3"/>
                  <c:y val="-1.29286101489589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0539322877550494E-3"/>
                  <c:y val="-4.309536716319655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3.1617968632650715E-3"/>
                  <c:y val="-4.309536716319655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2.1078645755100989E-3"/>
                  <c:y val="-6.464305074479562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0"/>
                  <c:y val="-8.619073432639311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бюджет!$A$70:$A$77</c:f>
              <c:strCache>
                <c:ptCount val="8"/>
                <c:pt idx="0">
                  <c:v>всего</c:v>
                </c:pt>
                <c:pt idx="1">
                  <c:v>образование</c:v>
                </c:pt>
                <c:pt idx="2">
                  <c:v>жилищно-коммунальное хозяйство</c:v>
                </c:pt>
                <c:pt idx="3">
                  <c:v>общегосударственные расходы</c:v>
                </c:pt>
                <c:pt idx="4">
                  <c:v>культура</c:v>
                </c:pt>
                <c:pt idx="5">
                  <c:v>социальная политика</c:v>
                </c:pt>
                <c:pt idx="6">
                  <c:v>физкультура и спорт</c:v>
                </c:pt>
                <c:pt idx="7">
                  <c:v>прочее </c:v>
                </c:pt>
              </c:strCache>
            </c:strRef>
          </c:cat>
          <c:val>
            <c:numRef>
              <c:f>бюджет!$B$70:$B$77</c:f>
              <c:numCache>
                <c:formatCode>_-* #,##0.0\ _₽_-;\-* #,##0.0\ _₽_-;_-* "-"?\ _₽_-;_-@_-</c:formatCode>
                <c:ptCount val="8"/>
                <c:pt idx="0">
                  <c:v>2607.1999999999998</c:v>
                </c:pt>
                <c:pt idx="1">
                  <c:v>1244.3</c:v>
                </c:pt>
                <c:pt idx="2">
                  <c:v>829.2</c:v>
                </c:pt>
                <c:pt idx="3">
                  <c:v>245.4</c:v>
                </c:pt>
                <c:pt idx="4">
                  <c:v>126.8</c:v>
                </c:pt>
                <c:pt idx="5">
                  <c:v>49.9</c:v>
                </c:pt>
                <c:pt idx="6">
                  <c:v>57.8</c:v>
                </c:pt>
                <c:pt idx="7">
                  <c:v>53.8</c:v>
                </c:pt>
              </c:numCache>
            </c:numRef>
          </c:val>
        </c:ser>
        <c:ser>
          <c:idx val="1"/>
          <c:order val="1"/>
          <c:tx>
            <c:strRef>
              <c:f>бюджет!$C$69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5.269661438775248E-3"/>
                  <c:y val="-6.464305074479492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5.269661438775248E-3"/>
                  <c:y val="-1.5083378507118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2647187453060595E-2"/>
                  <c:y val="-1.50833785071188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2647187453060595E-2"/>
                  <c:y val="-1.0773841790799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7.3775260142853469E-3"/>
                  <c:y val="-1.07738417907992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7.3775260142853469E-3"/>
                  <c:y val="-6.464305074479483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6.3235937265302975E-3"/>
                  <c:y val="-6.464305074479483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1.053932287755034E-2"/>
                  <c:y val="-1.50833785071188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бюджет!$A$70:$A$77</c:f>
              <c:strCache>
                <c:ptCount val="8"/>
                <c:pt idx="0">
                  <c:v>всего</c:v>
                </c:pt>
                <c:pt idx="1">
                  <c:v>образование</c:v>
                </c:pt>
                <c:pt idx="2">
                  <c:v>жилищно-коммунальное хозяйство</c:v>
                </c:pt>
                <c:pt idx="3">
                  <c:v>общегосударственные расходы</c:v>
                </c:pt>
                <c:pt idx="4">
                  <c:v>культура</c:v>
                </c:pt>
                <c:pt idx="5">
                  <c:v>социальная политика</c:v>
                </c:pt>
                <c:pt idx="6">
                  <c:v>физкультура и спорт</c:v>
                </c:pt>
                <c:pt idx="7">
                  <c:v>прочее </c:v>
                </c:pt>
              </c:strCache>
            </c:strRef>
          </c:cat>
          <c:val>
            <c:numRef>
              <c:f>бюджет!$C$70:$C$77</c:f>
              <c:numCache>
                <c:formatCode>_-* #,##0.0\ _₽_-;\-* #,##0.0\ _₽_-;_-* "-"?\ _₽_-;_-@_-</c:formatCode>
                <c:ptCount val="8"/>
                <c:pt idx="0">
                  <c:v>3095.7</c:v>
                </c:pt>
                <c:pt idx="1">
                  <c:v>1711.6</c:v>
                </c:pt>
                <c:pt idx="2">
                  <c:v>316.10000000000002</c:v>
                </c:pt>
                <c:pt idx="3">
                  <c:v>320.5</c:v>
                </c:pt>
                <c:pt idx="4">
                  <c:v>207.9</c:v>
                </c:pt>
                <c:pt idx="5">
                  <c:v>128</c:v>
                </c:pt>
                <c:pt idx="6">
                  <c:v>217.3</c:v>
                </c:pt>
                <c:pt idx="7">
                  <c:v>194.3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66238496"/>
        <c:axId val="266239672"/>
        <c:axId val="0"/>
      </c:bar3DChart>
      <c:catAx>
        <c:axId val="266238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66239672"/>
        <c:crosses val="autoZero"/>
        <c:auto val="1"/>
        <c:lblAlgn val="ctr"/>
        <c:lblOffset val="100"/>
        <c:noMultiLvlLbl val="0"/>
      </c:catAx>
      <c:valAx>
        <c:axId val="266239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66238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>
                <a:solidFill>
                  <a:schemeClr val="accent1">
                    <a:lumMod val="50000"/>
                  </a:schemeClr>
                </a:solidFill>
              </a:rPr>
              <a:t>Объем привлеченных средств из федерального и областного бюджетов, млн. руб.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5">
                    <a:tint val="60000"/>
                    <a:satMod val="160000"/>
                  </a:schemeClr>
                </a:gs>
                <a:gs pos="46000">
                  <a:schemeClr val="accent5">
                    <a:tint val="86000"/>
                    <a:satMod val="160000"/>
                  </a:schemeClr>
                </a:gs>
                <a:gs pos="100000">
                  <a:schemeClr val="accent5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dLbl>
              <c:idx val="0"/>
              <c:layout>
                <c:manualLayout>
                  <c:x val="1.6164997529905644E-2"/>
                  <c:y val="-2.38095238095238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2.4247496294858392E-2"/>
                  <c:y val="-2.1164021164021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0103123456191026E-2"/>
                  <c:y val="-2.1164021164021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6164997529905495E-2"/>
                  <c:y val="-2.64550264550264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ср-ва'!$K$18:$N$18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'привлеч ср-ва'!$K$19:$N$19</c:f>
              <c:numCache>
                <c:formatCode>_-* #,##0.0\ _₽_-;\-* #,##0.0\ _₽_-;_-* "-"?\ _₽_-;_-@_-</c:formatCode>
                <c:ptCount val="4"/>
                <c:pt idx="0">
                  <c:v>10.3</c:v>
                </c:pt>
                <c:pt idx="1">
                  <c:v>27.9</c:v>
                </c:pt>
                <c:pt idx="2">
                  <c:v>19.2</c:v>
                </c:pt>
                <c:pt idx="3">
                  <c:v>84.9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7873056"/>
        <c:axId val="277870704"/>
        <c:axId val="0"/>
      </c:bar3DChart>
      <c:catAx>
        <c:axId val="277873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7870704"/>
        <c:crosses val="autoZero"/>
        <c:auto val="1"/>
        <c:lblAlgn val="ctr"/>
        <c:lblOffset val="100"/>
        <c:noMultiLvlLbl val="0"/>
      </c:catAx>
      <c:valAx>
        <c:axId val="277870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78730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/>
              <a:t>Привлеченные областные средства по направлениям, млн. руб.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'привлеч ср-ва'!$B$2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7100271002710027E-3"/>
                  <c:y val="4.5963217121189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1.3550135501355014E-3"/>
                  <c:y val="0.105715399378736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4.0650406504065045E-3"/>
                  <c:y val="8.73301125302606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2.7100271002710027E-3"/>
                  <c:y val="0.195343672765056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ср-ва'!$A$3:$A$7</c:f>
              <c:strCache>
                <c:ptCount val="5"/>
                <c:pt idx="0">
                  <c:v>культура</c:v>
                </c:pt>
                <c:pt idx="1">
                  <c:v>образование</c:v>
                </c:pt>
                <c:pt idx="2">
                  <c:v>спорт</c:v>
                </c:pt>
                <c:pt idx="3">
                  <c:v>аэролодка</c:v>
                </c:pt>
                <c:pt idx="4">
                  <c:v>всего</c:v>
                </c:pt>
              </c:strCache>
            </c:strRef>
          </c:cat>
          <c:val>
            <c:numRef>
              <c:f>'привлеч ср-ва'!$B$3:$B$7</c:f>
              <c:numCache>
                <c:formatCode>_-* #,##0.0\ _₽_-;\-* #,##0.0\ _₽_-;_-* "-"?\ _₽_-;_-@_-</c:formatCode>
                <c:ptCount val="5"/>
                <c:pt idx="0">
                  <c:v>1.1000000000000001</c:v>
                </c:pt>
                <c:pt idx="1">
                  <c:v>4.9000000000000004</c:v>
                </c:pt>
                <c:pt idx="2">
                  <c:v>0</c:v>
                </c:pt>
                <c:pt idx="3">
                  <c:v>4</c:v>
                </c:pt>
                <c:pt idx="4">
                  <c:v>10</c:v>
                </c:pt>
              </c:numCache>
            </c:numRef>
          </c:val>
        </c:ser>
        <c:ser>
          <c:idx val="1"/>
          <c:order val="1"/>
          <c:tx>
            <c:strRef>
              <c:f>'привлеч ср-ва'!$C$2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0"/>
                  <c:y val="0.12869700793933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3550135501354964E-2"/>
                  <c:y val="7.35411473939036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7.81374691060226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9.9366512452838974E-17"/>
                  <c:y val="0.124100686227212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ср-ва'!$A$3:$A$7</c:f>
              <c:strCache>
                <c:ptCount val="5"/>
                <c:pt idx="0">
                  <c:v>культура</c:v>
                </c:pt>
                <c:pt idx="1">
                  <c:v>образование</c:v>
                </c:pt>
                <c:pt idx="2">
                  <c:v>спорт</c:v>
                </c:pt>
                <c:pt idx="3">
                  <c:v>аэролодка</c:v>
                </c:pt>
                <c:pt idx="4">
                  <c:v>всего</c:v>
                </c:pt>
              </c:strCache>
            </c:strRef>
          </c:cat>
          <c:val>
            <c:numRef>
              <c:f>'привлеч ср-ва'!$C$3:$C$7</c:f>
              <c:numCache>
                <c:formatCode>_-* #,##0.0\ _₽_-;\-* #,##0.0\ _₽_-;_-* "-"?\ _₽_-;_-@_-</c:formatCode>
                <c:ptCount val="5"/>
                <c:pt idx="0">
                  <c:v>6.7</c:v>
                </c:pt>
                <c:pt idx="1">
                  <c:v>3.8</c:v>
                </c:pt>
                <c:pt idx="2">
                  <c:v>3.2</c:v>
                </c:pt>
                <c:pt idx="3">
                  <c:v>0</c:v>
                </c:pt>
                <c:pt idx="4">
                  <c:v>13.7</c:v>
                </c:pt>
              </c:numCache>
            </c:numRef>
          </c:val>
        </c:ser>
        <c:ser>
          <c:idx val="2"/>
          <c:order val="2"/>
          <c:tx>
            <c:strRef>
              <c:f>'привлеч ср-ва'!$D$2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1680216802168022E-2"/>
                  <c:y val="-2.29816085605949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2195121951219513E-2"/>
                  <c:y val="-1.3788965136356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3035230352303523E-2"/>
                  <c:y val="-2.29816085605949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3550135501354914E-2"/>
                  <c:y val="-1.3788965136356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ср-ва'!$A$3:$A$7</c:f>
              <c:strCache>
                <c:ptCount val="5"/>
                <c:pt idx="0">
                  <c:v>культура</c:v>
                </c:pt>
                <c:pt idx="1">
                  <c:v>образование</c:v>
                </c:pt>
                <c:pt idx="2">
                  <c:v>спорт</c:v>
                </c:pt>
                <c:pt idx="3">
                  <c:v>аэролодка</c:v>
                </c:pt>
                <c:pt idx="4">
                  <c:v>всего</c:v>
                </c:pt>
              </c:strCache>
            </c:strRef>
          </c:cat>
          <c:val>
            <c:numRef>
              <c:f>'привлеч ср-ва'!$D$3:$D$7</c:f>
              <c:numCache>
                <c:formatCode>_-* #,##0.0\ _₽_-;\-* #,##0.0\ _₽_-;_-* "-"?\ _₽_-;_-@_-</c:formatCode>
                <c:ptCount val="5"/>
                <c:pt idx="0">
                  <c:v>2.2999999999999998</c:v>
                </c:pt>
                <c:pt idx="1">
                  <c:v>9.9</c:v>
                </c:pt>
                <c:pt idx="2">
                  <c:v>1.4</c:v>
                </c:pt>
                <c:pt idx="3">
                  <c:v>0</c:v>
                </c:pt>
                <c:pt idx="4">
                  <c:v>13.6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6783368"/>
        <c:axId val="276781800"/>
        <c:axId val="277010792"/>
      </c:bar3DChart>
      <c:catAx>
        <c:axId val="2767833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81800"/>
        <c:crosses val="autoZero"/>
        <c:auto val="1"/>
        <c:lblAlgn val="ctr"/>
        <c:lblOffset val="100"/>
        <c:noMultiLvlLbl val="0"/>
      </c:catAx>
      <c:valAx>
        <c:axId val="276781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50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83368"/>
        <c:crosses val="autoZero"/>
        <c:crossBetween val="between"/>
      </c:valAx>
      <c:serAx>
        <c:axId val="277010792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81800"/>
        <c:crosses val="autoZero"/>
      </c:ser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accent1">
              <a:lumMod val="50000"/>
            </a:schemeClr>
          </a:solidFill>
        </a:defRPr>
      </a:pPr>
      <a:endParaRPr lang="ru-RU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/>
              <a:t>млн. руб.</a:t>
            </a:r>
          </a:p>
        </c:rich>
      </c:tx>
      <c:layout>
        <c:manualLayout>
          <c:xMode val="edge"/>
          <c:yMode val="edge"/>
          <c:x val="0.87867962598425198"/>
          <c:y val="1.640624899075732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средства областного и федерального бюджетов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9.3749999999999997E-3"/>
                  <c:y val="-7.03124956746750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7.8125E-3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5625000000000001E-3"/>
                  <c:y val="-9.374999423289983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-1.1718749279112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5624999999998854E-3"/>
                  <c:y val="-1.1718749279112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Лист1!$A$2:$A$6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Лист1!$B$2:$B$6</c:f>
              <c:numCache>
                <c:formatCode>_-* #,##0.0\ _₽_-;\-* #,##0.0\ _₽_-;_-* "-"?\ _₽_-;_-@_-</c:formatCode>
                <c:ptCount val="5"/>
                <c:pt idx="0">
                  <c:v>14.2</c:v>
                </c:pt>
                <c:pt idx="1">
                  <c:v>13</c:v>
                </c:pt>
                <c:pt idx="2">
                  <c:v>20.8</c:v>
                </c:pt>
                <c:pt idx="3">
                  <c:v>26</c:v>
                </c:pt>
                <c:pt idx="4">
                  <c:v>31.3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средства районного бюджета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750000000000027E-2"/>
                  <c:y val="-7.03124956746750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40625E-2"/>
                  <c:y val="-9.374999423289983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40625E-2"/>
                  <c:y val="-1.1718749279112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5625E-2"/>
                  <c:y val="-7.03124956746746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2500000000000001E-2"/>
                  <c:y val="-1.1718749279112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Лист1!$A$2:$A$6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Лист1!$C$2:$C$6</c:f>
              <c:numCache>
                <c:formatCode>_-* #,##0.0\ _₽_-;\-* #,##0.0\ _₽_-;_-* "-"?\ _₽_-;_-@_-</c:formatCode>
                <c:ptCount val="5"/>
                <c:pt idx="0">
                  <c:v>5.7</c:v>
                </c:pt>
                <c:pt idx="1">
                  <c:v>5.8</c:v>
                </c:pt>
                <c:pt idx="2">
                  <c:v>59.9</c:v>
                </c:pt>
                <c:pt idx="3">
                  <c:v>58.3</c:v>
                </c:pt>
                <c:pt idx="4">
                  <c:v>73.5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15993424"/>
        <c:axId val="315995384"/>
        <c:axId val="0"/>
      </c:bar3DChart>
      <c:catAx>
        <c:axId val="315993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15995384"/>
        <c:crosses val="autoZero"/>
        <c:auto val="1"/>
        <c:lblAlgn val="ctr"/>
        <c:lblOffset val="100"/>
        <c:noMultiLvlLbl val="0"/>
      </c:catAx>
      <c:valAx>
        <c:axId val="315995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159934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accent1">
              <a:lumMod val="50000"/>
            </a:schemeClr>
          </a:solidFill>
        </a:defRPr>
      </a:pPr>
      <a:endParaRPr lang="ru-RU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cked"/>
        <c:varyColors val="0"/>
        <c:ser>
          <c:idx val="0"/>
          <c:order val="0"/>
          <c:tx>
            <c:strRef>
              <c:f>бюджет!$H$5</c:f>
              <c:strCache>
                <c:ptCount val="1"/>
                <c:pt idx="0">
                  <c:v>"собственные"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бюджет!$I$4:$J$4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бюджет!$I$5:$J$5</c:f>
              <c:numCache>
                <c:formatCode>_-* #,##0.0\ _₽_-;\-* #,##0.0\ _₽_-;_-* "-"?\ _₽_-;_-@_-</c:formatCode>
                <c:ptCount val="2"/>
                <c:pt idx="0">
                  <c:v>1369</c:v>
                </c:pt>
                <c:pt idx="1">
                  <c:v>1542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3B1-4B6F-AD43-CA686EBFE61A}"/>
            </c:ext>
          </c:extLst>
        </c:ser>
        <c:ser>
          <c:idx val="1"/>
          <c:order val="1"/>
          <c:tx>
            <c:strRef>
              <c:f>бюджет!$H$6</c:f>
              <c:strCache>
                <c:ptCount val="1"/>
                <c:pt idx="0">
                  <c:v>из вышестоящих бюджетов и иных источников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бюджет!$I$4:$J$4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бюджет!$I$6:$J$6</c:f>
              <c:numCache>
                <c:formatCode>_-* #,##0.0\ _₽_-;\-* #,##0.0\ _₽_-;_-* "-"?\ _₽_-;_-@_-</c:formatCode>
                <c:ptCount val="2"/>
                <c:pt idx="0">
                  <c:v>1382</c:v>
                </c:pt>
                <c:pt idx="1">
                  <c:v>1563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3B1-4B6F-AD43-CA686EBFE6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6784152"/>
        <c:axId val="276784936"/>
        <c:axId val="0"/>
      </c:bar3DChart>
      <c:catAx>
        <c:axId val="276784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84936"/>
        <c:crosses val="autoZero"/>
        <c:auto val="1"/>
        <c:lblAlgn val="ctr"/>
        <c:lblOffset val="100"/>
        <c:noMultiLvlLbl val="0"/>
      </c:catAx>
      <c:valAx>
        <c:axId val="276784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50000"/>
                </a:schemeClr>
              </a:solidFill>
              <a:prstDash val="solid"/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841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бюджет!$L$5</c:f>
              <c:strCache>
                <c:ptCount val="1"/>
                <c:pt idx="0">
                  <c:v>"собственные"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cene3d>
              <a:camera prst="orthographicFront"/>
              <a:lightRig rig="threePt" dir="t"/>
            </a:scene3d>
            <a:sp3d>
              <a:bevelT w="190500" h="381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бюджет!$M$4:$Q$4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бюджет!$M$5:$Q$5</c:f>
              <c:numCache>
                <c:formatCode>_-* #,##0.0\ _₽_-;\-* #,##0.0\ _₽_-;_-* "-"?\ _₽_-;_-@_-</c:formatCode>
                <c:ptCount val="5"/>
                <c:pt idx="0">
                  <c:v>868</c:v>
                </c:pt>
                <c:pt idx="1">
                  <c:v>1031</c:v>
                </c:pt>
                <c:pt idx="2">
                  <c:v>1213</c:v>
                </c:pt>
                <c:pt idx="3">
                  <c:v>1369</c:v>
                </c:pt>
                <c:pt idx="4">
                  <c:v>1542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2B8-4684-B2C3-1ADD0B619DD2}"/>
            </c:ext>
          </c:extLst>
        </c:ser>
        <c:ser>
          <c:idx val="1"/>
          <c:order val="1"/>
          <c:tx>
            <c:strRef>
              <c:f>бюджет!$L$6</c:f>
              <c:strCache>
                <c:ptCount val="1"/>
                <c:pt idx="0">
                  <c:v>из вышестоящих бюджетов и иных источников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cene3d>
              <a:camera prst="orthographicFront"/>
              <a:lightRig rig="threePt" dir="t"/>
            </a:scene3d>
            <a:sp3d>
              <a:bevelT w="190500" h="381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бюджет!$M$4:$Q$4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бюджет!$M$6:$Q$6</c:f>
              <c:numCache>
                <c:formatCode>_-* #,##0.0\ _₽_-;\-* #,##0.0\ _₽_-;_-* "-"?\ _₽_-;_-@_-</c:formatCode>
                <c:ptCount val="5"/>
                <c:pt idx="0">
                  <c:v>1461</c:v>
                </c:pt>
                <c:pt idx="1">
                  <c:v>1483</c:v>
                </c:pt>
                <c:pt idx="2">
                  <c:v>1117</c:v>
                </c:pt>
                <c:pt idx="3">
                  <c:v>1382</c:v>
                </c:pt>
                <c:pt idx="4">
                  <c:v>1563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2B8-4684-B2C3-1ADD0B619DD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9"/>
        <c:overlap val="100"/>
        <c:axId val="276786112"/>
        <c:axId val="276778664"/>
      </c:barChart>
      <c:catAx>
        <c:axId val="2767861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2">
                  <a:lumMod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64" b="0" i="0" u="none" strike="noStrike" kern="1200" cap="all" spc="120" normalizeH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78664"/>
        <c:crosses val="autoZero"/>
        <c:auto val="1"/>
        <c:lblAlgn val="ctr"/>
        <c:lblOffset val="100"/>
        <c:noMultiLvlLbl val="0"/>
      </c:catAx>
      <c:valAx>
        <c:axId val="276778664"/>
        <c:scaling>
          <c:orientation val="minMax"/>
        </c:scaling>
        <c:delete val="1"/>
        <c:axPos val="l"/>
        <c:numFmt formatCode="_-* #,##0.0\ _₽_-;\-* #,##0.0\ _₽_-;_-* &quot;-&quot;?\ _₽_-;_-@_-" sourceLinked="1"/>
        <c:majorTickMark val="none"/>
        <c:minorTickMark val="none"/>
        <c:tickLblPos val="nextTo"/>
        <c:crossAx val="2767861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0"/>
      <c:rotY val="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1171126521503018E-2"/>
          <c:y val="2.3184597859250075E-2"/>
          <c:w val="0.91335083716903709"/>
          <c:h val="0.87754333544876884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бюджет!$B$19</c:f>
              <c:strCache>
                <c:ptCount val="1"/>
                <c:pt idx="0">
                  <c:v>2015 год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-8.668631328911422E-3"/>
                  <c:y val="-3.9488548751740903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5.7790875526076676E-3"/>
                  <c:y val="2.153945723281326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5.7790875526076138E-3"/>
                  <c:y val="4.30789144656281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5.7790875526077205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F811-4EEF-85F8-0D2A48D164A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бюджет!$A$20:$A$23</c:f>
              <c:strCache>
                <c:ptCount val="4"/>
                <c:pt idx="0">
                  <c:v>Иркутск</c:v>
                </c:pt>
                <c:pt idx="1">
                  <c:v>Братск</c:v>
                </c:pt>
                <c:pt idx="2">
                  <c:v>Ангарск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бюджет!$B$20:$B$23</c:f>
              <c:numCache>
                <c:formatCode>_-* #,##0.0\ _₽_-;\-* #,##0.0\ _₽_-;_-* "-"?\ _₽_-;_-@_-</c:formatCode>
                <c:ptCount val="4"/>
                <c:pt idx="0">
                  <c:v>7780.8</c:v>
                </c:pt>
                <c:pt idx="1">
                  <c:v>2074.1</c:v>
                </c:pt>
                <c:pt idx="2">
                  <c:v>2521.6999999999998</c:v>
                </c:pt>
                <c:pt idx="3">
                  <c:v>868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F811-4EEF-85F8-0D2A48D164A1}"/>
            </c:ext>
          </c:extLst>
        </c:ser>
        <c:ser>
          <c:idx val="1"/>
          <c:order val="1"/>
          <c:tx>
            <c:strRef>
              <c:f>бюджет!$C$19</c:f>
              <c:strCache>
                <c:ptCount val="1"/>
                <c:pt idx="0">
                  <c:v>2016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-1.1558175105215228E-2"/>
                  <c:y val="-2.153945723281445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5.2974357267940824E-17"/>
                  <c:y val="-3.4463131572502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-4.52328601889096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4447718881520095E-3"/>
                  <c:y val="-1.07697286164070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F811-4EEF-85F8-0D2A48D164A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бюджет!$A$20:$A$23</c:f>
              <c:strCache>
                <c:ptCount val="4"/>
                <c:pt idx="0">
                  <c:v>Иркутск</c:v>
                </c:pt>
                <c:pt idx="1">
                  <c:v>Братск</c:v>
                </c:pt>
                <c:pt idx="2">
                  <c:v>Ангарск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бюджет!$C$20:$C$23</c:f>
              <c:numCache>
                <c:formatCode>_-* #,##0.0\ _₽_-;\-* #,##0.0\ _₽_-;_-* "-"?\ _₽_-;_-@_-</c:formatCode>
                <c:ptCount val="4"/>
                <c:pt idx="0">
                  <c:v>8478.4</c:v>
                </c:pt>
                <c:pt idx="1">
                  <c:v>2295.1</c:v>
                </c:pt>
                <c:pt idx="2">
                  <c:v>2231.8000000000002</c:v>
                </c:pt>
                <c:pt idx="3">
                  <c:v>1031.2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9-F811-4EEF-85F8-0D2A48D164A1}"/>
            </c:ext>
          </c:extLst>
        </c:ser>
        <c:ser>
          <c:idx val="2"/>
          <c:order val="2"/>
          <c:tx>
            <c:strRef>
              <c:f>бюджет!$D$19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-1.3002946993367131E-2"/>
                  <c:y val="-2.153945723281405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7.2238594407595703E-3"/>
                  <c:y val="7.897709750348180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4447718881519034E-3"/>
                  <c:y val="9.2439663619200364E-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-3.6617077295783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F811-4EEF-85F8-0D2A48D164A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бюджет!$A$20:$A$23</c:f>
              <c:strCache>
                <c:ptCount val="4"/>
                <c:pt idx="0">
                  <c:v>Иркутск</c:v>
                </c:pt>
                <c:pt idx="1">
                  <c:v>Братск</c:v>
                </c:pt>
                <c:pt idx="2">
                  <c:v>Ангарск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бюджет!$D$20:$D$23</c:f>
              <c:numCache>
                <c:formatCode>_-* #,##0.0\ _₽_-;\-* #,##0.0\ _₽_-;_-* "-"?\ _₽_-;_-@_-</c:formatCode>
                <c:ptCount val="4"/>
                <c:pt idx="0">
                  <c:v>9445.2999999999993</c:v>
                </c:pt>
                <c:pt idx="1">
                  <c:v>2358.1</c:v>
                </c:pt>
                <c:pt idx="2">
                  <c:v>2495.9</c:v>
                </c:pt>
                <c:pt idx="3">
                  <c:v>1212.5999999999999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E-F811-4EEF-85F8-0D2A48D164A1}"/>
            </c:ext>
          </c:extLst>
        </c:ser>
        <c:ser>
          <c:idx val="3"/>
          <c:order val="3"/>
          <c:tx>
            <c:strRef>
              <c:f>бюджет!$E$19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-1.7337262657822844E-2"/>
                  <c:y val="2.153945723281405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-3.01552401259397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0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4447718881519034E-3"/>
                  <c:y val="-2.36934029560954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3002946993367237E-2"/>
                  <c:y val="4.307821092573759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2-F811-4EEF-85F8-0D2A48D164A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бюджет!$A$20:$A$23</c:f>
              <c:strCache>
                <c:ptCount val="4"/>
                <c:pt idx="0">
                  <c:v>Иркутск</c:v>
                </c:pt>
                <c:pt idx="1">
                  <c:v>Братск</c:v>
                </c:pt>
                <c:pt idx="2">
                  <c:v>Ангарск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бюджет!$E$20:$E$23</c:f>
              <c:numCache>
                <c:formatCode>_-* #,##0.0\ _₽_-;\-* #,##0.0\ _₽_-;_-* "-"?\ _₽_-;_-@_-</c:formatCode>
                <c:ptCount val="4"/>
                <c:pt idx="0">
                  <c:v>10603.6</c:v>
                </c:pt>
                <c:pt idx="1">
                  <c:v>2531.9</c:v>
                </c:pt>
                <c:pt idx="2">
                  <c:v>2600.3000000000002</c:v>
                </c:pt>
                <c:pt idx="3">
                  <c:v>1369.2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3-F811-4EEF-85F8-0D2A48D164A1}"/>
            </c:ext>
          </c:extLst>
        </c:ser>
        <c:ser>
          <c:idx val="4"/>
          <c:order val="4"/>
          <c:tx>
            <c:strRef>
              <c:f>бюджет!$F$19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0"/>
                  <c:y val="-4.30789144656281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4-F811-4EEF-85F8-0D2A48D164A1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0594871453588165E-16"/>
                  <c:y val="-1.29236743396885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F811-4EEF-85F8-0D2A48D164A1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бюджет!$A$20:$A$23</c:f>
              <c:strCache>
                <c:ptCount val="4"/>
                <c:pt idx="0">
                  <c:v>Иркутск</c:v>
                </c:pt>
                <c:pt idx="1">
                  <c:v>Братск</c:v>
                </c:pt>
                <c:pt idx="2">
                  <c:v>Ангарск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бюджет!$F$20:$F$23</c:f>
              <c:numCache>
                <c:formatCode>_-* #,##0.0\ _₽_-;\-* #,##0.0\ _₽_-;_-* "-"?\ _₽_-;_-@_-</c:formatCode>
                <c:ptCount val="4"/>
                <c:pt idx="0">
                  <c:v>10994</c:v>
                </c:pt>
                <c:pt idx="1">
                  <c:v>2476.4</c:v>
                </c:pt>
                <c:pt idx="2">
                  <c:v>2610.1999999999998</c:v>
                </c:pt>
                <c:pt idx="3">
                  <c:v>1541.9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6-F811-4EEF-85F8-0D2A48D164A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0"/>
        <c:shape val="box"/>
        <c:axId val="276779448"/>
        <c:axId val="276779840"/>
        <c:axId val="0"/>
      </c:bar3DChart>
      <c:catAx>
        <c:axId val="276779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79840"/>
        <c:crosses val="autoZero"/>
        <c:auto val="1"/>
        <c:lblAlgn val="ctr"/>
        <c:lblOffset val="100"/>
        <c:noMultiLvlLbl val="0"/>
      </c:catAx>
      <c:valAx>
        <c:axId val="276779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67794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2068569553805776E-2"/>
          <c:y val="2.2617939928241064E-2"/>
          <c:w val="0.92647309711286085"/>
          <c:h val="0.86819925741271819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бюджет!$B$26</c:f>
              <c:strCache>
                <c:ptCount val="1"/>
                <c:pt idx="0">
                  <c:v>2015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5.208333333333333E-3"/>
                  <c:y val="-6.1685290713385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-2.05617635711282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041666666666743E-3"/>
                  <c:y val="-2.05617635711282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2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0416666666666667E-3"/>
                  <c:y val="-1.5078452431258195E-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0416666666666667E-3"/>
                  <c:y val="-2.05617635711282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DC7D-4FE0-87DF-65E9BFFACBB4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бюджет!$A$27:$A$32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бюджет!$B$27:$B$32</c:f>
              <c:numCache>
                <c:formatCode>_-* #,##0.0\ _₽_-;\-* #,##0.0\ _₽_-;_-* "-"?\ _₽_-;_-@_-</c:formatCode>
                <c:ptCount val="6"/>
                <c:pt idx="0">
                  <c:v>553</c:v>
                </c:pt>
                <c:pt idx="1">
                  <c:v>83</c:v>
                </c:pt>
                <c:pt idx="2">
                  <c:v>63</c:v>
                </c:pt>
                <c:pt idx="3">
                  <c:v>41</c:v>
                </c:pt>
                <c:pt idx="4">
                  <c:v>0</c:v>
                </c:pt>
                <c:pt idx="5">
                  <c:v>58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DC7D-4FE0-87DF-65E9BFFACBB4}"/>
            </c:ext>
          </c:extLst>
        </c:ser>
        <c:ser>
          <c:idx val="1"/>
          <c:order val="1"/>
          <c:tx>
            <c:strRef>
              <c:f>бюджет!$C$26</c:f>
              <c:strCache>
                <c:ptCount val="1"/>
                <c:pt idx="0">
                  <c:v>2016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4.1666666666666857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-3.28988217138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2.0833333333333333E-3"/>
                  <c:y val="-2.0561763571128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-2.0561763571128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0416666666666667E-3"/>
                  <c:y val="-2.4674116285353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DC7D-4FE0-87DF-65E9BFFACBB4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бюджет!$A$27:$A$32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бюджет!$C$27:$C$32</c:f>
              <c:numCache>
                <c:formatCode>_-* #,##0.0\ _₽_-;\-* #,##0.0\ _₽_-;_-* "-"?\ _₽_-;_-@_-</c:formatCode>
                <c:ptCount val="6"/>
                <c:pt idx="0">
                  <c:v>681</c:v>
                </c:pt>
                <c:pt idx="1">
                  <c:v>72</c:v>
                </c:pt>
                <c:pt idx="2">
                  <c:v>71</c:v>
                </c:pt>
                <c:pt idx="3">
                  <c:v>41</c:v>
                </c:pt>
                <c:pt idx="4">
                  <c:v>0</c:v>
                </c:pt>
                <c:pt idx="5">
                  <c:v>58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B-DC7D-4FE0-87DF-65E9BFFACBB4}"/>
            </c:ext>
          </c:extLst>
        </c:ser>
        <c:ser>
          <c:idx val="2"/>
          <c:order val="2"/>
          <c:tx>
            <c:strRef>
              <c:f>бюджет!$D$26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6.2499999999999813E-3"/>
                  <c:y val="-3.7696131078145488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3.124999999999962E-3"/>
                  <c:y val="-4.112352714225647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4.1666666666665903E-3"/>
                  <c:y val="-4.112352714225647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0833333333333333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2.0833333333331806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0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2.0833333333333333E-3"/>
                  <c:y val="-2.05617635711282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DC7D-4FE0-87DF-65E9BFFACBB4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бюджет!$A$27:$A$32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бюджет!$D$27:$D$32</c:f>
              <c:numCache>
                <c:formatCode>_-* #,##0.0\ _₽_-;\-* #,##0.0\ _₽_-;_-* "-"?\ _₽_-;_-@_-</c:formatCode>
                <c:ptCount val="6"/>
                <c:pt idx="0">
                  <c:v>817</c:v>
                </c:pt>
                <c:pt idx="1">
                  <c:v>90</c:v>
                </c:pt>
                <c:pt idx="2">
                  <c:v>67</c:v>
                </c:pt>
                <c:pt idx="3">
                  <c:v>40</c:v>
                </c:pt>
                <c:pt idx="4">
                  <c:v>37</c:v>
                </c:pt>
                <c:pt idx="5">
                  <c:v>63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2-DC7D-4FE0-87DF-65E9BFFACBB4}"/>
            </c:ext>
          </c:extLst>
        </c:ser>
        <c:ser>
          <c:idx val="3"/>
          <c:order val="3"/>
          <c:tx>
            <c:strRef>
              <c:f>бюджет!$E$26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5.208333333333333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3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-3.7011174428030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4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0833333333333333E-3"/>
                  <c:y val="-3.084264535669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5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083333333333257E-3"/>
                  <c:y val="-2.0561763571128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6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2.0833333333331806E-3"/>
                  <c:y val="-1.85055872140154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7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041666666666514E-3"/>
                  <c:y val="-2.0561763571128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8-DC7D-4FE0-87DF-65E9BFFACBB4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бюджет!$A$27:$A$32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бюджет!$E$27:$E$32</c:f>
              <c:numCache>
                <c:formatCode>_-* #,##0.0\ _₽_-;\-* #,##0.0\ _₽_-;_-* "-"?\ _₽_-;_-@_-</c:formatCode>
                <c:ptCount val="6"/>
                <c:pt idx="0">
                  <c:v>960</c:v>
                </c:pt>
                <c:pt idx="1">
                  <c:v>100</c:v>
                </c:pt>
                <c:pt idx="2">
                  <c:v>58</c:v>
                </c:pt>
                <c:pt idx="3">
                  <c:v>39</c:v>
                </c:pt>
                <c:pt idx="4">
                  <c:v>37</c:v>
                </c:pt>
                <c:pt idx="5">
                  <c:v>67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19-DC7D-4FE0-87DF-65E9BFFACBB4}"/>
            </c:ext>
          </c:extLst>
        </c:ser>
        <c:ser>
          <c:idx val="4"/>
          <c:order val="4"/>
          <c:tx>
            <c:strRef>
              <c:f>бюджет!$F$26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4.1666666666667048E-3"/>
                  <c:y val="-2.0561763571128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A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3.1250000000000002E-3"/>
                  <c:y val="-6.168529071338472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B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4.1666666666665903E-3"/>
                  <c:y val="-2.05617635711282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C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5.208333333333333E-3"/>
                  <c:y val="-1.5078452431258195E-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D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5.208333333333333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E-DC7D-4FE0-87DF-65E9BFFACBB4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6.2500000000000003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F-DC7D-4FE0-87DF-65E9BFFACBB4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бюджет!$A$27:$A$32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бюджет!$F$27:$F$32</c:f>
              <c:numCache>
                <c:formatCode>_-* #,##0.0\ _₽_-;\-* #,##0.0\ _₽_-;_-* "-"?\ _₽_-;_-@_-</c:formatCode>
                <c:ptCount val="6"/>
                <c:pt idx="0">
                  <c:v>1084</c:v>
                </c:pt>
                <c:pt idx="1">
                  <c:v>115</c:v>
                </c:pt>
                <c:pt idx="2">
                  <c:v>58</c:v>
                </c:pt>
                <c:pt idx="3">
                  <c:v>41</c:v>
                </c:pt>
                <c:pt idx="4">
                  <c:v>43</c:v>
                </c:pt>
                <c:pt idx="5">
                  <c:v>71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20-DC7D-4FE0-87DF-65E9BFFACB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9423616"/>
        <c:axId val="279424792"/>
        <c:axId val="0"/>
      </c:bar3DChart>
      <c:catAx>
        <c:axId val="2794236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4792"/>
        <c:crosses val="autoZero"/>
        <c:auto val="1"/>
        <c:lblAlgn val="ctr"/>
        <c:lblOffset val="100"/>
        <c:noMultiLvlLbl val="0"/>
      </c:catAx>
      <c:valAx>
        <c:axId val="2794247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36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rgbClr val="FFC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бюджет!$B$15:$F$15</c:f>
              <c:strCache>
                <c:ptCount val="5"/>
                <c:pt idx="0">
                  <c:v> 2015 год </c:v>
                </c:pt>
                <c:pt idx="1">
                  <c:v> 2016 год </c:v>
                </c:pt>
                <c:pt idx="2">
                  <c:v> 2017 год </c:v>
                </c:pt>
                <c:pt idx="3">
                  <c:v> 2018 год </c:v>
                </c:pt>
                <c:pt idx="4">
                  <c:v> 2019 год </c:v>
                </c:pt>
              </c:strCache>
            </c:strRef>
          </c:cat>
          <c:val>
            <c:numRef>
              <c:f>бюджет!$B$16:$F$16</c:f>
              <c:numCache>
                <c:formatCode>_-* #,##0.0\ _₽_-;\-* #,##0.0\ _₽_-;_-* "-"?\ _₽_-;_-@_-</c:formatCode>
                <c:ptCount val="5"/>
                <c:pt idx="0">
                  <c:v>17115</c:v>
                </c:pt>
                <c:pt idx="1">
                  <c:v>20588</c:v>
                </c:pt>
                <c:pt idx="2">
                  <c:v>24386</c:v>
                </c:pt>
                <c:pt idx="3">
                  <c:v>27948</c:v>
                </c:pt>
                <c:pt idx="4">
                  <c:v>31892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3B85-48C0-A922-D0D989E3B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5"/>
        <c:overlap val="-20"/>
        <c:axId val="279425184"/>
        <c:axId val="279425576"/>
      </c:barChart>
      <c:catAx>
        <c:axId val="27942518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5576"/>
        <c:crosses val="autoZero"/>
        <c:auto val="1"/>
        <c:lblAlgn val="ctr"/>
        <c:lblOffset val="100"/>
        <c:noMultiLvlLbl val="0"/>
      </c:catAx>
      <c:valAx>
        <c:axId val="2794255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2">
                  <a:lumMod val="7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51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4454881898530209E-2"/>
          <c:y val="8.8622461801743047E-2"/>
          <c:w val="0.89456259236271163"/>
          <c:h val="0.86312615372648038"/>
        </c:manualLayout>
      </c:layout>
      <c:pie3DChart>
        <c:varyColors val="1"/>
        <c:ser>
          <c:idx val="0"/>
          <c:order val="0"/>
          <c:explosion val="1"/>
          <c:dPt>
            <c:idx val="0"/>
            <c:bubble3D val="0"/>
            <c:spPr>
              <a:solidFill>
                <a:srgbClr val="D6009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5F67-46B2-9393-4550AEC6A915}"/>
              </c:ext>
            </c:extLst>
          </c:dPt>
          <c:dPt>
            <c:idx val="1"/>
            <c:bubble3D val="0"/>
            <c:explosion val="4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5F67-46B2-9393-4550AEC6A915}"/>
              </c:ext>
            </c:extLst>
          </c:dPt>
          <c:dPt>
            <c:idx val="2"/>
            <c:bubble3D val="0"/>
            <c:explosion val="6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5F67-46B2-9393-4550AEC6A915}"/>
              </c:ext>
            </c:extLst>
          </c:dPt>
          <c:dPt>
            <c:idx val="3"/>
            <c:bubble3D val="0"/>
            <c:explosion val="5"/>
            <c:spPr>
              <a:solidFill>
                <a:srgbClr val="66FF3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5F67-46B2-9393-4550AEC6A915}"/>
              </c:ext>
            </c:extLst>
          </c:dPt>
          <c:dPt>
            <c:idx val="4"/>
            <c:bubble3D val="0"/>
            <c:explosion val="6"/>
            <c:spPr>
              <a:solidFill>
                <a:srgbClr val="0070C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5F67-46B2-9393-4550AEC6A915}"/>
              </c:ext>
            </c:extLst>
          </c:dPt>
          <c:dPt>
            <c:idx val="5"/>
            <c:bubble3D val="0"/>
            <c:explosion val="11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5F67-46B2-9393-4550AEC6A915}"/>
              </c:ext>
            </c:extLst>
          </c:dPt>
          <c:dPt>
            <c:idx val="6"/>
            <c:bubble3D val="0"/>
            <c:explosion val="8"/>
            <c:spPr>
              <a:solidFill>
                <a:srgbClr val="008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D-5F67-46B2-9393-4550AEC6A915}"/>
              </c:ext>
            </c:extLst>
          </c:dPt>
          <c:dLbls>
            <c:dLbl>
              <c:idx val="2"/>
              <c:layout>
                <c:manualLayout>
                  <c:x val="2.1736178079885932E-3"/>
                  <c:y val="-6.6830333744722858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5F67-46B2-9393-4550AEC6A915}"/>
                </c:ex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8.6944712319543729E-3"/>
                  <c:y val="-2.4504455706398382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5F67-46B2-9393-4550AEC6A915}"/>
                </c:ex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2.8257031503851712E-2"/>
                  <c:y val="-4.6781233621305998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5F67-46B2-9393-4550AEC6A915}"/>
                </c:ext>
                <c:ext xmlns:c15="http://schemas.microsoft.com/office/drawing/2012/chart" uri="{CE6537A1-D6FC-4f65-9D91-7224C49458BB}"/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1"/>
            <c:showSerName val="0"/>
            <c:showPercent val="1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бюджет!$A$40:$A$46</c:f>
              <c:strCache>
                <c:ptCount val="7"/>
                <c:pt idx="0">
                  <c:v> образование </c:v>
                </c:pt>
                <c:pt idx="1">
                  <c:v> жилищно-коммунальное хозяйство </c:v>
                </c:pt>
                <c:pt idx="2">
                  <c:v> общегосударственные расходы </c:v>
                </c:pt>
                <c:pt idx="3">
                  <c:v> культура </c:v>
                </c:pt>
                <c:pt idx="4">
                  <c:v> социальная политика </c:v>
                </c:pt>
                <c:pt idx="5">
                  <c:v> физкультура и спорт </c:v>
                </c:pt>
                <c:pt idx="6">
                  <c:v> прочее  </c:v>
                </c:pt>
              </c:strCache>
            </c:strRef>
          </c:cat>
          <c:val>
            <c:numRef>
              <c:f>бюджет!$B$40:$B$46</c:f>
              <c:numCache>
                <c:formatCode>_-* #,##0.0\ _₽_-;\-* #,##0.0\ _₽_-;_-* "-"?\ _₽_-;_-@_-</c:formatCode>
                <c:ptCount val="7"/>
                <c:pt idx="0">
                  <c:v>1711.6</c:v>
                </c:pt>
                <c:pt idx="1">
                  <c:v>316.10000000000002</c:v>
                </c:pt>
                <c:pt idx="2">
                  <c:v>320.5</c:v>
                </c:pt>
                <c:pt idx="3">
                  <c:v>207.9</c:v>
                </c:pt>
                <c:pt idx="4">
                  <c:v>128</c:v>
                </c:pt>
                <c:pt idx="5">
                  <c:v>217.3</c:v>
                </c:pt>
                <c:pt idx="6">
                  <c:v>194.3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E-5F67-46B2-9393-4550AEC6A9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бюджет!$A$65</c:f>
              <c:strCache>
                <c:ptCount val="1"/>
                <c:pt idx="0">
                  <c:v>дотация на выравнивание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>
              <a:outerShdw blurRad="50800" dist="38100" dir="14700000" algn="t" rotWithShape="0">
                <a:srgbClr val="000000">
                  <a:alpha val="60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бюджет!$B$64:$F$64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бюджет!$B$65:$F$65</c:f>
              <c:numCache>
                <c:formatCode>_-* #,##0.0\ _₽_-;\-* #,##0.0\ _₽_-;_-* "-"?\ _₽_-;_-@_-</c:formatCode>
                <c:ptCount val="5"/>
                <c:pt idx="0">
                  <c:v>34.6</c:v>
                </c:pt>
                <c:pt idx="1">
                  <c:v>42.1</c:v>
                </c:pt>
                <c:pt idx="2">
                  <c:v>66.7</c:v>
                </c:pt>
                <c:pt idx="3">
                  <c:v>72.7</c:v>
                </c:pt>
                <c:pt idx="4">
                  <c:v>73.5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EB49-4F09-BC91-B8B98393A4A9}"/>
            </c:ext>
          </c:extLst>
        </c:ser>
        <c:ser>
          <c:idx val="1"/>
          <c:order val="1"/>
          <c:tx>
            <c:strRef>
              <c:f>бюджет!$A$66</c:f>
              <c:strCache>
                <c:ptCount val="1"/>
                <c:pt idx="0">
                  <c:v>иные МБТ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0800" dist="38100" dir="14700000" algn="t" rotWithShape="0">
                <a:srgbClr val="000000">
                  <a:alpha val="60000"/>
                </a:srgbClr>
              </a:outerShdw>
            </a:effectLst>
          </c:spPr>
          <c:invertIfNegative val="0"/>
          <c:dLbls>
            <c:dLbl>
              <c:idx val="0"/>
              <c:layout>
                <c:manualLayout>
                  <c:x val="4.0286583072384377E-2"/>
                  <c:y val="2.657389656602385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EB49-4F09-BC91-B8B98393A4A9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4.0286583072384377E-2"/>
                  <c:y val="-5.314779313204966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EB49-4F09-BC91-B8B98393A4A9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tx>
                <c:rich>
                  <a:bodyPr/>
                  <a:lstStyle/>
                  <a:p>
                    <a:fld id="{54B90F08-6531-4F32-B977-B14A994BAAB7}" type="VALUE">
                      <a:rPr lang="en-US" smtClean="0"/>
                      <a:pPr/>
                      <a:t>[ЗНАЧЕНИЕ]</a:t>
                    </a:fld>
                    <a:r>
                      <a:rPr lang="en-US" dirty="0" smtClean="0"/>
                      <a:t>*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7DF9-42C3-AB2A-1F64A4BC5B85}"/>
                </c:ex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бюджет!$B$64:$F$64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бюджет!$B$66:$F$66</c:f>
              <c:numCache>
                <c:formatCode>_-* #,##0.0\ _₽_-;\-* #,##0.0\ _₽_-;_-* "-"?\ _₽_-;_-@_-</c:formatCode>
                <c:ptCount val="5"/>
                <c:pt idx="0">
                  <c:v>1.6</c:v>
                </c:pt>
                <c:pt idx="1">
                  <c:v>0.6</c:v>
                </c:pt>
                <c:pt idx="2">
                  <c:v>20.2</c:v>
                </c:pt>
                <c:pt idx="3">
                  <c:v>100.3</c:v>
                </c:pt>
                <c:pt idx="4">
                  <c:v>66.3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EB49-4F09-BC91-B8B98393A4A9}"/>
            </c:ext>
          </c:extLst>
        </c:ser>
        <c:ser>
          <c:idx val="2"/>
          <c:order val="2"/>
          <c:tx>
            <c:strRef>
              <c:f>бюджет!$A$67</c:f>
              <c:strCache>
                <c:ptCount val="1"/>
                <c:pt idx="0">
                  <c:v>в т.ч. из иных МБТ дорожный фонд</c:v>
                </c:pt>
              </c:strCache>
            </c:strRef>
          </c:tx>
          <c:spPr>
            <a:solidFill>
              <a:srgbClr val="66FF33"/>
            </a:solidFill>
            <a:ln>
              <a:noFill/>
            </a:ln>
            <a:effectLst>
              <a:outerShdw blurRad="50800" dist="38100" dir="14700000" algn="t" rotWithShape="0">
                <a:srgbClr val="000000">
                  <a:alpha val="60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бюджет!$B$64:$F$64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бюджет!$B$67:$F$67</c:f>
              <c:numCache>
                <c:formatCode>_-* #,##0.0\ _₽_-;\-* #,##0.0\ _₽_-;_-* "-"?\ _₽_-;_-@_-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30.8</c:v>
                </c:pt>
                <c:pt idx="4">
                  <c:v>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EB49-4F09-BC91-B8B98393A4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79425968"/>
        <c:axId val="279430280"/>
      </c:barChart>
      <c:catAx>
        <c:axId val="27942596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30280"/>
        <c:crosses val="autoZero"/>
        <c:auto val="1"/>
        <c:lblAlgn val="ctr"/>
        <c:lblOffset val="100"/>
        <c:noMultiLvlLbl val="0"/>
      </c:catAx>
      <c:valAx>
        <c:axId val="279430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1">
                  <a:lumMod val="50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59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мбт!$B$2</c:f>
              <c:strCache>
                <c:ptCount val="1"/>
                <c:pt idx="0">
                  <c:v>2016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6"/>
              <c:layout>
                <c:manualLayout>
                  <c:x val="-1.1173310509671585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мбт!$A$3:$A$9</c:f>
              <c:strCache>
                <c:ptCount val="7"/>
                <c:pt idx="0">
                  <c:v>Верхнемарковское</c:v>
                </c:pt>
                <c:pt idx="1">
                  <c:v>Звезднинское</c:v>
                </c:pt>
                <c:pt idx="2">
                  <c:v>Нийское</c:v>
                </c:pt>
                <c:pt idx="3">
                  <c:v>Подымахинское</c:v>
                </c:pt>
                <c:pt idx="4">
                  <c:v>Ручейское</c:v>
                </c:pt>
                <c:pt idx="5">
                  <c:v>г. Усть-Кут</c:v>
                </c:pt>
                <c:pt idx="6">
                  <c:v>Янтальское</c:v>
                </c:pt>
              </c:strCache>
            </c:strRef>
          </c:cat>
          <c:val>
            <c:numRef>
              <c:f>мбт!$B$3:$B$9</c:f>
              <c:numCache>
                <c:formatCode>_-* #,##0.0\ _р_._-;\-* #,##0.0\ _р_._-;_-* "-"?\ _р_._-;_-@_-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0.6</c:v>
                </c:pt>
              </c:numCache>
            </c:numRef>
          </c:val>
        </c:ser>
        <c:ser>
          <c:idx val="1"/>
          <c:order val="1"/>
          <c:tx>
            <c:strRef>
              <c:f>мбт!$C$2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-2.1179846895423599E-2"/>
                  <c:y val="-1.3141787469357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7.4488736731144582E-3"/>
                  <c:y val="2.628357493871477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3035528927950183E-2"/>
                  <c:y val="-1.57701449632288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7.4488736731143906E-3"/>
                  <c:y val="-9.637199481111303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5.5866552548357925E-3"/>
                  <c:y val="-3.41686474203293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мбт!$A$3:$A$9</c:f>
              <c:strCache>
                <c:ptCount val="7"/>
                <c:pt idx="0">
                  <c:v>Верхнемарковское</c:v>
                </c:pt>
                <c:pt idx="1">
                  <c:v>Звезднинское</c:v>
                </c:pt>
                <c:pt idx="2">
                  <c:v>Нийское</c:v>
                </c:pt>
                <c:pt idx="3">
                  <c:v>Подымахинское</c:v>
                </c:pt>
                <c:pt idx="4">
                  <c:v>Ручейское</c:v>
                </c:pt>
                <c:pt idx="5">
                  <c:v>г. Усть-Кут</c:v>
                </c:pt>
                <c:pt idx="6">
                  <c:v>Янтальское</c:v>
                </c:pt>
              </c:strCache>
            </c:strRef>
          </c:cat>
          <c:val>
            <c:numRef>
              <c:f>мбт!$C$3:$C$9</c:f>
              <c:numCache>
                <c:formatCode>_-* #,##0.0\ _р_._-;\-* #,##0.0\ _р_._-;_-* "-"?\ _р_._-;_-@_-</c:formatCode>
                <c:ptCount val="7"/>
                <c:pt idx="0">
                  <c:v>0</c:v>
                </c:pt>
                <c:pt idx="1">
                  <c:v>9.1</c:v>
                </c:pt>
                <c:pt idx="2">
                  <c:v>9.8000000000000007</c:v>
                </c:pt>
                <c:pt idx="3">
                  <c:v>0.4</c:v>
                </c:pt>
                <c:pt idx="4">
                  <c:v>0.1</c:v>
                </c:pt>
                <c:pt idx="5">
                  <c:v>0</c:v>
                </c:pt>
                <c:pt idx="6">
                  <c:v>0.7</c:v>
                </c:pt>
              </c:numCache>
            </c:numRef>
          </c:val>
        </c:ser>
        <c:ser>
          <c:idx val="2"/>
          <c:order val="2"/>
          <c:tx>
            <c:strRef>
              <c:f>мбт!$D$2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-3.4140276610385581E-17"/>
                  <c:y val="-3.67970049142007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5.2476209194983134E-4"/>
                  <c:y val="-5.51955073713010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1173310509671654E-2"/>
                  <c:y val="-1.839850245710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3.1996857424729354E-3"/>
                  <c:y val="-5.256714987742955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7244368365571953E-3"/>
                  <c:y val="-1.57701449632288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мбт!$A$3:$A$9</c:f>
              <c:strCache>
                <c:ptCount val="7"/>
                <c:pt idx="0">
                  <c:v>Верхнемарковское</c:v>
                </c:pt>
                <c:pt idx="1">
                  <c:v>Звезднинское</c:v>
                </c:pt>
                <c:pt idx="2">
                  <c:v>Нийское</c:v>
                </c:pt>
                <c:pt idx="3">
                  <c:v>Подымахинское</c:v>
                </c:pt>
                <c:pt idx="4">
                  <c:v>Ручейское</c:v>
                </c:pt>
                <c:pt idx="5">
                  <c:v>г. Усть-Кут</c:v>
                </c:pt>
                <c:pt idx="6">
                  <c:v>Янтальское</c:v>
                </c:pt>
              </c:strCache>
            </c:strRef>
          </c:cat>
          <c:val>
            <c:numRef>
              <c:f>мбт!$D$3:$D$9</c:f>
              <c:numCache>
                <c:formatCode>_-* #,##0.0\ _р_._-;\-* #,##0.0\ _р_._-;_-* "-"?\ _р_._-;_-@_-</c:formatCode>
                <c:ptCount val="7"/>
                <c:pt idx="0">
                  <c:v>11.5</c:v>
                </c:pt>
                <c:pt idx="1">
                  <c:v>8</c:v>
                </c:pt>
                <c:pt idx="2">
                  <c:v>11.1</c:v>
                </c:pt>
                <c:pt idx="3">
                  <c:v>3.5</c:v>
                </c:pt>
                <c:pt idx="4">
                  <c:v>6.2</c:v>
                </c:pt>
                <c:pt idx="5">
                  <c:v>51.3</c:v>
                </c:pt>
                <c:pt idx="6">
                  <c:v>9.1</c:v>
                </c:pt>
              </c:numCache>
            </c:numRef>
          </c:val>
        </c:ser>
        <c:ser>
          <c:idx val="3"/>
          <c:order val="3"/>
          <c:tx>
            <c:strRef>
              <c:f>мбт!$E$2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-3.4140276610385581E-17"/>
                  <c:y val="-4.731043488968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0123819319368574E-2"/>
                  <c:y val="-4.20537199019435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-7.885072481614432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8622184182785974E-2"/>
                  <c:y val="-9.637199481111303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1173310509671585E-2"/>
                  <c:y val="-2.6283574938714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3.8555702064891127E-3"/>
                  <c:y val="-2.3655217444843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мбт!$A$3:$A$9</c:f>
              <c:strCache>
                <c:ptCount val="7"/>
                <c:pt idx="0">
                  <c:v>Верхнемарковское</c:v>
                </c:pt>
                <c:pt idx="1">
                  <c:v>Звезднинское</c:v>
                </c:pt>
                <c:pt idx="2">
                  <c:v>Нийское</c:v>
                </c:pt>
                <c:pt idx="3">
                  <c:v>Подымахинское</c:v>
                </c:pt>
                <c:pt idx="4">
                  <c:v>Ручейское</c:v>
                </c:pt>
                <c:pt idx="5">
                  <c:v>г. Усть-Кут</c:v>
                </c:pt>
                <c:pt idx="6">
                  <c:v>Янтальское</c:v>
                </c:pt>
              </c:strCache>
            </c:strRef>
          </c:cat>
          <c:val>
            <c:numRef>
              <c:f>мбт!$E$3:$E$9</c:f>
              <c:numCache>
                <c:formatCode>_-* #,##0.0\ _р_._-;\-* #,##0.0\ _р_._-;_-* "-"?\ _р_._-;_-@_-</c:formatCode>
                <c:ptCount val="7"/>
                <c:pt idx="0">
                  <c:v>0</c:v>
                </c:pt>
                <c:pt idx="1">
                  <c:v>11.5</c:v>
                </c:pt>
                <c:pt idx="2">
                  <c:v>16.899999999999999</c:v>
                </c:pt>
                <c:pt idx="3">
                  <c:v>9.9</c:v>
                </c:pt>
                <c:pt idx="4">
                  <c:v>5.7</c:v>
                </c:pt>
                <c:pt idx="5">
                  <c:v>4</c:v>
                </c:pt>
                <c:pt idx="6">
                  <c:v>18.2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9426360"/>
        <c:axId val="279428320"/>
        <c:axId val="0"/>
      </c:bar3DChart>
      <c:catAx>
        <c:axId val="279426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8320"/>
        <c:crosses val="autoZero"/>
        <c:auto val="1"/>
        <c:lblAlgn val="ctr"/>
        <c:lblOffset val="100"/>
        <c:noMultiLvlLbl val="0"/>
      </c:catAx>
      <c:valAx>
        <c:axId val="279428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7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63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>
                <a:solidFill>
                  <a:schemeClr val="accent1">
                    <a:lumMod val="50000"/>
                  </a:schemeClr>
                </a:solidFill>
              </a:rPr>
              <a:t>Объем выручки</a:t>
            </a:r>
            <a:r>
              <a:rPr lang="ru-RU" b="1" baseline="0">
                <a:solidFill>
                  <a:schemeClr val="accent1">
                    <a:lumMod val="50000"/>
                  </a:schemeClr>
                </a:solidFill>
              </a:rPr>
              <a:t> млн. руб.</a:t>
            </a:r>
            <a:endParaRPr lang="ru-RU" b="1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экономика!$A$3</c:f>
              <c:strCache>
                <c:ptCount val="1"/>
                <c:pt idx="0">
                  <c:v>Всего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4239384342541009E-2"/>
                  <c:y val="-2.0889609516450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2.4239384342540967E-2"/>
                  <c:y val="-2.35008107060071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экономика!$B$2:$C$2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экономика!$B$3:$C$3</c:f>
              <c:numCache>
                <c:formatCode>_-* #,##0.0\ _р_._-;\-* #,##0.0\ _р_._-;_-* "-"?\ _р_._-;_-@_-</c:formatCode>
                <c:ptCount val="2"/>
                <c:pt idx="0">
                  <c:v>282738.59999999998</c:v>
                </c:pt>
                <c:pt idx="1">
                  <c:v>282155.90000000002</c:v>
                </c:pt>
              </c:numCache>
            </c:numRef>
          </c:val>
        </c:ser>
        <c:ser>
          <c:idx val="1"/>
          <c:order val="1"/>
          <c:tx>
            <c:strRef>
              <c:f>экономика!$A$4</c:f>
              <c:strCache>
                <c:ptCount val="1"/>
                <c:pt idx="0">
                  <c:v>Добыча полезных ископаемых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5.575058398784434E-2"/>
                  <c:y val="-1.3056005947781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6.0598460856352634E-2"/>
                  <c:y val="-1.82784083268944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экономика!$B$2:$C$2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экономика!$B$4:$C$4</c:f>
              <c:numCache>
                <c:formatCode>_-* #,##0.0\ _р_._-;\-* #,##0.0\ _р_._-;_-* "-"?\ _р_._-;_-@_-</c:formatCode>
                <c:ptCount val="2"/>
                <c:pt idx="0">
                  <c:v>242247.6</c:v>
                </c:pt>
                <c:pt idx="1">
                  <c:v>236270.2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9429496"/>
        <c:axId val="279427144"/>
        <c:axId val="0"/>
      </c:bar3DChart>
      <c:catAx>
        <c:axId val="279429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7144"/>
        <c:crosses val="autoZero"/>
        <c:auto val="1"/>
        <c:lblAlgn val="ctr"/>
        <c:lblOffset val="100"/>
        <c:noMultiLvlLbl val="0"/>
      </c:catAx>
      <c:valAx>
        <c:axId val="279427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9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Структура в разрезе 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отраслей, %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24541223181527275"/>
          <c:y val="1.46645261453227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4.3598713323011538E-2"/>
          <c:y val="0.33872413269682317"/>
          <c:w val="0.95640128667698843"/>
          <c:h val="0.65790956820586799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8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spPr>
              <a:solidFill>
                <a:srgbClr val="00B0F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7"/>
            <c:bubble3D val="0"/>
            <c:explosion val="3"/>
            <c:spPr>
              <a:solidFill>
                <a:srgbClr val="7030A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layout>
                <c:manualLayout>
                  <c:x val="-0.13247301355838134"/>
                  <c:y val="-0.25826450032428327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148252526071421E-2"/>
                  <c:y val="0.10837885281465455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4.6952460501704735E-2"/>
                  <c:y val="-1.614153127026769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7.1584017044429753E-3"/>
                  <c:y val="-0.1268263171235319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7.8714426843286792E-2"/>
                  <c:y val="-0.2167577056293091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0.19901531870236919"/>
                  <c:y val="-0.20896982532284877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0.25657855994321332"/>
                  <c:y val="-9.279710040722416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0.15056066994664902"/>
                  <c:y val="3.7357930920782667E-3"/>
                </c:manualLayout>
              </c:layout>
              <c:spPr>
                <a:solidFill>
                  <a:prstClr val="white"/>
                </a:solidFill>
                <a:ln w="9525" cap="flat" cmpd="sng" algn="ctr">
                  <a:solidFill>
                    <a:prstClr val="black">
                      <a:lumMod val="25000"/>
                      <a:lumOff val="75000"/>
                    </a:prst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100" b="0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89440"/>
                        <a:gd name="adj2" fmla="val 121506"/>
                      </a:avLst>
                    </a:prstGeom>
                    <a:noFill/>
                    <a:ln>
                      <a:noFill/>
                    </a:ln>
                  </c15:spPr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экономика!$A$17:$A$24</c:f>
              <c:strCache>
                <c:ptCount val="8"/>
                <c:pt idx="0">
                  <c:v>Добыча полезных ископаемых</c:v>
                </c:pt>
                <c:pt idx="1">
                  <c:v>Обрабатывающие производства</c:v>
                </c:pt>
                <c:pt idx="2">
                  <c:v>Обеспечение эл.энергией, газом и паром</c:v>
                </c:pt>
                <c:pt idx="3">
                  <c:v>Оптовая и розничная торговля</c:v>
                </c:pt>
                <c:pt idx="4">
                  <c:v>Транспортировка и хранение</c:v>
                </c:pt>
                <c:pt idx="5">
                  <c:v>Строительство</c:v>
                </c:pt>
                <c:pt idx="6">
                  <c:v>Лесоводство и лесозаготовки</c:v>
                </c:pt>
                <c:pt idx="7">
                  <c:v>Прочие</c:v>
                </c:pt>
              </c:strCache>
            </c:strRef>
          </c:cat>
          <c:val>
            <c:numRef>
              <c:f>экономика!$B$17:$B$24</c:f>
              <c:numCache>
                <c:formatCode>_-* #,##0.0\ _р_._-;\-* #,##0.0\ _р_._-;_-* "-"?\ _р_._-;_-@_-</c:formatCode>
                <c:ptCount val="8"/>
                <c:pt idx="0">
                  <c:v>83.737465706015712</c:v>
                </c:pt>
                <c:pt idx="1">
                  <c:v>2.1058925225380718</c:v>
                </c:pt>
                <c:pt idx="2">
                  <c:v>0.31138813684207917</c:v>
                </c:pt>
                <c:pt idx="3">
                  <c:v>2.1368683057841427</c:v>
                </c:pt>
                <c:pt idx="4">
                  <c:v>2.1600115397197079</c:v>
                </c:pt>
                <c:pt idx="5">
                  <c:v>2.3766648154442276</c:v>
                </c:pt>
                <c:pt idx="6">
                  <c:v>0.31138813684207917</c:v>
                </c:pt>
                <c:pt idx="7">
                  <c:v>6.86528263275728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экономика!$B$5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4.1997625315374886E-3"/>
                  <c:y val="-2.15117631515354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5.2497031644218603E-3"/>
                  <c:y val="-1.9121567245809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1498218986531165E-3"/>
                  <c:y val="-9.56078362290462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7.3495844301906046E-3"/>
                  <c:y val="-1.19509795286307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8.3995250630749772E-3"/>
                  <c:y val="-1.6731371340083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2.0998812657687443E-3"/>
                  <c:y val="-9.5607836229047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-1.5749109493265582E-2"/>
                  <c:y val="-1.67313713400830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экономика!$A$6:$A$12</c:f>
              <c:strCache>
                <c:ptCount val="7"/>
                <c:pt idx="0">
                  <c:v>Обрабатывающие производства</c:v>
                </c:pt>
                <c:pt idx="1">
                  <c:v>Обеспечение эл.энергией, газом и паром</c:v>
                </c:pt>
                <c:pt idx="2">
                  <c:v>Оптовая и розничная торговля</c:v>
                </c:pt>
                <c:pt idx="3">
                  <c:v>Транспортировка и хранение</c:v>
                </c:pt>
                <c:pt idx="4">
                  <c:v>Строительство</c:v>
                </c:pt>
                <c:pt idx="5">
                  <c:v>Лесоводство и лесозаготовки</c:v>
                </c:pt>
                <c:pt idx="6">
                  <c:v>Прочие</c:v>
                </c:pt>
              </c:strCache>
            </c:strRef>
          </c:cat>
          <c:val>
            <c:numRef>
              <c:f>экономика!$B$6:$B$12</c:f>
              <c:numCache>
                <c:formatCode>_-* #,##0.0\ _р_._-;\-* #,##0.0\ _р_._-;_-* "-"?\ _р_._-;_-@_-</c:formatCode>
                <c:ptCount val="7"/>
                <c:pt idx="0">
                  <c:v>5898</c:v>
                </c:pt>
                <c:pt idx="1">
                  <c:v>736.3</c:v>
                </c:pt>
                <c:pt idx="2">
                  <c:v>5650</c:v>
                </c:pt>
                <c:pt idx="3">
                  <c:v>5489.9</c:v>
                </c:pt>
                <c:pt idx="4">
                  <c:v>5026.6000000000004</c:v>
                </c:pt>
                <c:pt idx="5">
                  <c:v>1024.0999999999999</c:v>
                </c:pt>
                <c:pt idx="6">
                  <c:v>16666.099999999999</c:v>
                </c:pt>
              </c:numCache>
            </c:numRef>
          </c:val>
        </c:ser>
        <c:ser>
          <c:idx val="1"/>
          <c:order val="1"/>
          <c:tx>
            <c:strRef>
              <c:f>экономика!$C$5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2048753290571814E-2"/>
                  <c:y val="-1.67313713400830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7.3495844301906046E-3"/>
                  <c:y val="-1.43411754343569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3.1498218986530393E-3"/>
                  <c:y val="-3.8243134491618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7.3495844301906046E-3"/>
                  <c:y val="-1.19509795286307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6.2996437973062329E-3"/>
                  <c:y val="-1.43411754343569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1.6799050126149954E-2"/>
                  <c:y val="-1.6731371340083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6.2996437973062329E-3"/>
                  <c:y val="-1.4341175434356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экономика!$A$6:$A$12</c:f>
              <c:strCache>
                <c:ptCount val="7"/>
                <c:pt idx="0">
                  <c:v>Обрабатывающие производства</c:v>
                </c:pt>
                <c:pt idx="1">
                  <c:v>Обеспечение эл.энергией, газом и паром</c:v>
                </c:pt>
                <c:pt idx="2">
                  <c:v>Оптовая и розничная торговля</c:v>
                </c:pt>
                <c:pt idx="3">
                  <c:v>Транспортировка и хранение</c:v>
                </c:pt>
                <c:pt idx="4">
                  <c:v>Строительство</c:v>
                </c:pt>
                <c:pt idx="5">
                  <c:v>Лесоводство и лесозаготовки</c:v>
                </c:pt>
                <c:pt idx="6">
                  <c:v>Прочие</c:v>
                </c:pt>
              </c:strCache>
            </c:strRef>
          </c:cat>
          <c:val>
            <c:numRef>
              <c:f>экономика!$C$6:$C$12</c:f>
              <c:numCache>
                <c:formatCode>_-* #,##0.0\ _р_._-;\-* #,##0.0\ _р_._-;_-* "-"?\ _р_._-;_-@_-</c:formatCode>
                <c:ptCount val="7"/>
                <c:pt idx="0">
                  <c:v>5941.9</c:v>
                </c:pt>
                <c:pt idx="1">
                  <c:v>878.6</c:v>
                </c:pt>
                <c:pt idx="2">
                  <c:v>6029.3</c:v>
                </c:pt>
                <c:pt idx="3">
                  <c:v>6094.6</c:v>
                </c:pt>
                <c:pt idx="4">
                  <c:v>6705.9</c:v>
                </c:pt>
                <c:pt idx="5">
                  <c:v>878.6</c:v>
                </c:pt>
                <c:pt idx="6">
                  <c:v>19370.8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79429104"/>
        <c:axId val="279429888"/>
        <c:axId val="0"/>
      </c:bar3DChart>
      <c:catAx>
        <c:axId val="2794291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9888"/>
        <c:crosses val="autoZero"/>
        <c:auto val="1"/>
        <c:lblAlgn val="ctr"/>
        <c:lblOffset val="100"/>
        <c:noMultiLvlLbl val="0"/>
      </c:catAx>
      <c:valAx>
        <c:axId val="279429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794291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804352580927385"/>
          <c:y val="2.7777777777777776E-2"/>
          <c:w val="0.46034733158355207"/>
          <c:h val="0.9046083058389961"/>
        </c:manualLayout>
      </c:layout>
      <c:doughnutChart>
        <c:varyColors val="1"/>
        <c:ser>
          <c:idx val="0"/>
          <c:order val="0"/>
          <c:dPt>
            <c:idx val="0"/>
            <c:bubble3D val="0"/>
            <c:explosion val="2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</c:dPt>
          <c:dPt>
            <c:idx val="1"/>
            <c:bubble3D val="0"/>
            <c:explosion val="15"/>
            <c:spPr>
              <a:solidFill>
                <a:srgbClr val="FF0000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экономика!$A$28:$A$29</c:f>
              <c:strCache>
                <c:ptCount val="2"/>
                <c:pt idx="0">
                  <c:v>Инд Тимбер</c:v>
                </c:pt>
                <c:pt idx="1">
                  <c:v>прочие</c:v>
                </c:pt>
              </c:strCache>
            </c:strRef>
          </c:cat>
          <c:val>
            <c:numRef>
              <c:f>экономика!$B$28:$B$29</c:f>
              <c:numCache>
                <c:formatCode>_-* #,##0.0\ _р_._-;\-* #,##0.0\ _р_._-;_-* "-"?\ _р_._-;_-@_-</c:formatCode>
                <c:ptCount val="2"/>
                <c:pt idx="0">
                  <c:v>5100.6000000000004</c:v>
                </c:pt>
                <c:pt idx="1">
                  <c:v>275.69999999999982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32"/>
        <c:holeSize val="50"/>
      </c:doughnut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"/>
          <c:y val="0.1388888888888889"/>
          <c:w val="0.32921697287839019"/>
          <c:h val="0.2914329979585885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Производство, тыс. куб. м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экономика!$B$37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0"/>
                  <c:y val="-4.08936584561645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7.880827102207937E-17"/>
                  <c:y val="-2.45361950736987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1493413115077596E-3"/>
                  <c:y val="-2.45361950736988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экономика!$A$38:$A$40</c:f>
              <c:strCache>
                <c:ptCount val="3"/>
                <c:pt idx="0">
                  <c:v>Древесина, тыс. т</c:v>
                </c:pt>
                <c:pt idx="1">
                  <c:v>Пиломатериал, тыс. куб. м</c:v>
                </c:pt>
                <c:pt idx="2">
                  <c:v>Пеллеты, тыс. т</c:v>
                </c:pt>
              </c:strCache>
            </c:strRef>
          </c:cat>
          <c:val>
            <c:numRef>
              <c:f>экономика!$B$38:$B$40</c:f>
              <c:numCache>
                <c:formatCode>_-* #,##0.0\ _р_._-;\-* #,##0.0\ _р_._-;_-* "-"?\ _р_._-;_-@_-</c:formatCode>
                <c:ptCount val="3"/>
                <c:pt idx="0">
                  <c:v>2382</c:v>
                </c:pt>
                <c:pt idx="1">
                  <c:v>435</c:v>
                </c:pt>
                <c:pt idx="2">
                  <c:v>58.5</c:v>
                </c:pt>
              </c:numCache>
            </c:numRef>
          </c:val>
        </c:ser>
        <c:ser>
          <c:idx val="1"/>
          <c:order val="1"/>
          <c:tx>
            <c:strRef>
              <c:f>экономика!$C$37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8688143607139631E-2"/>
                  <c:y val="-3.6804292610548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3.0090778361108711E-2"/>
                  <c:y val="-2.044682922808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7194730492062077E-2"/>
                  <c:y val="-2.86255609193152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экономика!$A$38:$A$40</c:f>
              <c:strCache>
                <c:ptCount val="3"/>
                <c:pt idx="0">
                  <c:v>Древесина, тыс. т</c:v>
                </c:pt>
                <c:pt idx="1">
                  <c:v>Пиломатериал, тыс. куб. м</c:v>
                </c:pt>
                <c:pt idx="2">
                  <c:v>Пеллеты, тыс. т</c:v>
                </c:pt>
              </c:strCache>
            </c:strRef>
          </c:cat>
          <c:val>
            <c:numRef>
              <c:f>экономика!$C$38:$C$40</c:f>
              <c:numCache>
                <c:formatCode>_-* #,##0.0\ _р_._-;\-* #,##0.0\ _р_._-;_-* "-"?\ _р_._-;_-@_-</c:formatCode>
                <c:ptCount val="3"/>
                <c:pt idx="0">
                  <c:v>2025.1</c:v>
                </c:pt>
                <c:pt idx="1">
                  <c:v>473.76</c:v>
                </c:pt>
                <c:pt idx="2">
                  <c:v>61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0724376"/>
        <c:axId val="280729080"/>
        <c:axId val="0"/>
      </c:bar3DChart>
      <c:catAx>
        <c:axId val="280724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9080"/>
        <c:crosses val="autoZero"/>
        <c:auto val="1"/>
        <c:lblAlgn val="ctr"/>
        <c:lblOffset val="100"/>
        <c:noMultiLvlLbl val="0"/>
      </c:catAx>
      <c:valAx>
        <c:axId val="280729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4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Оборот розничной торговли, 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/>
          </c:spPr>
          <c:cat>
            <c:strRef>
              <c:f>торговля!$A$2:$B$2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торговля!$A$3:$B$3</c:f>
              <c:numCache>
                <c:formatCode>_-* #,##0.0\ _р_._-;\-* #,##0.0\ _р_._-;_-* "-"?\ _р_._-;_-@_-</c:formatCode>
                <c:ptCount val="2"/>
                <c:pt idx="0">
                  <c:v>6671</c:v>
                </c:pt>
                <c:pt idx="1">
                  <c:v>7093.3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0726336"/>
        <c:axId val="280727904"/>
      </c:areaChart>
      <c:catAx>
        <c:axId val="2807263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7904"/>
        <c:crosses val="autoZero"/>
        <c:auto val="1"/>
        <c:lblAlgn val="ctr"/>
        <c:lblOffset val="100"/>
        <c:noMultiLvlLbl val="0"/>
      </c:catAx>
      <c:valAx>
        <c:axId val="280727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63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Оборот общественного питания, млн. руб.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/>
          </c:spPr>
          <c:cat>
            <c:strRef>
              <c:f>торговля!$B$31:$C$31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торговля!$B$32:$C$32</c:f>
              <c:numCache>
                <c:formatCode>_-* #,##0.0\ _р_._-;\-* #,##0.0\ _р_._-;_-* "-"?\ _р_._-;_-@_-</c:formatCode>
                <c:ptCount val="2"/>
                <c:pt idx="0">
                  <c:v>200</c:v>
                </c:pt>
                <c:pt idx="1">
                  <c:v>200.2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0727512"/>
        <c:axId val="280728296"/>
      </c:areaChart>
      <c:catAx>
        <c:axId val="2807275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8296"/>
        <c:crosses val="autoZero"/>
        <c:auto val="1"/>
        <c:lblAlgn val="ctr"/>
        <c:lblOffset val="100"/>
        <c:noMultiLvlLbl val="0"/>
      </c:catAx>
      <c:valAx>
        <c:axId val="280728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751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торговля!$B$7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торговля!$A$8:$A$9</c:f>
              <c:strCache>
                <c:ptCount val="2"/>
                <c:pt idx="0">
                  <c:v>продовольственные</c:v>
                </c:pt>
                <c:pt idx="1">
                  <c:v>непродовольственные</c:v>
                </c:pt>
              </c:strCache>
            </c:strRef>
          </c:cat>
          <c:val>
            <c:numRef>
              <c:f>торговля!$B$8:$B$9</c:f>
              <c:numCache>
                <c:formatCode>_-* #,##0.0\ _р_._-;\-* #,##0.0\ _р_._-;_-* "-"?\ _р_._-;_-@_-</c:formatCode>
                <c:ptCount val="2"/>
                <c:pt idx="0">
                  <c:v>44.70359572400389</c:v>
                </c:pt>
                <c:pt idx="1">
                  <c:v>55.29640427599611</c:v>
                </c:pt>
              </c:numCache>
            </c:numRef>
          </c:val>
        </c:ser>
        <c:ser>
          <c:idx val="1"/>
          <c:order val="1"/>
          <c:tx>
            <c:strRef>
              <c:f>торговля!$C$7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торговля!$A$8:$A$9</c:f>
              <c:strCache>
                <c:ptCount val="2"/>
                <c:pt idx="0">
                  <c:v>продовольственные</c:v>
                </c:pt>
                <c:pt idx="1">
                  <c:v>непродовольственные</c:v>
                </c:pt>
              </c:strCache>
            </c:strRef>
          </c:cat>
          <c:val>
            <c:numRef>
              <c:f>торговля!$C$8:$C$9</c:f>
              <c:numCache>
                <c:formatCode>_-* #,##0.0\ _р_._-;\-* #,##0.0\ _р_._-;_-* "-"?\ _р_._-;_-@_-</c:formatCode>
                <c:ptCount val="2"/>
                <c:pt idx="0">
                  <c:v>46</c:v>
                </c:pt>
                <c:pt idx="1">
                  <c:v>54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0723592"/>
        <c:axId val="280728688"/>
      </c:barChart>
      <c:catAx>
        <c:axId val="280723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8688"/>
        <c:crosses val="autoZero"/>
        <c:auto val="1"/>
        <c:lblAlgn val="ctr"/>
        <c:lblOffset val="100"/>
        <c:noMultiLvlLbl val="0"/>
      </c:catAx>
      <c:valAx>
        <c:axId val="2807286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75000"/>
                </a:schemeClr>
              </a:solidFill>
              <a:prstDash val="solid"/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35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Завезено продуктов, тонн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торговля!$B$19</c:f>
              <c:strCache>
                <c:ptCount val="1"/>
                <c:pt idx="0">
                  <c:v>2016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торговля!$A$20:$A$23</c:f>
              <c:strCache>
                <c:ptCount val="4"/>
                <c:pt idx="0">
                  <c:v>всего</c:v>
                </c:pt>
                <c:pt idx="1">
                  <c:v>с. Орлинга</c:v>
                </c:pt>
                <c:pt idx="2">
                  <c:v>с. Боярск</c:v>
                </c:pt>
                <c:pt idx="3">
                  <c:v>с. Омолой</c:v>
                </c:pt>
              </c:strCache>
            </c:strRef>
          </c:cat>
          <c:val>
            <c:numRef>
              <c:f>торговля!$B$20:$B$23</c:f>
              <c:numCache>
                <c:formatCode>_-* #,##0.0\ _р_._-;\-* #,##0.0\ _р_._-;_-* "-"?\ _р_._-;_-@_-</c:formatCode>
                <c:ptCount val="4"/>
                <c:pt idx="0">
                  <c:v>14.5</c:v>
                </c:pt>
                <c:pt idx="1">
                  <c:v>1.6</c:v>
                </c:pt>
                <c:pt idx="2">
                  <c:v>6.7</c:v>
                </c:pt>
                <c:pt idx="3">
                  <c:v>6.2</c:v>
                </c:pt>
              </c:numCache>
            </c:numRef>
          </c:val>
        </c:ser>
        <c:ser>
          <c:idx val="1"/>
          <c:order val="1"/>
          <c:tx>
            <c:strRef>
              <c:f>торговля!$C$19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торговля!$A$20:$A$23</c:f>
              <c:strCache>
                <c:ptCount val="4"/>
                <c:pt idx="0">
                  <c:v>всего</c:v>
                </c:pt>
                <c:pt idx="1">
                  <c:v>с. Орлинга</c:v>
                </c:pt>
                <c:pt idx="2">
                  <c:v>с. Боярск</c:v>
                </c:pt>
                <c:pt idx="3">
                  <c:v>с. Омолой</c:v>
                </c:pt>
              </c:strCache>
            </c:strRef>
          </c:cat>
          <c:val>
            <c:numRef>
              <c:f>торговля!$C$20:$C$23</c:f>
              <c:numCache>
                <c:formatCode>_-* #,##0.0\ _р_._-;\-* #,##0.0\ _р_._-;_-* "-"?\ _р_._-;_-@_-</c:formatCode>
                <c:ptCount val="4"/>
                <c:pt idx="0">
                  <c:v>13.8</c:v>
                </c:pt>
                <c:pt idx="1">
                  <c:v>2.2000000000000002</c:v>
                </c:pt>
                <c:pt idx="2">
                  <c:v>6.3</c:v>
                </c:pt>
                <c:pt idx="3">
                  <c:v>5.3</c:v>
                </c:pt>
              </c:numCache>
            </c:numRef>
          </c:val>
        </c:ser>
        <c:ser>
          <c:idx val="2"/>
          <c:order val="2"/>
          <c:tx>
            <c:strRef>
              <c:f>торговля!$D$19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торговля!$A$20:$A$23</c:f>
              <c:strCache>
                <c:ptCount val="4"/>
                <c:pt idx="0">
                  <c:v>всего</c:v>
                </c:pt>
                <c:pt idx="1">
                  <c:v>с. Орлинга</c:v>
                </c:pt>
                <c:pt idx="2">
                  <c:v>с. Боярск</c:v>
                </c:pt>
                <c:pt idx="3">
                  <c:v>с. Омолой</c:v>
                </c:pt>
              </c:strCache>
            </c:strRef>
          </c:cat>
          <c:val>
            <c:numRef>
              <c:f>торговля!$D$20:$D$23</c:f>
              <c:numCache>
                <c:formatCode>_-* #,##0.0\ _р_._-;\-* #,##0.0\ _р_._-;_-* "-"?\ _р_._-;_-@_-</c:formatCode>
                <c:ptCount val="4"/>
                <c:pt idx="0">
                  <c:v>18.8</c:v>
                </c:pt>
                <c:pt idx="1">
                  <c:v>2.9</c:v>
                </c:pt>
                <c:pt idx="2">
                  <c:v>10.3</c:v>
                </c:pt>
                <c:pt idx="3">
                  <c:v>5.6</c:v>
                </c:pt>
              </c:numCache>
            </c:numRef>
          </c:val>
        </c:ser>
        <c:ser>
          <c:idx val="3"/>
          <c:order val="3"/>
          <c:tx>
            <c:strRef>
              <c:f>торговля!$E$19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торговля!$A$20:$A$23</c:f>
              <c:strCache>
                <c:ptCount val="4"/>
                <c:pt idx="0">
                  <c:v>всего</c:v>
                </c:pt>
                <c:pt idx="1">
                  <c:v>с. Орлинга</c:v>
                </c:pt>
                <c:pt idx="2">
                  <c:v>с. Боярск</c:v>
                </c:pt>
                <c:pt idx="3">
                  <c:v>с. Омолой</c:v>
                </c:pt>
              </c:strCache>
            </c:strRef>
          </c:cat>
          <c:val>
            <c:numRef>
              <c:f>торговля!$E$20:$E$23</c:f>
              <c:numCache>
                <c:formatCode>_-* #,##0.0\ _р_._-;\-* #,##0.0\ _р_._-;_-* "-"?\ _р_._-;_-@_-</c:formatCode>
                <c:ptCount val="4"/>
                <c:pt idx="0">
                  <c:v>16.14</c:v>
                </c:pt>
                <c:pt idx="1">
                  <c:v>2.11</c:v>
                </c:pt>
                <c:pt idx="2">
                  <c:v>8.3699999999999992</c:v>
                </c:pt>
                <c:pt idx="3">
                  <c:v>5.66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0729472"/>
        <c:axId val="280730648"/>
      </c:barChart>
      <c:catAx>
        <c:axId val="280729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30648"/>
        <c:crosses val="autoZero"/>
        <c:auto val="1"/>
        <c:lblAlgn val="ctr"/>
        <c:lblOffset val="100"/>
        <c:noMultiLvlLbl val="0"/>
      </c:catAx>
      <c:valAx>
        <c:axId val="2807306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9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Вывезено сельхозпродукции, тонн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2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</c:spPr>
          </c:dPt>
          <c:dPt>
            <c:idx val="3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торговля!$B$27:$E$27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торговля!$B$28:$E$28</c:f>
              <c:numCache>
                <c:formatCode>_-* #,##0.0\ _р_._-;\-* #,##0.0\ _р_._-;_-* "-"?\ _р_._-;_-@_-</c:formatCode>
                <c:ptCount val="4"/>
                <c:pt idx="0">
                  <c:v>5.8</c:v>
                </c:pt>
                <c:pt idx="1">
                  <c:v>8</c:v>
                </c:pt>
                <c:pt idx="2">
                  <c:v>11.5</c:v>
                </c:pt>
                <c:pt idx="3">
                  <c:v>3.81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0723984"/>
        <c:axId val="280724768"/>
      </c:barChart>
      <c:catAx>
        <c:axId val="2807239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4768"/>
        <c:crosses val="autoZero"/>
        <c:auto val="1"/>
        <c:lblAlgn val="ctr"/>
        <c:lblOffset val="100"/>
        <c:noMultiLvlLbl val="0"/>
      </c:catAx>
      <c:valAx>
        <c:axId val="280724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3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Структура, %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37665116533528054"/>
          <c:y val="7.839715143922186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>
        <c:manualLayout>
          <c:layoutTarget val="inner"/>
          <c:xMode val="edge"/>
          <c:yMode val="edge"/>
          <c:x val="0.44876624420877959"/>
          <c:y val="0.16923234485767719"/>
          <c:w val="0.41259902636236878"/>
          <c:h val="0.66447197666604474"/>
        </c:manualLayout>
      </c:layout>
      <c:doughnutChart>
        <c:varyColors val="1"/>
        <c:ser>
          <c:idx val="0"/>
          <c:order val="0"/>
          <c:spPr>
            <a:scene3d>
              <a:camera prst="orthographicFront"/>
              <a:lightRig rig="threePt" dir="t"/>
            </a:scene3d>
          </c:spPr>
          <c:dPt>
            <c:idx val="0"/>
            <c:bubble3D val="0"/>
            <c:spPr>
              <a:solidFill>
                <a:srgbClr val="FFC000"/>
              </a:solidFill>
              <a:ln w="19050">
                <a:solidFill>
                  <a:schemeClr val="lt1"/>
                </a:solidFill>
              </a:ln>
              <a:effectLst/>
              <a:scene3d>
                <a:camera prst="orthographicFront"/>
                <a:lightRig rig="threePt" dir="t"/>
              </a:scene3d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  <a:scene3d>
                <a:camera prst="orthographicFront"/>
                <a:lightRig rig="threePt" dir="t"/>
              </a:scene3d>
            </c:spPr>
          </c:dPt>
          <c:dLbls>
            <c:dLbl>
              <c:idx val="0"/>
              <c:layout>
                <c:manualLayout>
                  <c:x val="7.3529411764705885E-2"/>
                  <c:y val="-3.06278713629402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7.3529411764705926E-2"/>
                  <c:y val="7.0188061054934116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экономика!$A$49:$A$50</c:f>
              <c:strCache>
                <c:ptCount val="2"/>
                <c:pt idx="0">
                  <c:v>оптовая и розничная торговля</c:v>
                </c:pt>
                <c:pt idx="1">
                  <c:v>прочие</c:v>
                </c:pt>
              </c:strCache>
            </c:strRef>
          </c:cat>
          <c:val>
            <c:numRef>
              <c:f>экономика!$B$49:$B$50</c:f>
              <c:numCache>
                <c:formatCode>_-* #,##0.0\ _р_._-;\-* #,##0.0\ _р_._-;_-* "-"?\ _р_._-;_-@_-</c:formatCode>
                <c:ptCount val="2"/>
                <c:pt idx="0">
                  <c:v>40</c:v>
                </c:pt>
                <c:pt idx="1">
                  <c:v>60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8.4923670273422455E-3"/>
          <c:y val="0.43598272120048093"/>
          <c:w val="0.34796072206201689"/>
          <c:h val="0.2539921799262325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rtl="0"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Показатели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деятельности, 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экономика!$B$53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экономика!$A$54:$A$55</c:f>
              <c:strCache>
                <c:ptCount val="2"/>
                <c:pt idx="0">
                  <c:v>Объем товаров, работ услуг</c:v>
                </c:pt>
                <c:pt idx="1">
                  <c:v>Выручка от реализации</c:v>
                </c:pt>
              </c:strCache>
            </c:strRef>
          </c:cat>
          <c:val>
            <c:numRef>
              <c:f>экономика!$B$54:$B$55</c:f>
              <c:numCache>
                <c:formatCode>_-* #,##0.0\ _р_._-;\-* #,##0.0\ _р_._-;_-* "-"?\ _р_._-;_-@_-</c:formatCode>
                <c:ptCount val="2"/>
                <c:pt idx="0">
                  <c:v>10911.3</c:v>
                </c:pt>
                <c:pt idx="1">
                  <c:v>15157.8</c:v>
                </c:pt>
              </c:numCache>
            </c:numRef>
          </c:val>
        </c:ser>
        <c:ser>
          <c:idx val="1"/>
          <c:order val="1"/>
          <c:tx>
            <c:strRef>
              <c:f>экономика!$C$53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экономика!$A$54:$A$55</c:f>
              <c:strCache>
                <c:ptCount val="2"/>
                <c:pt idx="0">
                  <c:v>Объем товаров, работ услуг</c:v>
                </c:pt>
                <c:pt idx="1">
                  <c:v>Выручка от реализации</c:v>
                </c:pt>
              </c:strCache>
            </c:strRef>
          </c:cat>
          <c:val>
            <c:numRef>
              <c:f>экономика!$C$54:$C$55</c:f>
              <c:numCache>
                <c:formatCode>_-* #,##0.0\ _р_._-;\-* #,##0.0\ _р_._-;_-* "-"?\ _р_._-;_-@_-</c:formatCode>
                <c:ptCount val="2"/>
                <c:pt idx="0">
                  <c:v>11020.4</c:v>
                </c:pt>
                <c:pt idx="1">
                  <c:v>15794.4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1390352"/>
        <c:axId val="281386432"/>
      </c:barChart>
      <c:catAx>
        <c:axId val="281390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6432"/>
        <c:crosses val="autoZero"/>
        <c:auto val="1"/>
        <c:lblAlgn val="ctr"/>
        <c:lblOffset val="100"/>
        <c:noMultiLvlLbl val="0"/>
      </c:catAx>
      <c:valAx>
        <c:axId val="281386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903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млн. руб.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80969779458183122"/>
          <c:y val="3.515624783733711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8574399206702949"/>
          <c:y val="2.9062498212198678E-2"/>
          <c:w val="0.75830511311143101"/>
          <c:h val="0.8067199922047249"/>
        </c:manualLayout>
      </c:layout>
      <c:bar3DChart>
        <c:barDir val="bar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средства федерального бюджета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5.4220396090666747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Лист1!$A$2:$A$5</c:f>
              <c:strCache>
                <c:ptCount val="4"/>
                <c:pt idx="0">
                  <c:v>2019 год</c:v>
                </c:pt>
                <c:pt idx="1">
                  <c:v>2018 год</c:v>
                </c:pt>
                <c:pt idx="2">
                  <c:v>2017 год</c:v>
                </c:pt>
                <c:pt idx="3">
                  <c:v>2016 год</c:v>
                </c:pt>
              </c:strCache>
            </c:strRef>
          </c:cat>
          <c:val>
            <c:numRef>
              <c:f>Лист1!$B$2:$B$5</c:f>
              <c:numCache>
                <c:formatCode>_-* #,##0.0\ _р_._-;\-* #,##0.0\ _р_._-;_-* "-"?\ _р_._-;_-@_-</c:formatCode>
                <c:ptCount val="4"/>
                <c:pt idx="0">
                  <c:v>51.2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областные средства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9.0367326817777909E-3"/>
                  <c:y val="-2.343749855822474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5.4220396090666747E-3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9.0367326817777909E-3"/>
                  <c:y val="-4.687499711644949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Лист1!$A$2:$A$5</c:f>
              <c:strCache>
                <c:ptCount val="4"/>
                <c:pt idx="0">
                  <c:v>2019 год</c:v>
                </c:pt>
                <c:pt idx="1">
                  <c:v>2018 год</c:v>
                </c:pt>
                <c:pt idx="2">
                  <c:v>2017 год</c:v>
                </c:pt>
                <c:pt idx="3">
                  <c:v>2016 год</c:v>
                </c:pt>
              </c:strCache>
            </c:strRef>
          </c:cat>
          <c:val>
            <c:numRef>
              <c:f>Лист1!$C$2:$C$5</c:f>
              <c:numCache>
                <c:formatCode>_-* #,##0.0\ _р_._-;\-* #,##0.0\ _р_._-;_-* "-"?\ _р_._-;_-@_-</c:formatCode>
                <c:ptCount val="4"/>
                <c:pt idx="0">
                  <c:v>26</c:v>
                </c:pt>
                <c:pt idx="1">
                  <c:v>15.5</c:v>
                </c:pt>
                <c:pt idx="2">
                  <c:v>22.2</c:v>
                </c:pt>
                <c:pt idx="3">
                  <c:v>1.1000000000000001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средства районного бюджета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073465363555583E-3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9.0367326817777909E-3"/>
                  <c:y val="-1.4062499134934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7.2293861454221665E-3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3.6146930727111166E-3"/>
                  <c:y val="-4.2968250983843377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Лист1!$A$2:$A$5</c:f>
              <c:strCache>
                <c:ptCount val="4"/>
                <c:pt idx="0">
                  <c:v>2019 год</c:v>
                </c:pt>
                <c:pt idx="1">
                  <c:v>2018 год</c:v>
                </c:pt>
                <c:pt idx="2">
                  <c:v>2017 год</c:v>
                </c:pt>
                <c:pt idx="3">
                  <c:v>2016 год</c:v>
                </c:pt>
              </c:strCache>
            </c:strRef>
          </c:cat>
          <c:val>
            <c:numRef>
              <c:f>Лист1!$D$2:$D$5</c:f>
              <c:numCache>
                <c:formatCode>_-* #,##0.0\ _р_._-;\-* #,##0.0\ _р_._-;_-* "-"?\ _р_._-;_-@_-</c:formatCode>
                <c:ptCount val="4"/>
                <c:pt idx="0">
                  <c:v>7.87</c:v>
                </c:pt>
                <c:pt idx="1">
                  <c:v>1.4</c:v>
                </c:pt>
                <c:pt idx="2">
                  <c:v>14.9</c:v>
                </c:pt>
                <c:pt idx="3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68351368"/>
        <c:axId val="368354504"/>
        <c:axId val="0"/>
      </c:bar3DChart>
      <c:catAx>
        <c:axId val="36835136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68354504"/>
        <c:crosses val="autoZero"/>
        <c:auto val="1"/>
        <c:lblAlgn val="ctr"/>
        <c:lblOffset val="100"/>
        <c:noMultiLvlLbl val="0"/>
      </c:catAx>
      <c:valAx>
        <c:axId val="3683545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683513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8347112860892382E-2"/>
          <c:y val="7.0115558471857686E-2"/>
          <c:w val="0.89109733158355209"/>
          <c:h val="0.82086431904345292"/>
        </c:manualLayout>
      </c:layout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2">
                    <a:tint val="60000"/>
                    <a:satMod val="160000"/>
                  </a:schemeClr>
                </a:gs>
                <a:gs pos="46000">
                  <a:schemeClr val="accent2">
                    <a:tint val="86000"/>
                    <a:satMod val="160000"/>
                  </a:schemeClr>
                </a:gs>
                <a:gs pos="100000">
                  <a:schemeClr val="accent2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'обращения гр'!$G$19:$H$19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'обращения гр'!$G$20:$H$20</c:f>
              <c:numCache>
                <c:formatCode>General</c:formatCode>
                <c:ptCount val="2"/>
                <c:pt idx="0">
                  <c:v>73</c:v>
                </c:pt>
                <c:pt idx="1">
                  <c:v>80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281388784"/>
        <c:axId val="281383688"/>
      </c:barChart>
      <c:catAx>
        <c:axId val="281388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3688"/>
        <c:crosses val="autoZero"/>
        <c:auto val="1"/>
        <c:lblAlgn val="ctr"/>
        <c:lblOffset val="100"/>
        <c:noMultiLvlLbl val="0"/>
      </c:catAx>
      <c:valAx>
        <c:axId val="2813836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87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Среднемесячная зарплата,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7777777777777776E-2"/>
                  <c:y val="-5.19066262009936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2.7777777777777676E-2"/>
                  <c:y val="-4.0371820378550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экономика!$B$73:$C$73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экономика!$B$74:$C$74</c:f>
              <c:numCache>
                <c:formatCode>_-* #,##0.0\ _р_._-;\-* #,##0.0\ _р_._-;_-* "-"?\ _р_._-;_-@_-</c:formatCode>
                <c:ptCount val="2"/>
                <c:pt idx="0">
                  <c:v>63797.599999999999</c:v>
                </c:pt>
                <c:pt idx="1">
                  <c:v>68512.3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1389568"/>
        <c:axId val="281386824"/>
        <c:axId val="0"/>
      </c:bar3DChart>
      <c:catAx>
        <c:axId val="281389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6824"/>
        <c:crosses val="autoZero"/>
        <c:auto val="1"/>
        <c:lblAlgn val="ctr"/>
        <c:lblOffset val="100"/>
        <c:noMultiLvlLbl val="0"/>
      </c:catAx>
      <c:valAx>
        <c:axId val="281386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95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Зарплата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по видам деятельности,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экономика!$A$77:$A$88</c:f>
              <c:strCache>
                <c:ptCount val="12"/>
                <c:pt idx="0">
                  <c:v>Добыча полезных ископаемых</c:v>
                </c:pt>
                <c:pt idx="1">
                  <c:v>Транспортировка и хранение</c:v>
                </c:pt>
                <c:pt idx="2">
                  <c:v>Строительство</c:v>
                </c:pt>
                <c:pt idx="3">
                  <c:v>Госуправление</c:v>
                </c:pt>
                <c:pt idx="4">
                  <c:v>Обеспечение эл.энергией, газом и паром</c:v>
                </c:pt>
                <c:pt idx="5">
                  <c:v>Обрабатывающие производства</c:v>
                </c:pt>
                <c:pt idx="6">
                  <c:v>Лесозаготовки</c:v>
                </c:pt>
                <c:pt idx="7">
                  <c:v>Здравоохранение и соц.услуги</c:v>
                </c:pt>
                <c:pt idx="8">
                  <c:v>Образование</c:v>
                </c:pt>
                <c:pt idx="9">
                  <c:v>Прочие</c:v>
                </c:pt>
                <c:pt idx="10">
                  <c:v>Торговля </c:v>
                </c:pt>
                <c:pt idx="11">
                  <c:v>малый бизнес</c:v>
                </c:pt>
              </c:strCache>
            </c:strRef>
          </c:cat>
          <c:val>
            <c:numRef>
              <c:f>экономика!$B$77:$B$88</c:f>
              <c:numCache>
                <c:formatCode>_-* #,##0.0\ _р_._-;\-* #,##0.0\ _р_._-;_-* "-"?\ _р_._-;_-@_-</c:formatCode>
                <c:ptCount val="12"/>
                <c:pt idx="0">
                  <c:v>100546.3</c:v>
                </c:pt>
                <c:pt idx="1">
                  <c:v>66421.3</c:v>
                </c:pt>
                <c:pt idx="2">
                  <c:v>65978.899999999994</c:v>
                </c:pt>
                <c:pt idx="3">
                  <c:v>59184</c:v>
                </c:pt>
                <c:pt idx="4">
                  <c:v>55615.9</c:v>
                </c:pt>
                <c:pt idx="5">
                  <c:v>55382.2</c:v>
                </c:pt>
                <c:pt idx="6">
                  <c:v>46194</c:v>
                </c:pt>
                <c:pt idx="7">
                  <c:v>41974</c:v>
                </c:pt>
                <c:pt idx="8">
                  <c:v>40693</c:v>
                </c:pt>
                <c:pt idx="9">
                  <c:v>38396</c:v>
                </c:pt>
                <c:pt idx="10">
                  <c:v>38503</c:v>
                </c:pt>
                <c:pt idx="11">
                  <c:v>19432.900000000001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1384472"/>
        <c:axId val="281387216"/>
        <c:axId val="0"/>
      </c:bar3DChart>
      <c:catAx>
        <c:axId val="28138447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7216"/>
        <c:crosses val="autoZero"/>
        <c:auto val="1"/>
        <c:lblAlgn val="ctr"/>
        <c:lblOffset val="100"/>
        <c:noMultiLvlLbl val="0"/>
      </c:catAx>
      <c:valAx>
        <c:axId val="28138721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44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Уровень безработицы, %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olidFill>
              <a:srgbClr val="D60093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551219167499432E-2"/>
                  <c:y val="-1.2624902032748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6232316771561919E-2"/>
                  <c:y val="-1.0099921626198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1594511979687146E-2"/>
                  <c:y val="-5.04996081309940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3189023959374291E-2"/>
                  <c:y val="-4.629077269845444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демография!$B$9:$B$12</c:f>
              <c:strCache>
                <c:ptCount val="4"/>
                <c:pt idx="0">
                  <c:v>на 01.01.2017</c:v>
                </c:pt>
                <c:pt idx="1">
                  <c:v>на 01.01.2018</c:v>
                </c:pt>
                <c:pt idx="2">
                  <c:v>на 01.01.2019</c:v>
                </c:pt>
                <c:pt idx="3">
                  <c:v>на 01.01.2020</c:v>
                </c:pt>
              </c:strCache>
            </c:strRef>
          </c:cat>
          <c:val>
            <c:numRef>
              <c:f>демография!$C$9:$C$12</c:f>
              <c:numCache>
                <c:formatCode>_-* #,##0.0\ _р_._-;\-* #,##0.0\ _р_._-;_-* "-"?\ _р_._-;_-@_-</c:formatCode>
                <c:ptCount val="4"/>
                <c:pt idx="0">
                  <c:v>1.7</c:v>
                </c:pt>
                <c:pt idx="1">
                  <c:v>1.4</c:v>
                </c:pt>
                <c:pt idx="2">
                  <c:v>1.1000000000000001</c:v>
                </c:pt>
                <c:pt idx="3" formatCode="_-* #,##0.0\ _₽_-;\-* #,##0.0\ _₽_-;_-* &quot;-&quot;?\ _₽_-;_-@_-">
                  <c:v>0.8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1387608"/>
        <c:axId val="281385648"/>
        <c:axId val="0"/>
      </c:bar3DChart>
      <c:catAx>
        <c:axId val="2813876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5648"/>
        <c:crosses val="autoZero"/>
        <c:auto val="1"/>
        <c:lblAlgn val="ctr"/>
        <c:lblOffset val="100"/>
        <c:noMultiLvlLbl val="0"/>
      </c:catAx>
      <c:valAx>
        <c:axId val="28138564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76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9.4162207725073693E-2"/>
          <c:y val="1.6932907188502423E-2"/>
          <c:w val="0.90111360601600943"/>
          <c:h val="0.89993518496451175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демография!$A$3</c:f>
              <c:strCache>
                <c:ptCount val="1"/>
                <c:pt idx="0">
                  <c:v> Усть-Кутский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2758384985826046E-3"/>
                  <c:y val="-9.038920738629286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1.3103353994330477E-2"/>
                  <c:y val="-4.5194603693146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1465434745039168E-2"/>
                  <c:y val="2.25973018465732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4741273243621908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24F1-4AB6-B3CE-DE0AC4EA604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демография!$B$2:$E$2</c:f>
              <c:strCache>
                <c:ptCount val="4"/>
                <c:pt idx="0">
                  <c:v> Родишихся, чел. </c:v>
                </c:pt>
                <c:pt idx="1">
                  <c:v> Умерших, чел. </c:v>
                </c:pt>
                <c:pt idx="2">
                  <c:v> Убыль, чел. </c:v>
                </c:pt>
                <c:pt idx="3">
                  <c:v> Соотношение (умерших к родившимся), % </c:v>
                </c:pt>
              </c:strCache>
            </c:strRef>
          </c:cat>
          <c:val>
            <c:numRef>
              <c:f>демография!$B$3:$E$3</c:f>
              <c:numCache>
                <c:formatCode>_-* #,##0.0\ _₽_-;\-* #,##0.0\ _₽_-;_-* "-"?\ _₽_-;_-@_-</c:formatCode>
                <c:ptCount val="4"/>
                <c:pt idx="0">
                  <c:v>442</c:v>
                </c:pt>
                <c:pt idx="1">
                  <c:v>691</c:v>
                </c:pt>
                <c:pt idx="2">
                  <c:v>-249</c:v>
                </c:pt>
                <c:pt idx="3">
                  <c:v>156.33484162895928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4F1-4AB6-B3CE-DE0AC4EA604E}"/>
            </c:ext>
          </c:extLst>
        </c:ser>
        <c:ser>
          <c:idx val="1"/>
          <c:order val="1"/>
          <c:tx>
            <c:strRef>
              <c:f>демография!$A$4</c:f>
              <c:strCache>
                <c:ptCount val="1"/>
                <c:pt idx="0">
                  <c:v> Нижнеилимский 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017111742204377E-2"/>
                  <c:y val="-9.038920738629286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8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1465434745039109E-2"/>
                  <c:y val="-4.519460369314643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9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3.2758384985826193E-3"/>
                  <c:y val="-1.5818111292601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A-24F1-4AB6-B3CE-DE0AC4EA604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демография!$B$2:$E$2</c:f>
              <c:strCache>
                <c:ptCount val="4"/>
                <c:pt idx="0">
                  <c:v> Родишихся, чел. </c:v>
                </c:pt>
                <c:pt idx="1">
                  <c:v> Умерших, чел. </c:v>
                </c:pt>
                <c:pt idx="2">
                  <c:v> Убыль, чел. </c:v>
                </c:pt>
                <c:pt idx="3">
                  <c:v> Соотношение (умерших к родившимся), % </c:v>
                </c:pt>
              </c:strCache>
            </c:strRef>
          </c:cat>
          <c:val>
            <c:numRef>
              <c:f>демография!$B$4:$E$4</c:f>
              <c:numCache>
                <c:formatCode>_-* #,##0.0\ _₽_-;\-* #,##0.0\ _₽_-;_-* "-"?\ _₽_-;_-@_-</c:formatCode>
                <c:ptCount val="4"/>
                <c:pt idx="0">
                  <c:v>359</c:v>
                </c:pt>
                <c:pt idx="1">
                  <c:v>737</c:v>
                </c:pt>
                <c:pt idx="2">
                  <c:v>-378</c:v>
                </c:pt>
                <c:pt idx="3">
                  <c:v>205.29247910863512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4F1-4AB6-B3CE-DE0AC4EA604E}"/>
            </c:ext>
          </c:extLst>
        </c:ser>
        <c:ser>
          <c:idx val="2"/>
          <c:order val="2"/>
          <c:tx>
            <c:strRef>
              <c:f>демография!$A$5</c:f>
              <c:strCache>
                <c:ptCount val="1"/>
                <c:pt idx="0">
                  <c:v> Казачинско-Ленский 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6379192492913128E-2"/>
                  <c:y val="-2.71167622158878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C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4741273243621728E-2"/>
                  <c:y val="-4.74543338778037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E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4.913757747873929E-3"/>
                  <c:y val="0.110727134911229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0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1292950240787027E-2"/>
                  <c:y val="-2.2597301846573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2-24F1-4AB6-B3CE-DE0AC4EA604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демография!$B$2:$E$2</c:f>
              <c:strCache>
                <c:ptCount val="4"/>
                <c:pt idx="0">
                  <c:v> Родишихся, чел. </c:v>
                </c:pt>
                <c:pt idx="1">
                  <c:v> Умерших, чел. </c:v>
                </c:pt>
                <c:pt idx="2">
                  <c:v> Убыль, чел. </c:v>
                </c:pt>
                <c:pt idx="3">
                  <c:v> Соотношение (умерших к родившимся), % </c:v>
                </c:pt>
              </c:strCache>
            </c:strRef>
          </c:cat>
          <c:val>
            <c:numRef>
              <c:f>демография!$B$5:$E$5</c:f>
              <c:numCache>
                <c:formatCode>_-* #,##0.0\ _₽_-;\-* #,##0.0\ _₽_-;_-* "-"?\ _₽_-;_-@_-</c:formatCode>
                <c:ptCount val="4"/>
                <c:pt idx="0">
                  <c:v>139</c:v>
                </c:pt>
                <c:pt idx="1">
                  <c:v>202</c:v>
                </c:pt>
                <c:pt idx="2">
                  <c:v>-63</c:v>
                </c:pt>
                <c:pt idx="3">
                  <c:v>145.32374100719426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24F1-4AB6-B3CE-DE0AC4EA604E}"/>
            </c:ext>
          </c:extLst>
        </c:ser>
        <c:ser>
          <c:idx val="3"/>
          <c:order val="3"/>
          <c:tx>
            <c:strRef>
              <c:f>демография!$A$6</c:f>
              <c:strCache>
                <c:ptCount val="1"/>
                <c:pt idx="0">
                  <c:v> Киренский 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9.8275154957478284E-3"/>
                  <c:y val="-3.84154131391744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6379192492913038E-2"/>
                  <c:y val="-3.16362225852025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D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9.8275154957478579E-3"/>
                  <c:y val="1.7793151068579454E-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F-24F1-4AB6-B3CE-DE0AC4EA604E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8017111742204286E-2"/>
                  <c:y val="-5.64932546164330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11-24F1-4AB6-B3CE-DE0AC4EA604E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демография!$B$2:$E$2</c:f>
              <c:strCache>
                <c:ptCount val="4"/>
                <c:pt idx="0">
                  <c:v> Родишихся, чел. </c:v>
                </c:pt>
                <c:pt idx="1">
                  <c:v> Умерших, чел. </c:v>
                </c:pt>
                <c:pt idx="2">
                  <c:v> Убыль, чел. </c:v>
                </c:pt>
                <c:pt idx="3">
                  <c:v> Соотношение (умерших к родившимся), % </c:v>
                </c:pt>
              </c:strCache>
            </c:strRef>
          </c:cat>
          <c:val>
            <c:numRef>
              <c:f>демография!$B$6:$E$6</c:f>
              <c:numCache>
                <c:formatCode>_-* #,##0.0\ _₽_-;\-* #,##0.0\ _₽_-;_-* "-"?\ _₽_-;_-@_-</c:formatCode>
                <c:ptCount val="4"/>
                <c:pt idx="0">
                  <c:v>174</c:v>
                </c:pt>
                <c:pt idx="1">
                  <c:v>269</c:v>
                </c:pt>
                <c:pt idx="2">
                  <c:v>-95</c:v>
                </c:pt>
                <c:pt idx="3">
                  <c:v>154.59770114942529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24F1-4AB6-B3CE-DE0AC4EA6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1388392"/>
        <c:axId val="280726728"/>
        <c:axId val="0"/>
      </c:bar3DChart>
      <c:catAx>
        <c:axId val="281388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0726728"/>
        <c:crosses val="autoZero"/>
        <c:auto val="1"/>
        <c:lblAlgn val="ctr"/>
        <c:lblOffset val="100"/>
        <c:noMultiLvlLbl val="0"/>
      </c:catAx>
      <c:valAx>
        <c:axId val="280726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13883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smtClean="0">
                <a:solidFill>
                  <a:schemeClr val="accent1">
                    <a:lumMod val="50000"/>
                  </a:schemeClr>
                </a:solidFill>
              </a:rPr>
              <a:t>Возрастные категории правонарушителей,</a:t>
            </a:r>
            <a:r>
              <a:rPr lang="ru-RU" b="1" baseline="0" smtClean="0">
                <a:solidFill>
                  <a:schemeClr val="accent1">
                    <a:lumMod val="50000"/>
                  </a:schemeClr>
                </a:solidFill>
              </a:rPr>
              <a:t> чел.</a:t>
            </a:r>
            <a:endParaRPr lang="ru-RU" b="1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полиция!$A$14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полиция!$B$13:$G$13</c:f>
              <c:strCache>
                <c:ptCount val="6"/>
                <c:pt idx="0">
                  <c:v>14-15 лет</c:v>
                </c:pt>
                <c:pt idx="1">
                  <c:v>16-17 лет</c:v>
                </c:pt>
                <c:pt idx="2">
                  <c:v>18-24 года</c:v>
                </c:pt>
                <c:pt idx="3">
                  <c:v>28-29 лет</c:v>
                </c:pt>
                <c:pt idx="4">
                  <c:v>30-39 лет</c:v>
                </c:pt>
                <c:pt idx="5">
                  <c:v>40-49 лет</c:v>
                </c:pt>
              </c:strCache>
            </c:strRef>
          </c:cat>
          <c:val>
            <c:numRef>
              <c:f>полиция!$B$14:$G$14</c:f>
              <c:numCache>
                <c:formatCode>General</c:formatCode>
                <c:ptCount val="6"/>
                <c:pt idx="0">
                  <c:v>21</c:v>
                </c:pt>
                <c:pt idx="1">
                  <c:v>47</c:v>
                </c:pt>
                <c:pt idx="2">
                  <c:v>72</c:v>
                </c:pt>
                <c:pt idx="3">
                  <c:v>91</c:v>
                </c:pt>
                <c:pt idx="4">
                  <c:v>143</c:v>
                </c:pt>
                <c:pt idx="5">
                  <c:v>70</c:v>
                </c:pt>
              </c:numCache>
            </c:numRef>
          </c:val>
        </c:ser>
        <c:ser>
          <c:idx val="1"/>
          <c:order val="1"/>
          <c:tx>
            <c:strRef>
              <c:f>полиция!$A$15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полиция!$B$13:$G$13</c:f>
              <c:strCache>
                <c:ptCount val="6"/>
                <c:pt idx="0">
                  <c:v>14-15 лет</c:v>
                </c:pt>
                <c:pt idx="1">
                  <c:v>16-17 лет</c:v>
                </c:pt>
                <c:pt idx="2">
                  <c:v>18-24 года</c:v>
                </c:pt>
                <c:pt idx="3">
                  <c:v>28-29 лет</c:v>
                </c:pt>
                <c:pt idx="4">
                  <c:v>30-39 лет</c:v>
                </c:pt>
                <c:pt idx="5">
                  <c:v>40-49 лет</c:v>
                </c:pt>
              </c:strCache>
            </c:strRef>
          </c:cat>
          <c:val>
            <c:numRef>
              <c:f>полиция!$B$15:$G$15</c:f>
              <c:numCache>
                <c:formatCode>General</c:formatCode>
                <c:ptCount val="6"/>
                <c:pt idx="0">
                  <c:v>25</c:v>
                </c:pt>
                <c:pt idx="1">
                  <c:v>24</c:v>
                </c:pt>
                <c:pt idx="2">
                  <c:v>56</c:v>
                </c:pt>
                <c:pt idx="3">
                  <c:v>65</c:v>
                </c:pt>
                <c:pt idx="4">
                  <c:v>171</c:v>
                </c:pt>
                <c:pt idx="5">
                  <c:v>65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82560880"/>
        <c:axId val="282563624"/>
      </c:barChart>
      <c:catAx>
        <c:axId val="28256088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3624"/>
        <c:crosses val="autoZero"/>
        <c:auto val="1"/>
        <c:lblAlgn val="ctr"/>
        <c:lblOffset val="100"/>
        <c:noMultiLvlLbl val="0"/>
      </c:catAx>
      <c:valAx>
        <c:axId val="28256362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08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smtClean="0">
                <a:solidFill>
                  <a:schemeClr val="accent1">
                    <a:lumMod val="50000"/>
                  </a:schemeClr>
                </a:solidFill>
              </a:rPr>
              <a:t>Статистика правонарушений, ед.</a:t>
            </a:r>
            <a:endParaRPr lang="ru-RU" b="1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полиция!$B$1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1283496213513372E-2"/>
                  <c:y val="2.233389560820628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1.1283496213513364E-2"/>
                  <c:y val="4.466779121641278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1283496213513398E-2"/>
                  <c:y val="2.23338956082064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7.5223308090089092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5.6417481067567513E-3"/>
                  <c:y val="4.466779121641298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7.5223308090089092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полиция!$A$2:$A$10</c:f>
              <c:strCache>
                <c:ptCount val="9"/>
                <c:pt idx="0">
                  <c:v>всего</c:v>
                </c:pt>
                <c:pt idx="1">
                  <c:v>уголовной направленности</c:v>
                </c:pt>
                <c:pt idx="2">
                  <c:v>тяжкие, особо тяжкие</c:v>
                </c:pt>
                <c:pt idx="3">
                  <c:v>мошенничества</c:v>
                </c:pt>
                <c:pt idx="4">
                  <c:v>кражи</c:v>
                </c:pt>
                <c:pt idx="5">
                  <c:v>грабежи</c:v>
                </c:pt>
                <c:pt idx="6">
                  <c:v>разбои</c:v>
                </c:pt>
                <c:pt idx="7">
                  <c:v>оборот наркотиков</c:v>
                </c:pt>
                <c:pt idx="8">
                  <c:v>в общественных местах</c:v>
                </c:pt>
              </c:strCache>
            </c:strRef>
          </c:cat>
          <c:val>
            <c:numRef>
              <c:f>полиция!$B$2:$B$10</c:f>
              <c:numCache>
                <c:formatCode>General</c:formatCode>
                <c:ptCount val="9"/>
                <c:pt idx="0">
                  <c:v>1123</c:v>
                </c:pt>
                <c:pt idx="1">
                  <c:v>1092</c:v>
                </c:pt>
                <c:pt idx="2">
                  <c:v>204</c:v>
                </c:pt>
                <c:pt idx="3">
                  <c:v>67</c:v>
                </c:pt>
                <c:pt idx="4">
                  <c:v>523</c:v>
                </c:pt>
                <c:pt idx="5">
                  <c:v>50</c:v>
                </c:pt>
                <c:pt idx="6">
                  <c:v>3</c:v>
                </c:pt>
                <c:pt idx="7">
                  <c:v>19</c:v>
                </c:pt>
                <c:pt idx="8">
                  <c:v>471</c:v>
                </c:pt>
              </c:numCache>
            </c:numRef>
          </c:val>
        </c:ser>
        <c:ser>
          <c:idx val="1"/>
          <c:order val="1"/>
          <c:tx>
            <c:strRef>
              <c:f>полиция!$C$1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6.700168682461968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3.4476951260607839E-17"/>
                  <c:y val="-6.700168682461968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0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5.6417481067566819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полиция!$A$2:$A$10</c:f>
              <c:strCache>
                <c:ptCount val="9"/>
                <c:pt idx="0">
                  <c:v>всего</c:v>
                </c:pt>
                <c:pt idx="1">
                  <c:v>уголовной направленности</c:v>
                </c:pt>
                <c:pt idx="2">
                  <c:v>тяжкие, особо тяжкие</c:v>
                </c:pt>
                <c:pt idx="3">
                  <c:v>мошенничества</c:v>
                </c:pt>
                <c:pt idx="4">
                  <c:v>кражи</c:v>
                </c:pt>
                <c:pt idx="5">
                  <c:v>грабежи</c:v>
                </c:pt>
                <c:pt idx="6">
                  <c:v>разбои</c:v>
                </c:pt>
                <c:pt idx="7">
                  <c:v>оборот наркотиков</c:v>
                </c:pt>
                <c:pt idx="8">
                  <c:v>в общественных местах</c:v>
                </c:pt>
              </c:strCache>
            </c:strRef>
          </c:cat>
          <c:val>
            <c:numRef>
              <c:f>полиция!$C$2:$C$10</c:f>
              <c:numCache>
                <c:formatCode>General</c:formatCode>
                <c:ptCount val="9"/>
                <c:pt idx="0">
                  <c:v>1192</c:v>
                </c:pt>
                <c:pt idx="1">
                  <c:v>1178</c:v>
                </c:pt>
                <c:pt idx="2">
                  <c:v>271</c:v>
                </c:pt>
                <c:pt idx="3">
                  <c:v>83</c:v>
                </c:pt>
                <c:pt idx="4">
                  <c:v>633</c:v>
                </c:pt>
                <c:pt idx="5">
                  <c:v>55</c:v>
                </c:pt>
                <c:pt idx="6">
                  <c:v>2</c:v>
                </c:pt>
                <c:pt idx="7">
                  <c:v>16</c:v>
                </c:pt>
                <c:pt idx="8">
                  <c:v>423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82565976"/>
        <c:axId val="282561664"/>
      </c:barChart>
      <c:catAx>
        <c:axId val="282565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1664"/>
        <c:crosses val="autoZero"/>
        <c:auto val="1"/>
        <c:lblAlgn val="ctr"/>
        <c:lblOffset val="100"/>
        <c:noMultiLvlLbl val="0"/>
      </c:catAx>
      <c:valAx>
        <c:axId val="282561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5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Статистика ДТП,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%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ДТП!$B$3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ДТП!$A$4:$A$6</c:f>
              <c:strCache>
                <c:ptCount val="3"/>
                <c:pt idx="0">
                  <c:v>Проишествия</c:v>
                </c:pt>
                <c:pt idx="1">
                  <c:v>Погибшие</c:v>
                </c:pt>
                <c:pt idx="2">
                  <c:v>Раненые</c:v>
                </c:pt>
              </c:strCache>
            </c:strRef>
          </c:cat>
          <c:val>
            <c:numRef>
              <c:f>ДТП!$B$4:$B$6</c:f>
              <c:numCache>
                <c:formatCode>General</c:formatCode>
                <c:ptCount val="3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</c:numCache>
            </c:numRef>
          </c:val>
        </c:ser>
        <c:ser>
          <c:idx val="1"/>
          <c:order val="1"/>
          <c:tx>
            <c:strRef>
              <c:f>ДТП!$C$3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strRef>
              <c:f>ДТП!$A$4:$A$6</c:f>
              <c:strCache>
                <c:ptCount val="3"/>
                <c:pt idx="0">
                  <c:v>Проишествия</c:v>
                </c:pt>
                <c:pt idx="1">
                  <c:v>Погибшие</c:v>
                </c:pt>
                <c:pt idx="2">
                  <c:v>Раненые</c:v>
                </c:pt>
              </c:strCache>
            </c:strRef>
          </c:cat>
          <c:val>
            <c:numRef>
              <c:f>ДТП!$C$4:$C$6</c:f>
              <c:numCache>
                <c:formatCode>General</c:formatCode>
                <c:ptCount val="3"/>
                <c:pt idx="0">
                  <c:v>123.4</c:v>
                </c:pt>
                <c:pt idx="1">
                  <c:v>69.599999999999994</c:v>
                </c:pt>
                <c:pt idx="2">
                  <c:v>142.4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2561272"/>
        <c:axId val="282558528"/>
      </c:barChart>
      <c:catAx>
        <c:axId val="282561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58528"/>
        <c:crosses val="autoZero"/>
        <c:auto val="1"/>
        <c:lblAlgn val="ctr"/>
        <c:lblOffset val="100"/>
        <c:noMultiLvlLbl val="0"/>
      </c:catAx>
      <c:valAx>
        <c:axId val="2825585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12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Средства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из районной дорожного фонда, </a:t>
            </a:r>
          </a:p>
          <a:p>
            <a:pPr>
              <a:defRPr b="1">
                <a:solidFill>
                  <a:schemeClr val="accent1">
                    <a:lumMod val="50000"/>
                  </a:schemeClr>
                </a:solidFill>
              </a:defRPr>
            </a:pP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17967147294233829"/>
          <c:y val="3.954132068011071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мбт!$D$28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6170475004520093E-2"/>
                  <c:y val="-2.471332542506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мбт!$A$29:$C$31</c:f>
              <c:strCache>
                <c:ptCount val="3"/>
                <c:pt idx="0">
                  <c:v>г. Усть-Кут</c:v>
                </c:pt>
                <c:pt idx="1">
                  <c:v>Ручейское</c:v>
                </c:pt>
                <c:pt idx="2">
                  <c:v>Янтальское</c:v>
                </c:pt>
              </c:strCache>
            </c:strRef>
          </c:cat>
          <c:val>
            <c:numRef>
              <c:f>мбт!$D$29:$D$31</c:f>
              <c:numCache>
                <c:formatCode>General</c:formatCode>
                <c:ptCount val="3"/>
                <c:pt idx="0" formatCode="_-* #,##0.0\ _р_._-;\-* #,##0.0\ _р_._-;_-* &quot;-&quot;?\ _р_._-;_-@_-">
                  <c:v>30.8</c:v>
                </c:pt>
              </c:numCache>
            </c:numRef>
          </c:val>
        </c:ser>
        <c:ser>
          <c:idx val="1"/>
          <c:order val="1"/>
          <c:tx>
            <c:strRef>
              <c:f>мбт!$E$28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1.1550339288942923E-2"/>
                  <c:y val="-2.47133254250692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1550339288942755E-2"/>
                  <c:y val="-9.885330170027678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мбт!$A$29:$C$31</c:f>
              <c:strCache>
                <c:ptCount val="3"/>
                <c:pt idx="0">
                  <c:v>г. Усть-Кут</c:v>
                </c:pt>
                <c:pt idx="1">
                  <c:v>Ручейское</c:v>
                </c:pt>
                <c:pt idx="2">
                  <c:v>Янтальское</c:v>
                </c:pt>
              </c:strCache>
            </c:strRef>
          </c:cat>
          <c:val>
            <c:numRef>
              <c:f>мбт!$E$29:$E$31</c:f>
              <c:numCache>
                <c:formatCode>_-* #,##0.0\ _р_._-;\-* #,##0.0\ _р_._-;_-* "-"?\ _р_._-;_-@_-</c:formatCode>
                <c:ptCount val="3"/>
                <c:pt idx="1">
                  <c:v>2.2999999999999998</c:v>
                </c:pt>
                <c:pt idx="2">
                  <c:v>3.7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2562448"/>
        <c:axId val="282562840"/>
        <c:axId val="0"/>
      </c:bar3DChart>
      <c:catAx>
        <c:axId val="282562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2840"/>
        <c:crosses val="autoZero"/>
        <c:auto val="1"/>
        <c:lblAlgn val="ctr"/>
        <c:lblOffset val="100"/>
        <c:noMultiLvlLbl val="0"/>
      </c:catAx>
      <c:valAx>
        <c:axId val="282562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24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Аварийность по месту совершения</a:t>
            </a:r>
            <a:endParaRPr lang="ru-RU" sz="14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ДТП!$A$9:$A$23</c:f>
              <c:strCache>
                <c:ptCount val="15"/>
                <c:pt idx="0">
                  <c:v>Халтурина</c:v>
                </c:pt>
                <c:pt idx="1">
                  <c:v>Речников</c:v>
                </c:pt>
                <c:pt idx="2">
                  <c:v>Пушкина</c:v>
                </c:pt>
                <c:pt idx="3">
                  <c:v>Кирова</c:v>
                </c:pt>
                <c:pt idx="4">
                  <c:v>Зверева</c:v>
                </c:pt>
                <c:pt idx="5">
                  <c:v>Олимпийская</c:v>
                </c:pt>
                <c:pt idx="6">
                  <c:v>Ферсмана</c:v>
                </c:pt>
                <c:pt idx="7">
                  <c:v>Полевая</c:v>
                </c:pt>
                <c:pt idx="8">
                  <c:v>Котовского</c:v>
                </c:pt>
                <c:pt idx="9">
                  <c:v>Дзержинского</c:v>
                </c:pt>
                <c:pt idx="10">
                  <c:v>Нефтяников</c:v>
                </c:pt>
                <c:pt idx="11">
                  <c:v>Обход г. Усть-Кута</c:v>
                </c:pt>
                <c:pt idx="12">
                  <c:v>а/д Братск-Усть-Кут-Мирный</c:v>
                </c:pt>
                <c:pt idx="13">
                  <c:v>а/д Усть-Кут-Магистральный</c:v>
                </c:pt>
                <c:pt idx="14">
                  <c:v>иные</c:v>
                </c:pt>
              </c:strCache>
            </c:strRef>
          </c:cat>
          <c:val>
            <c:numRef>
              <c:f>ДТП!$B$9:$B$23</c:f>
              <c:numCache>
                <c:formatCode>General</c:formatCode>
                <c:ptCount val="15"/>
                <c:pt idx="0">
                  <c:v>4</c:v>
                </c:pt>
                <c:pt idx="1">
                  <c:v>8</c:v>
                </c:pt>
                <c:pt idx="2">
                  <c:v>5</c:v>
                </c:pt>
                <c:pt idx="3">
                  <c:v>9</c:v>
                </c:pt>
                <c:pt idx="4">
                  <c:v>10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3</c:v>
                </c:pt>
                <c:pt idx="11">
                  <c:v>9</c:v>
                </c:pt>
                <c:pt idx="12">
                  <c:v>16</c:v>
                </c:pt>
                <c:pt idx="13">
                  <c:v>4</c:v>
                </c:pt>
                <c:pt idx="14">
                  <c:v>14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82559704"/>
        <c:axId val="282560096"/>
      </c:lineChart>
      <c:catAx>
        <c:axId val="282559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0096"/>
        <c:crosses val="autoZero"/>
        <c:auto val="1"/>
        <c:lblAlgn val="ctr"/>
        <c:lblOffset val="100"/>
        <c:noMultiLvlLbl val="0"/>
      </c:catAx>
      <c:valAx>
        <c:axId val="282560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597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smtClean="0">
                <a:solidFill>
                  <a:schemeClr val="accent1">
                    <a:lumMod val="50000"/>
                  </a:schemeClr>
                </a:solidFill>
              </a:rPr>
              <a:t>Количество правонарушений,</a:t>
            </a:r>
            <a:r>
              <a:rPr lang="ru-RU" sz="1600" b="1" baseline="0" smtClean="0">
                <a:solidFill>
                  <a:schemeClr val="accent1">
                    <a:lumMod val="50000"/>
                  </a:schemeClr>
                </a:solidFill>
              </a:rPr>
              <a:t> ед.</a:t>
            </a:r>
            <a:endParaRPr lang="ru-RU" sz="1600" b="1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>
              <a:softEdge rad="76200"/>
            </a:effectLst>
          </c:spPr>
          <c:cat>
            <c:strRef>
              <c:f>полиция!$B$30:$C$30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полиция!$B$31:$C$31</c:f>
              <c:numCache>
                <c:formatCode>General</c:formatCode>
                <c:ptCount val="2"/>
                <c:pt idx="0">
                  <c:v>44</c:v>
                </c:pt>
                <c:pt idx="1">
                  <c:v>24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2560488"/>
        <c:axId val="282564800"/>
      </c:areaChart>
      <c:catAx>
        <c:axId val="2825604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4800"/>
        <c:crosses val="autoZero"/>
        <c:auto val="1"/>
        <c:lblAlgn val="ctr"/>
        <c:lblOffset val="100"/>
        <c:noMultiLvlLbl val="0"/>
      </c:catAx>
      <c:valAx>
        <c:axId val="282564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256048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3145887789656304E-4"/>
          <c:y val="0.10502580617642041"/>
          <c:w val="0.97591290313539203"/>
          <c:h val="0.80224577717113121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12"/>
            <c:spPr>
              <a:solidFill>
                <a:srgbClr val="00B0F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rgbClr val="BD43AE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tx>
                <c:rich>
                  <a:bodyPr/>
                  <a:lstStyle/>
                  <a:p>
                    <a:fld id="{2A81AD05-43D1-474F-B63F-A61A3F3EE49E}" type="VALUE">
                      <a:rPr lang="en-US" smtClean="0">
                        <a:solidFill>
                          <a:schemeClr val="bg1"/>
                        </a:solidFill>
                      </a:rPr>
                      <a:pPr/>
                      <a:t>[ЗНАЧЕНИЕ]</a:t>
                    </a:fld>
                    <a:r>
                      <a:rPr lang="en-US" dirty="0" smtClean="0">
                        <a:solidFill>
                          <a:schemeClr val="bg1"/>
                        </a:solidFill>
                      </a:rPr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970C7DB2-AEAB-40CC-ADC7-7382D75A50BB}" type="VALUE">
                      <a:rPr lang="en-US" smtClean="0"/>
                      <a:pPr/>
                      <a:t>[ЗНАЧЕНИЕ]</a:t>
                    </a:fld>
                    <a:r>
                      <a:rPr lang="en-US" dirty="0" smtClean="0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полиция!$B$33:$B$34</c:f>
              <c:strCache>
                <c:ptCount val="2"/>
                <c:pt idx="0">
                  <c:v>прочие</c:v>
                </c:pt>
                <c:pt idx="1">
                  <c:v>имущественные</c:v>
                </c:pt>
              </c:strCache>
            </c:strRef>
          </c:cat>
          <c:val>
            <c:numRef>
              <c:f>полиция!$C$33:$C$34</c:f>
              <c:numCache>
                <c:formatCode>General</c:formatCode>
                <c:ptCount val="2"/>
                <c:pt idx="0">
                  <c:v>11.4</c:v>
                </c:pt>
                <c:pt idx="1">
                  <c:v>88.6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8218397959015318"/>
          <c:y val="0.88193272012945778"/>
          <c:w val="0.41584825317014379"/>
          <c:h val="8.701728942728771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00B0F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здравоохр!$B$1:$D$1</c:f>
              <c:strCache>
                <c:ptCount val="3"/>
                <c:pt idx="0">
                  <c:v> по штату </c:v>
                </c:pt>
                <c:pt idx="1">
                  <c:v> занято </c:v>
                </c:pt>
                <c:pt idx="2">
                  <c:v> физ.лица </c:v>
                </c:pt>
              </c:strCache>
            </c:strRef>
          </c:cat>
          <c:val>
            <c:numRef>
              <c:f>здравоохр!$B$2:$D$2</c:f>
              <c:numCache>
                <c:formatCode>_-* #,##0.0\ _₽_-;\-* #,##0.0\ _₽_-;_-* "-"?\ _₽_-;_-@_-</c:formatCode>
                <c:ptCount val="3"/>
                <c:pt idx="0">
                  <c:v>188.5</c:v>
                </c:pt>
                <c:pt idx="1">
                  <c:v>172</c:v>
                </c:pt>
                <c:pt idx="2">
                  <c:v>90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B67-416F-B69D-B293E112FD59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282564408"/>
        <c:axId val="283467824"/>
      </c:barChart>
      <c:catAx>
        <c:axId val="282564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67824"/>
        <c:crosses val="autoZero"/>
        <c:auto val="1"/>
        <c:lblAlgn val="ctr"/>
        <c:lblOffset val="100"/>
        <c:noMultiLvlLbl val="0"/>
      </c:catAx>
      <c:valAx>
        <c:axId val="283467824"/>
        <c:scaling>
          <c:orientation val="minMax"/>
        </c:scaling>
        <c:delete val="1"/>
        <c:axPos val="l"/>
        <c:numFmt formatCode="_-* #,##0.0\ _₽_-;\-* #,##0.0\ _₽_-;_-* &quot;-&quot;?\ _₽_-;_-@_-" sourceLinked="1"/>
        <c:majorTickMark val="none"/>
        <c:minorTickMark val="none"/>
        <c:tickLblPos val="nextTo"/>
        <c:crossAx val="2825644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здравоохр!$B$3:$D$3</c:f>
              <c:strCache>
                <c:ptCount val="3"/>
                <c:pt idx="0">
                  <c:v> по штату </c:v>
                </c:pt>
                <c:pt idx="1">
                  <c:v> занято </c:v>
                </c:pt>
                <c:pt idx="2">
                  <c:v> физ.лица </c:v>
                </c:pt>
              </c:strCache>
            </c:strRef>
          </c:cat>
          <c:val>
            <c:numRef>
              <c:f>здравоохр!$B$4:$D$4</c:f>
              <c:numCache>
                <c:formatCode>_-* #,##0.0\ _₽_-;\-* #,##0.0\ _₽_-;_-* "-"?\ _₽_-;_-@_-</c:formatCode>
                <c:ptCount val="3"/>
                <c:pt idx="0">
                  <c:v>483.5</c:v>
                </c:pt>
                <c:pt idx="1">
                  <c:v>472</c:v>
                </c:pt>
                <c:pt idx="2">
                  <c:v>279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50E-484F-A278-5EB976525627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283471352"/>
        <c:axId val="283468608"/>
      </c:barChart>
      <c:catAx>
        <c:axId val="283471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68608"/>
        <c:crosses val="autoZero"/>
        <c:auto val="1"/>
        <c:lblAlgn val="ctr"/>
        <c:lblOffset val="100"/>
        <c:noMultiLvlLbl val="0"/>
      </c:catAx>
      <c:valAx>
        <c:axId val="283468608"/>
        <c:scaling>
          <c:orientation val="minMax"/>
        </c:scaling>
        <c:delete val="1"/>
        <c:axPos val="l"/>
        <c:numFmt formatCode="_-* #,##0.0\ _₽_-;\-* #,##0.0\ _₽_-;_-* &quot;-&quot;?\ _₽_-;_-@_-" sourceLinked="1"/>
        <c:majorTickMark val="none"/>
        <c:minorTickMark val="none"/>
        <c:tickLblPos val="nextTo"/>
        <c:crossAx val="2834713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>
                <a:solidFill>
                  <a:schemeClr val="accent1">
                    <a:lumMod val="50000"/>
                  </a:schemeClr>
                </a:solidFill>
              </a:rPr>
              <a:t>Количество детей, </a:t>
            </a:r>
          </a:p>
          <a:p>
            <a:pPr>
              <a:defRPr sz="1600">
                <a:solidFill>
                  <a:schemeClr val="accent1">
                    <a:lumMod val="50000"/>
                  </a:schemeClr>
                </a:solidFill>
              </a:defRPr>
            </a:pPr>
            <a:r>
              <a:rPr lang="ru-RU" sz="1600">
                <a:solidFill>
                  <a:schemeClr val="accent1">
                    <a:lumMod val="50000"/>
                  </a:schemeClr>
                </a:solidFill>
              </a:rPr>
              <a:t>состоящих на учёте, </a:t>
            </a:r>
          </a:p>
          <a:p>
            <a:pPr>
              <a:defRPr sz="1600">
                <a:solidFill>
                  <a:schemeClr val="accent1">
                    <a:lumMod val="50000"/>
                  </a:schemeClr>
                </a:solidFill>
              </a:defRPr>
            </a:pPr>
            <a:r>
              <a:rPr lang="ru-RU" sz="1600">
                <a:solidFill>
                  <a:schemeClr val="accent1">
                    <a:lumMod val="50000"/>
                  </a:schemeClr>
                </a:solidFill>
              </a:rPr>
              <a:t>для получения места  </a:t>
            </a:r>
          </a:p>
        </c:rich>
      </c:tx>
      <c:layout>
        <c:manualLayout>
          <c:xMode val="edge"/>
          <c:yMode val="edge"/>
          <c:x val="0.12127163337784035"/>
          <c:y val="5.352490618341239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2016 год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tint val="60000"/>
                    <a:satMod val="160000"/>
                  </a:schemeClr>
                </a:gs>
                <a:gs pos="46000">
                  <a:schemeClr val="accent6">
                    <a:tint val="86000"/>
                    <a:satMod val="160000"/>
                  </a:schemeClr>
                </a:gs>
                <a:gs pos="100000">
                  <a:schemeClr val="accent6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</c:f>
              <c:strCache>
                <c:ptCount val="1"/>
                <c:pt idx="0">
                  <c:v>Категория 1</c:v>
                </c:pt>
              </c:strCache>
            </c:strRef>
          </c:cat>
          <c:val>
            <c:numRef>
              <c:f>Лист1!$B$2</c:f>
              <c:numCache>
                <c:formatCode>General</c:formatCode>
                <c:ptCount val="1"/>
                <c:pt idx="0">
                  <c:v>969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2017 год</c:v>
                </c:pt>
              </c:strCache>
            </c:strRef>
          </c:tx>
          <c:spPr>
            <a:gradFill rotWithShape="1">
              <a:gsLst>
                <a:gs pos="0">
                  <a:schemeClr val="accent5">
                    <a:tint val="60000"/>
                    <a:satMod val="160000"/>
                  </a:schemeClr>
                </a:gs>
                <a:gs pos="46000">
                  <a:schemeClr val="accent5">
                    <a:tint val="86000"/>
                    <a:satMod val="160000"/>
                  </a:schemeClr>
                </a:gs>
                <a:gs pos="100000">
                  <a:schemeClr val="accent5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</c:f>
              <c:strCache>
                <c:ptCount val="1"/>
                <c:pt idx="0">
                  <c:v>Категория 1</c:v>
                </c:pt>
              </c:strCache>
            </c:strRef>
          </c:cat>
          <c:val>
            <c:numRef>
              <c:f>Лист1!$C$2</c:f>
              <c:numCache>
                <c:formatCode>General</c:formatCode>
                <c:ptCount val="1"/>
                <c:pt idx="0">
                  <c:v>787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2018 год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tint val="60000"/>
                    <a:satMod val="160000"/>
                  </a:schemeClr>
                </a:gs>
                <a:gs pos="46000">
                  <a:schemeClr val="accent4">
                    <a:tint val="86000"/>
                    <a:satMod val="160000"/>
                  </a:schemeClr>
                </a:gs>
                <a:gs pos="100000">
                  <a:schemeClr val="accent4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</c:f>
              <c:strCache>
                <c:ptCount val="1"/>
                <c:pt idx="0">
                  <c:v>Категория 1</c:v>
                </c:pt>
              </c:strCache>
            </c:strRef>
          </c:cat>
          <c:val>
            <c:numRef>
              <c:f>Лист1!$D$2</c:f>
              <c:numCache>
                <c:formatCode>General</c:formatCode>
                <c:ptCount val="1"/>
                <c:pt idx="0">
                  <c:v>805</c:v>
                </c:pt>
              </c:numCache>
            </c:numRef>
          </c:val>
        </c:ser>
        <c:ser>
          <c:idx val="3"/>
          <c:order val="3"/>
          <c:tx>
            <c:strRef>
              <c:f>Лист1!$E$1</c:f>
              <c:strCache>
                <c:ptCount val="1"/>
                <c:pt idx="0">
                  <c:v>2019 год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lumMod val="60000"/>
                    <a:tint val="60000"/>
                    <a:satMod val="160000"/>
                  </a:schemeClr>
                </a:gs>
                <a:gs pos="46000">
                  <a:schemeClr val="accent6">
                    <a:lumMod val="60000"/>
                    <a:tint val="86000"/>
                    <a:satMod val="160000"/>
                  </a:schemeClr>
                </a:gs>
                <a:gs pos="100000">
                  <a:schemeClr val="accent6">
                    <a:lumMod val="60000"/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</c:f>
              <c:strCache>
                <c:ptCount val="1"/>
                <c:pt idx="0">
                  <c:v>Категория 1</c:v>
                </c:pt>
              </c:strCache>
            </c:strRef>
          </c:cat>
          <c:val>
            <c:numRef>
              <c:f>Лист1!$E$2</c:f>
              <c:numCache>
                <c:formatCode>General</c:formatCode>
                <c:ptCount val="1"/>
                <c:pt idx="0">
                  <c:v>720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374743240"/>
        <c:axId val="374753040"/>
      </c:barChart>
      <c:catAx>
        <c:axId val="37474324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one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753040"/>
        <c:crosses val="autoZero"/>
        <c:auto val="1"/>
        <c:lblAlgn val="ctr"/>
        <c:lblOffset val="100"/>
        <c:noMultiLvlLbl val="0"/>
      </c:catAx>
      <c:valAx>
        <c:axId val="3747530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7432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Столбец1</c:v>
                </c:pt>
              </c:strCache>
            </c:strRef>
          </c:tx>
          <c:dLbls>
            <c:dLbl>
              <c:idx val="1"/>
              <c:layout>
                <c:manualLayout>
                  <c:x val="-5.5555555555555455E-2"/>
                  <c:y val="-5.15873015873015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6.9444444444444545E-3"/>
                  <c:y val="-2.77777777777778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 i="0" baseline="0">
                    <a:solidFill>
                      <a:schemeClr val="accent1">
                        <a:lumMod val="50000"/>
                      </a:schemeClr>
                    </a:solidFill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</c:v>
                </c:pt>
                <c:pt idx="1">
                  <c:v>2017 г</c:v>
                </c:pt>
                <c:pt idx="2">
                  <c:v>2018 г</c:v>
                </c:pt>
                <c:pt idx="3">
                  <c:v>2019 г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7184</c:v>
                </c:pt>
                <c:pt idx="1">
                  <c:v>7398</c:v>
                </c:pt>
                <c:pt idx="2">
                  <c:v>7425</c:v>
                </c:pt>
                <c:pt idx="3">
                  <c:v>7326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4756960"/>
        <c:axId val="374756176"/>
      </c:lineChart>
      <c:catAx>
        <c:axId val="3747569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 i="0" baseline="0">
                <a:solidFill>
                  <a:schemeClr val="accent1">
                    <a:lumMod val="50000"/>
                  </a:schemeClr>
                </a:solidFill>
              </a:defRPr>
            </a:pPr>
            <a:endParaRPr lang="ru-RU"/>
          </a:p>
        </c:txPr>
        <c:crossAx val="374756176"/>
        <c:crosses val="autoZero"/>
        <c:auto val="1"/>
        <c:lblAlgn val="ctr"/>
        <c:lblOffset val="100"/>
        <c:noMultiLvlLbl val="0"/>
      </c:catAx>
      <c:valAx>
        <c:axId val="3747561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>
                <a:solidFill>
                  <a:schemeClr val="accent1">
                    <a:lumMod val="50000"/>
                  </a:schemeClr>
                </a:solidFill>
              </a:defRPr>
            </a:pPr>
            <a:endParaRPr lang="ru-RU"/>
          </a:p>
        </c:txPr>
        <c:crossAx val="374756960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smtClean="0">
                <a:solidFill>
                  <a:schemeClr val="accent1">
                    <a:lumMod val="50000"/>
                  </a:schemeClr>
                </a:solidFill>
              </a:rPr>
              <a:t>Программы по направлениям, единиц</a:t>
            </a:r>
            <a:endParaRPr lang="ru-RU" b="1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2962039233380141"/>
          <c:y val="1.633824767239699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2.7207782356940872E-2"/>
          <c:y val="6.9137252307386945E-2"/>
          <c:w val="0.91985402143978001"/>
          <c:h val="0.7172463160835254"/>
        </c:manualLayout>
      </c:layout>
      <c:pie3DChart>
        <c:varyColors val="1"/>
        <c:ser>
          <c:idx val="0"/>
          <c:order val="0"/>
          <c:explosion val="3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spPr>
              <a:solidFill>
                <a:srgbClr val="0070C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4"/>
            <c:spPr>
              <a:solidFill>
                <a:srgbClr val="7030A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6"/>
            <c:bubble3D val="0"/>
            <c:spPr>
              <a:solidFill>
                <a:srgbClr val="00B0F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образование!$A$2:$A$8</c:f>
              <c:strCache>
                <c:ptCount val="7"/>
                <c:pt idx="0">
                  <c:v>Хуожественная</c:v>
                </c:pt>
                <c:pt idx="1">
                  <c:v>Музыкальная студия</c:v>
                </c:pt>
                <c:pt idx="2">
                  <c:v>Естественнонаучная</c:v>
                </c:pt>
                <c:pt idx="3">
                  <c:v>Физкультурно-спортивная</c:v>
                </c:pt>
                <c:pt idx="4">
                  <c:v>Техническая</c:v>
                </c:pt>
                <c:pt idx="5">
                  <c:v>Социально-педагогическая</c:v>
                </c:pt>
                <c:pt idx="6">
                  <c:v>Туристско-краеведческая</c:v>
                </c:pt>
              </c:strCache>
            </c:strRef>
          </c:cat>
          <c:val>
            <c:numRef>
              <c:f>образование!$B$2:$B$8</c:f>
              <c:numCache>
                <c:formatCode>General</c:formatCode>
                <c:ptCount val="7"/>
                <c:pt idx="0">
                  <c:v>47</c:v>
                </c:pt>
                <c:pt idx="1">
                  <c:v>7</c:v>
                </c:pt>
                <c:pt idx="2">
                  <c:v>12</c:v>
                </c:pt>
                <c:pt idx="3">
                  <c:v>18</c:v>
                </c:pt>
                <c:pt idx="4">
                  <c:v>7</c:v>
                </c:pt>
                <c:pt idx="5">
                  <c:v>40</c:v>
                </c:pt>
                <c:pt idx="6">
                  <c:v>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3136808542969307E-2"/>
          <c:y val="0.83194706334241231"/>
          <c:w val="0.95533044436379999"/>
          <c:h val="0.168052936657587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Количество посещающих,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чел.*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26329986935987992"/>
          <c:y val="1.846782490466167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образование!$B$9</c:f>
              <c:strCache>
                <c:ptCount val="1"/>
                <c:pt idx="0">
                  <c:v>на начало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6.8897636015416647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2.0868566064911803E-2"/>
                  <c:y val="-1.84678249046616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1.1881628920958263E-2"/>
                  <c:y val="-9.23391245233083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9933723794980716E-3"/>
                  <c:y val="-1.84678249046616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образование!$A$10:$A$13</c:f>
              <c:strCache>
                <c:ptCount val="4"/>
                <c:pt idx="0">
                  <c:v>2016-2017 уч. год</c:v>
                </c:pt>
                <c:pt idx="1">
                  <c:v>2017-2018 уч. год</c:v>
                </c:pt>
                <c:pt idx="2">
                  <c:v>2018-2019 уч. год</c:v>
                </c:pt>
                <c:pt idx="3">
                  <c:v>2019-2020 уч. год</c:v>
                </c:pt>
              </c:strCache>
            </c:strRef>
          </c:cat>
          <c:val>
            <c:numRef>
              <c:f>образование!$B$10:$B$13</c:f>
              <c:numCache>
                <c:formatCode>General</c:formatCode>
                <c:ptCount val="4"/>
                <c:pt idx="0">
                  <c:v>3772</c:v>
                </c:pt>
                <c:pt idx="1">
                  <c:v>4302</c:v>
                </c:pt>
                <c:pt idx="2">
                  <c:v>4324</c:v>
                </c:pt>
                <c:pt idx="3">
                  <c:v>4640</c:v>
                </c:pt>
              </c:numCache>
            </c:numRef>
          </c:val>
        </c:ser>
        <c:ser>
          <c:idx val="1"/>
          <c:order val="1"/>
          <c:tx>
            <c:strRef>
              <c:f>образование!$C$9</c:f>
              <c:strCache>
                <c:ptCount val="1"/>
                <c:pt idx="0">
                  <c:v>на конец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372702937444339E-2"/>
                  <c:y val="-9.23391245233083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1482939335902654E-2"/>
                  <c:y val="-1.5389854087218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1482939335902654E-2"/>
                  <c:y val="-1.5389854087218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образование!$A$10:$A$13</c:f>
              <c:strCache>
                <c:ptCount val="4"/>
                <c:pt idx="0">
                  <c:v>2016-2017 уч. год</c:v>
                </c:pt>
                <c:pt idx="1">
                  <c:v>2017-2018 уч. год</c:v>
                </c:pt>
                <c:pt idx="2">
                  <c:v>2018-2019 уч. год</c:v>
                </c:pt>
                <c:pt idx="3">
                  <c:v>2019-2020 уч. год</c:v>
                </c:pt>
              </c:strCache>
            </c:strRef>
          </c:cat>
          <c:val>
            <c:numRef>
              <c:f>образование!$C$10:$C$13</c:f>
              <c:numCache>
                <c:formatCode>General</c:formatCode>
                <c:ptCount val="4"/>
                <c:pt idx="0">
                  <c:v>4286</c:v>
                </c:pt>
                <c:pt idx="1">
                  <c:v>4636</c:v>
                </c:pt>
                <c:pt idx="2">
                  <c:v>4399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469392"/>
        <c:axId val="283474880"/>
        <c:axId val="0"/>
      </c:bar3DChart>
      <c:catAx>
        <c:axId val="283469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74880"/>
        <c:crosses val="autoZero"/>
        <c:auto val="1"/>
        <c:lblAlgn val="ctr"/>
        <c:lblOffset val="100"/>
        <c:noMultiLvlLbl val="0"/>
      </c:catAx>
      <c:valAx>
        <c:axId val="283474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693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социально-педагогическое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0482180293501087E-2"/>
                  <c:y val="7.2750482331543534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6.2893081761006475E-3"/>
                  <c:y val="1.1904761904761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5.7861767279090114E-3"/>
                  <c:y val="-4.605191208259055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138</c:v>
                </c:pt>
                <c:pt idx="1">
                  <c:v>259</c:v>
                </c:pt>
                <c:pt idx="2">
                  <c:v>191</c:v>
                </c:pt>
                <c:pt idx="3">
                  <c:v>75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художественное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1"/>
              <c:layout>
                <c:manualLayout>
                  <c:x val="-8.3857442348008807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4.8008748906386706E-3"/>
                  <c:y val="3.96836291021970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Лист1!$C$2:$C$5</c:f>
              <c:numCache>
                <c:formatCode>General</c:formatCode>
                <c:ptCount val="4"/>
                <c:pt idx="0">
                  <c:v>430</c:v>
                </c:pt>
                <c:pt idx="1">
                  <c:v>356</c:v>
                </c:pt>
                <c:pt idx="2">
                  <c:v>580</c:v>
                </c:pt>
                <c:pt idx="3">
                  <c:v>332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физкультурно-спортивное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3.6897637795275592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4.8215223097104715E-4"/>
                  <c:y val="1.19048637029922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Лист1!$D$2:$D$5</c:f>
              <c:numCache>
                <c:formatCode>General</c:formatCode>
                <c:ptCount val="4"/>
                <c:pt idx="0">
                  <c:v>248</c:v>
                </c:pt>
                <c:pt idx="1">
                  <c:v>416</c:v>
                </c:pt>
                <c:pt idx="2">
                  <c:v>569</c:v>
                </c:pt>
                <c:pt idx="3">
                  <c:v>457</c:v>
                </c:pt>
              </c:numCache>
            </c:numRef>
          </c:val>
        </c:ser>
        <c:ser>
          <c:idx val="3"/>
          <c:order val="3"/>
          <c:tx>
            <c:strRef>
              <c:f>Лист1!$E$1</c:f>
              <c:strCache>
                <c:ptCount val="1"/>
                <c:pt idx="0">
                  <c:v>техническое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1.7188976377952552E-3"/>
                  <c:y val="-1.65100549112513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Лист1!$E$2:$E$5</c:f>
              <c:numCache>
                <c:formatCode>General</c:formatCode>
                <c:ptCount val="4"/>
                <c:pt idx="0">
                  <c:v>105</c:v>
                </c:pt>
                <c:pt idx="1">
                  <c:v>87</c:v>
                </c:pt>
                <c:pt idx="2">
                  <c:v>90</c:v>
                </c:pt>
                <c:pt idx="3">
                  <c:v>52</c:v>
                </c:pt>
              </c:numCache>
            </c:numRef>
          </c:val>
        </c:ser>
        <c:ser>
          <c:idx val="4"/>
          <c:order val="4"/>
          <c:tx>
            <c:strRef>
              <c:f>Лист1!$F$1</c:f>
              <c:strCache>
                <c:ptCount val="1"/>
                <c:pt idx="0">
                  <c:v>естественнонаучное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2.0964360587002332E-3"/>
                  <c:y val="1.587301587301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Лист1!$F$2:$F$5</c:f>
              <c:numCache>
                <c:formatCode>General</c:formatCode>
                <c:ptCount val="4"/>
                <c:pt idx="0">
                  <c:v>96</c:v>
                </c:pt>
                <c:pt idx="1">
                  <c:v>123</c:v>
                </c:pt>
                <c:pt idx="2">
                  <c:v>106</c:v>
                </c:pt>
                <c:pt idx="3">
                  <c:v>63</c:v>
                </c:pt>
              </c:numCache>
            </c:numRef>
          </c:val>
        </c:ser>
        <c:ser>
          <c:idx val="5"/>
          <c:order val="5"/>
          <c:tx>
            <c:strRef>
              <c:f>Лист1!$G$1</c:f>
              <c:strCache>
                <c:ptCount val="1"/>
                <c:pt idx="0">
                  <c:v>туристско-краеведческое</c:v>
                </c:pt>
              </c:strCache>
            </c:strRef>
          </c:tx>
          <c:spPr>
            <a:solidFill>
              <a:srgbClr val="BD43AE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год</c:v>
                </c:pt>
                <c:pt idx="1">
                  <c:v>2017 год 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Лист1!$G$2:$G$5</c:f>
              <c:numCache>
                <c:formatCode>General</c:formatCode>
                <c:ptCount val="4"/>
                <c:pt idx="0">
                  <c:v>32</c:v>
                </c:pt>
                <c:pt idx="1">
                  <c:v>156</c:v>
                </c:pt>
                <c:pt idx="2">
                  <c:v>140</c:v>
                </c:pt>
                <c:pt idx="3">
                  <c:v>48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9"/>
        <c:axId val="374774208"/>
        <c:axId val="374774600"/>
      </c:barChart>
      <c:catAx>
        <c:axId val="37477420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774600"/>
        <c:crosses val="autoZero"/>
        <c:auto val="1"/>
        <c:lblAlgn val="ctr"/>
        <c:lblOffset val="100"/>
        <c:noMultiLvlLbl val="0"/>
      </c:catAx>
      <c:valAx>
        <c:axId val="3747746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7742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Ряд 2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7194792434291319E-2"/>
                  <c:y val="-2.4154589371980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2.2107590272660401E-2"/>
                  <c:y val="-3.6231884057971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2107590272660401E-2"/>
                  <c:y val="-1.81159420289854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2281994595922481E-2"/>
                  <c:y val="-4.22705314009661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5010152536243019E-2"/>
                  <c:y val="-2.1378096036467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г.</c:v>
                </c:pt>
                <c:pt idx="1">
                  <c:v>2017 г.</c:v>
                </c:pt>
                <c:pt idx="2">
                  <c:v>2018 г.</c:v>
                </c:pt>
                <c:pt idx="3">
                  <c:v>2019 г.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923</c:v>
                </c:pt>
                <c:pt idx="1">
                  <c:v>968</c:v>
                </c:pt>
                <c:pt idx="2">
                  <c:v>902</c:v>
                </c:pt>
                <c:pt idx="3">
                  <c:v>1011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374527248"/>
        <c:axId val="374522936"/>
        <c:axId val="0"/>
      </c:bar3DChart>
      <c:catAx>
        <c:axId val="37452724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522936"/>
        <c:crosses val="autoZero"/>
        <c:auto val="1"/>
        <c:lblAlgn val="ctr"/>
        <c:lblOffset val="100"/>
        <c:noMultiLvlLbl val="0"/>
      </c:catAx>
      <c:valAx>
        <c:axId val="374522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745272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6.4412862168458512E-2"/>
          <c:y val="3.5734040126336207E-2"/>
          <c:w val="0.77853989220852193"/>
          <c:h val="0.88016425918104546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победители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dLbls>
            <c:dLbl>
              <c:idx val="0"/>
              <c:layout>
                <c:manualLayout>
                  <c:x val="0"/>
                  <c:y val="-2.38095238095237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243778136006711E-17"/>
                  <c:y val="-1.98412698412698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-2.38095238095238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"/>
                  <c:y val="-2.38095238095237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400" b="0" i="0" baseline="0">
                    <a:solidFill>
                      <a:schemeClr val="accent1">
                        <a:lumMod val="50000"/>
                      </a:schemeClr>
                    </a:solidFill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г.</c:v>
                </c:pt>
                <c:pt idx="1">
                  <c:v>2017 г.</c:v>
                </c:pt>
                <c:pt idx="2">
                  <c:v>2018 г.</c:v>
                </c:pt>
                <c:pt idx="3">
                  <c:v>2019 г.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4</c:v>
                </c:pt>
                <c:pt idx="1">
                  <c:v>3</c:v>
                </c:pt>
                <c:pt idx="2">
                  <c:v>5</c:v>
                </c:pt>
                <c:pt idx="3">
                  <c:v>4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призёры</c:v>
                </c:pt>
              </c:strCache>
            </c:strRef>
          </c:tx>
          <c:spPr>
            <a:solidFill>
              <a:srgbClr val="0070C0"/>
            </a:solidFill>
          </c:spPr>
          <c:invertIfNegative val="0"/>
          <c:dLbls>
            <c:dLbl>
              <c:idx val="0"/>
              <c:layout>
                <c:manualLayout>
                  <c:x val="2.0833333333333405E-2"/>
                  <c:y val="-2.38095238095238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2.0833333333333405E-2"/>
                  <c:y val="-1.587301587301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1574074074074073E-2"/>
                  <c:y val="-1.1904761904761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1574074074074073E-2"/>
                  <c:y val="-1.98412698412698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400" b="0" i="0" baseline="0">
                    <a:solidFill>
                      <a:schemeClr val="accent1">
                        <a:lumMod val="50000"/>
                      </a:schemeClr>
                    </a:solidFill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Лист1!$A$2:$A$5</c:f>
              <c:strCache>
                <c:ptCount val="4"/>
                <c:pt idx="0">
                  <c:v>2016 г.</c:v>
                </c:pt>
                <c:pt idx="1">
                  <c:v>2017 г.</c:v>
                </c:pt>
                <c:pt idx="2">
                  <c:v>2018 г.</c:v>
                </c:pt>
                <c:pt idx="3">
                  <c:v>2019 г.</c:v>
                </c:pt>
              </c:strCache>
            </c:strRef>
          </c:cat>
          <c:val>
            <c:numRef>
              <c:f>Лист1!$C$2:$C$5</c:f>
              <c:numCache>
                <c:formatCode>General</c:formatCode>
                <c:ptCount val="4"/>
                <c:pt idx="0">
                  <c:v>14</c:v>
                </c:pt>
                <c:pt idx="1">
                  <c:v>9</c:v>
                </c:pt>
                <c:pt idx="2">
                  <c:v>14</c:v>
                </c:pt>
                <c:pt idx="3">
                  <c:v>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74520976"/>
        <c:axId val="374529600"/>
        <c:axId val="369906232"/>
      </c:bar3DChart>
      <c:catAx>
        <c:axId val="374520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0" i="0" baseline="0">
                <a:solidFill>
                  <a:schemeClr val="accent1">
                    <a:lumMod val="50000"/>
                  </a:schemeClr>
                </a:solidFill>
              </a:defRPr>
            </a:pPr>
            <a:endParaRPr lang="ru-RU"/>
          </a:p>
        </c:txPr>
        <c:crossAx val="374529600"/>
        <c:crosses val="autoZero"/>
        <c:auto val="1"/>
        <c:lblAlgn val="ctr"/>
        <c:lblOffset val="100"/>
        <c:noMultiLvlLbl val="0"/>
      </c:catAx>
      <c:valAx>
        <c:axId val="374529600"/>
        <c:scaling>
          <c:orientation val="minMax"/>
        </c:scaling>
        <c:delete val="0"/>
        <c:axPos val="l"/>
        <c:majorGridlines>
          <c:spPr>
            <a:ln>
              <a:solidFill>
                <a:schemeClr val="tx2">
                  <a:lumMod val="60000"/>
                  <a:lumOff val="40000"/>
                </a:schemeClr>
              </a:solidFill>
            </a:ln>
          </c:spPr>
        </c:majorGridlines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 b="0" i="0" baseline="0">
                <a:solidFill>
                  <a:schemeClr val="accent1">
                    <a:lumMod val="50000"/>
                  </a:schemeClr>
                </a:solidFill>
              </a:defRPr>
            </a:pPr>
            <a:endParaRPr lang="ru-RU"/>
          </a:p>
        </c:txPr>
        <c:crossAx val="374520976"/>
        <c:crosses val="autoZero"/>
        <c:crossBetween val="between"/>
      </c:valAx>
      <c:serAx>
        <c:axId val="369906232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200" b="0" i="0" baseline="0">
                <a:solidFill>
                  <a:schemeClr val="accent1">
                    <a:lumMod val="50000"/>
                  </a:schemeClr>
                </a:solidFill>
              </a:defRPr>
            </a:pPr>
            <a:endParaRPr lang="ru-RU"/>
          </a:p>
        </c:txPr>
        <c:crossAx val="374529600"/>
        <c:crosses val="autoZero"/>
      </c:serAx>
    </c:plotArea>
    <c:plotVisOnly val="1"/>
    <c:dispBlanksAs val="gap"/>
    <c:showDLblsOverMax val="0"/>
  </c:chart>
  <c:externalData r:id="rId1">
    <c:autoUpdate val="0"/>
  </c:externalData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mtClean="0">
                <a:solidFill>
                  <a:schemeClr val="accent1">
                    <a:lumMod val="50000"/>
                  </a:schemeClr>
                </a:solidFill>
              </a:rPr>
              <a:t>Количество прибывших специалистов,</a:t>
            </a:r>
            <a:r>
              <a:rPr lang="ru-RU" baseline="0" smtClean="0">
                <a:solidFill>
                  <a:schemeClr val="accent1">
                    <a:lumMod val="50000"/>
                  </a:schemeClr>
                </a:solidFill>
              </a:rPr>
              <a:t> чел.</a:t>
            </a:r>
            <a:endParaRPr lang="ru-RU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rgbClr val="C0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5110202497109645E-2"/>
                  <c:y val="-3.15091128323964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5110202497109685E-2"/>
                  <c:y val="-1.96931955202477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7268802853839561E-2"/>
                  <c:y val="-3.5447751936445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1586003567299551E-2"/>
                  <c:y val="-1.96931955202477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образование!$B$15:$E$15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образование!$B$16:$E$16</c:f>
              <c:numCache>
                <c:formatCode>General</c:formatCode>
                <c:ptCount val="4"/>
                <c:pt idx="0">
                  <c:v>4</c:v>
                </c:pt>
                <c:pt idx="1">
                  <c:v>6</c:v>
                </c:pt>
                <c:pt idx="2">
                  <c:v>6</c:v>
                </c:pt>
                <c:pt idx="3">
                  <c:v>11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474096"/>
        <c:axId val="283470176"/>
        <c:axId val="0"/>
      </c:bar3DChart>
      <c:catAx>
        <c:axId val="283474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70176"/>
        <c:crosses val="autoZero"/>
        <c:auto val="1"/>
        <c:lblAlgn val="ctr"/>
        <c:lblOffset val="100"/>
        <c:noMultiLvlLbl val="0"/>
      </c:catAx>
      <c:valAx>
        <c:axId val="283470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740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Объем финансирования программы, тыс.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3747755390265759E-2"/>
                  <c:y val="-2.3148148148148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3747755390265676E-2"/>
                  <c:y val="-1.3888888888888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6039047955309967E-2"/>
                  <c:y val="-3.7037037037037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062163308539864E-2"/>
                  <c:y val="-2.7777777777777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программы'!$B$33:$E$33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'мун программы'!$B$34:$E$34</c:f>
              <c:numCache>
                <c:formatCode>_-* #,##0.0\ _р_._-;\-* #,##0.0\ _р_._-;_-* "-"?\ _р_._-;_-@_-</c:formatCode>
                <c:ptCount val="4"/>
                <c:pt idx="0">
                  <c:v>400</c:v>
                </c:pt>
                <c:pt idx="1">
                  <c:v>975</c:v>
                </c:pt>
                <c:pt idx="2">
                  <c:v>1153.4000000000001</c:v>
                </c:pt>
                <c:pt idx="3">
                  <c:v>2612.5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472136"/>
        <c:axId val="283472528"/>
        <c:axId val="0"/>
      </c:bar3DChart>
      <c:catAx>
        <c:axId val="283472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72528"/>
        <c:crosses val="autoZero"/>
        <c:auto val="1"/>
        <c:lblAlgn val="ctr"/>
        <c:lblOffset val="100"/>
        <c:noMultiLvlLbl val="0"/>
      </c:catAx>
      <c:valAx>
        <c:axId val="2834725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4721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образование!$A$21</c:f>
              <c:strCache>
                <c:ptCount val="1"/>
                <c:pt idx="0">
                  <c:v>Всего местный бюджет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2444021151756432E-2"/>
                  <c:y val="-1.37066186419367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5999455766543939E-2"/>
                  <c:y val="-1.14221822016139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422173845915016E-2"/>
                  <c:y val="-1.5991055082259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7777173073937783E-2"/>
                  <c:y val="-1.1422182201613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образование!$B$20:$E$20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образование!$B$21:$E$21</c:f>
              <c:numCache>
                <c:formatCode>_-* #,##0.0\ _р_._-;\-* #,##0.0\ _р_._-;_-* "-"?\ _р_._-;_-@_-</c:formatCode>
                <c:ptCount val="4"/>
                <c:pt idx="0">
                  <c:v>186</c:v>
                </c:pt>
                <c:pt idx="1">
                  <c:v>238.3</c:v>
                </c:pt>
                <c:pt idx="2">
                  <c:v>253.3</c:v>
                </c:pt>
                <c:pt idx="3">
                  <c:v>295.2</c:v>
                </c:pt>
              </c:numCache>
            </c:numRef>
          </c:val>
        </c:ser>
        <c:ser>
          <c:idx val="1"/>
          <c:order val="1"/>
          <c:tx>
            <c:strRef>
              <c:f>образование!$A$22</c:f>
              <c:strCache>
                <c:ptCount val="1"/>
                <c:pt idx="0">
                  <c:v>в т.ч. ремонты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9554890381331527E-2"/>
                  <c:y val="-1.5991055082259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9554890381331496E-2"/>
                  <c:y val="-1.59910550822596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3110324996118987E-2"/>
                  <c:y val="-1.3706618641936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1332607688725341E-2"/>
                  <c:y val="-9.13774576129114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образование!$B$20:$E$20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образование!$B$22:$E$22</c:f>
              <c:numCache>
                <c:formatCode>_-* #,##0.0\ _р_._-;\-* #,##0.0\ _р_._-;_-* "-"?\ _р_._-;_-@_-</c:formatCode>
                <c:ptCount val="4"/>
                <c:pt idx="0">
                  <c:v>8.4</c:v>
                </c:pt>
                <c:pt idx="1">
                  <c:v>37.799999999999997</c:v>
                </c:pt>
                <c:pt idx="2">
                  <c:v>61.7</c:v>
                </c:pt>
                <c:pt idx="3">
                  <c:v>57.5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83440"/>
        <c:axId val="283791280"/>
        <c:axId val="0"/>
      </c:bar3DChart>
      <c:catAx>
        <c:axId val="283783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1280"/>
        <c:crosses val="autoZero"/>
        <c:auto val="1"/>
        <c:lblAlgn val="ctr"/>
        <c:lblOffset val="100"/>
        <c:noMultiLvlLbl val="0"/>
      </c:catAx>
      <c:valAx>
        <c:axId val="2837912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3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Общая сумма финансирования, млн.</a:t>
            </a:r>
            <a:r>
              <a:rPr lang="ru-RU" sz="1400" b="1" baseline="0" dirty="0" smtClean="0">
                <a:solidFill>
                  <a:schemeClr val="accent1">
                    <a:lumMod val="50000"/>
                  </a:schemeClr>
                </a:solidFill>
              </a:rPr>
              <a:t> руб.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rgbClr val="D60093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3041629562505122E-17"/>
                  <c:y val="0.180555555555555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0.189814814814814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0.291666666666666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2.5136613536045674E-3"/>
                  <c:y val="0.31018518518518512"/>
                </c:manualLayout>
              </c:layout>
              <c:tx>
                <c:rich>
                  <a:bodyPr/>
                  <a:lstStyle/>
                  <a:p>
                    <a:r>
                      <a:rPr lang="ru-RU" smtClean="0"/>
                      <a:t>137,6</a:t>
                    </a:r>
                    <a:endParaRPr lang="ru-RU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программы'!$J$22:$M$22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'мун программы'!$J$23:$M$23</c:f>
              <c:numCache>
                <c:formatCode>General</c:formatCode>
                <c:ptCount val="4"/>
                <c:pt idx="0">
                  <c:v>71.7</c:v>
                </c:pt>
                <c:pt idx="1">
                  <c:v>74.8</c:v>
                </c:pt>
                <c:pt idx="2">
                  <c:v>119.4</c:v>
                </c:pt>
                <c:pt idx="3">
                  <c:v>138.4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81872"/>
        <c:axId val="283792848"/>
        <c:axId val="0"/>
      </c:bar3DChart>
      <c:catAx>
        <c:axId val="2837818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2848"/>
        <c:crosses val="autoZero"/>
        <c:auto val="1"/>
        <c:lblAlgn val="ctr"/>
        <c:lblOffset val="100"/>
        <c:noMultiLvlLbl val="0"/>
      </c:catAx>
      <c:valAx>
        <c:axId val="283792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40000"/>
                  <a:lumOff val="6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18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Средства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по народным инициативам, 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'привлеч ср-ва'!$A$3</c:f>
              <c:strCache>
                <c:ptCount val="1"/>
                <c:pt idx="0">
                  <c:v>культура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2417159329342139E-3"/>
                  <c:y val="9.25925925925925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"/>
                  <c:y val="0.305555555555555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"/>
                  <c:y val="0.148148148148148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ср-ва'!$B$2:$D$2</c:f>
              <c:strCache>
                <c:ptCount val="3"/>
                <c:pt idx="0">
                  <c:v>2017 год</c:v>
                </c:pt>
                <c:pt idx="1">
                  <c:v>2018 год</c:v>
                </c:pt>
                <c:pt idx="2">
                  <c:v>2019 год</c:v>
                </c:pt>
              </c:strCache>
            </c:strRef>
          </c:cat>
          <c:val>
            <c:numRef>
              <c:f>'привлеч ср-ва'!$B$3:$D$3</c:f>
              <c:numCache>
                <c:formatCode>_-* #,##0.0\ _₽_-;\-* #,##0.0\ _₽_-;_-* "-"?\ _₽_-;_-@_-</c:formatCode>
                <c:ptCount val="3"/>
                <c:pt idx="0">
                  <c:v>1.1000000000000001</c:v>
                </c:pt>
                <c:pt idx="1">
                  <c:v>6.7</c:v>
                </c:pt>
                <c:pt idx="2">
                  <c:v>2.2999999999999998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91672"/>
        <c:axId val="283782264"/>
        <c:axId val="0"/>
      </c:bar3DChart>
      <c:catAx>
        <c:axId val="2837916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2264"/>
        <c:crosses val="autoZero"/>
        <c:auto val="1"/>
        <c:lblAlgn val="ctr"/>
        <c:lblOffset val="100"/>
        <c:noMultiLvlLbl val="0"/>
      </c:catAx>
      <c:valAx>
        <c:axId val="2837822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40000"/>
                  <a:lumOff val="60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16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Народные инициативы, млн.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0"/>
                  <c:y val="0.245370370370370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8.3333333333334356E-3"/>
                  <c:y val="0.148148148148148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'привлеч ср-ва'!$F$4:$G$4</c:f>
              <c:strCache>
                <c:ptCount val="2"/>
                <c:pt idx="0">
                  <c:v>2018 год</c:v>
                </c:pt>
                <c:pt idx="1">
                  <c:v>2019 год</c:v>
                </c:pt>
              </c:strCache>
            </c:strRef>
          </c:cat>
          <c:val>
            <c:numRef>
              <c:f>'привлеч ср-ва'!$F$5:$G$5</c:f>
              <c:numCache>
                <c:formatCode>_-* #,##0.0\ _₽_-;\-* #,##0.0\ _₽_-;_-* "-"?\ _₽_-;_-@_-</c:formatCode>
                <c:ptCount val="2"/>
                <c:pt idx="0">
                  <c:v>3.2</c:v>
                </c:pt>
                <c:pt idx="1">
                  <c:v>1.4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82656"/>
        <c:axId val="283793632"/>
        <c:axId val="0"/>
      </c:bar3DChart>
      <c:catAx>
        <c:axId val="2837826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3632"/>
        <c:crosses val="autoZero"/>
        <c:auto val="1"/>
        <c:lblAlgn val="ctr"/>
        <c:lblOffset val="100"/>
        <c:noMultiLvlLbl val="0"/>
      </c:catAx>
      <c:valAx>
        <c:axId val="283793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26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Объемы финансирования, 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0"/>
      <c:rotY val="0"/>
      <c:rAngAx val="0"/>
      <c:perspective val="5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tx>
            <c:strRef>
              <c:f>'мун программы'!$A$38</c:f>
              <c:strCache>
                <c:ptCount val="1"/>
                <c:pt idx="0">
                  <c:v>всего</c:v>
                </c:pt>
              </c:strCache>
            </c:strRef>
          </c:tx>
          <c:spPr>
            <a:solidFill>
              <a:srgbClr val="BD43AE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программы'!$B$37:$E$37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'мун программы'!$B$38:$E$38</c:f>
              <c:numCache>
                <c:formatCode>_-* #,##0.0\ _р_._-;\-* #,##0.0\ _р_._-;_-* "-"?\ _р_._-;_-@_-</c:formatCode>
                <c:ptCount val="4"/>
                <c:pt idx="0">
                  <c:v>57.8</c:v>
                </c:pt>
                <c:pt idx="1">
                  <c:v>84.6</c:v>
                </c:pt>
                <c:pt idx="2">
                  <c:v>95.5</c:v>
                </c:pt>
                <c:pt idx="3">
                  <c:v>217.3</c:v>
                </c:pt>
              </c:numCache>
            </c:numRef>
          </c:val>
        </c:ser>
        <c:ser>
          <c:idx val="1"/>
          <c:order val="1"/>
          <c:tx>
            <c:strRef>
              <c:f>'мун программы'!$A$39</c:f>
              <c:strCache>
                <c:ptCount val="1"/>
                <c:pt idx="0">
                  <c:v>в т.ч. бюджетные инвестиции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программы'!$B$37:$E$37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'мун программы'!$B$39:$E$39</c:f>
              <c:numCache>
                <c:formatCode>_-* #,##0.0\ _р_._-;\-* #,##0.0\ _р_._-;_-* "-"?\ _р_._-;_-@_-</c:formatCode>
                <c:ptCount val="4"/>
                <c:pt idx="0">
                  <c:v>0</c:v>
                </c:pt>
                <c:pt idx="1">
                  <c:v>23.4</c:v>
                </c:pt>
                <c:pt idx="2">
                  <c:v>16.3</c:v>
                </c:pt>
                <c:pt idx="3">
                  <c:v>83.7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shape val="box"/>
        <c:axId val="283786968"/>
        <c:axId val="283784616"/>
        <c:axId val="0"/>
      </c:bar3DChart>
      <c:catAx>
        <c:axId val="28378696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4616"/>
        <c:crosses val="autoZero"/>
        <c:auto val="1"/>
        <c:lblAlgn val="ctr"/>
        <c:lblOffset val="100"/>
        <c:noMultiLvlLbl val="0"/>
      </c:catAx>
      <c:valAx>
        <c:axId val="28378461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40000"/>
                  <a:lumOff val="6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69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explosion val="7"/>
          <c:dPt>
            <c:idx val="0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молодежь!$A$2:$A$3</c:f>
              <c:strCache>
                <c:ptCount val="2"/>
                <c:pt idx="0">
                  <c:v>молодежь</c:v>
                </c:pt>
                <c:pt idx="1">
                  <c:v>иные категории</c:v>
                </c:pt>
              </c:strCache>
            </c:strRef>
          </c:cat>
          <c:val>
            <c:numRef>
              <c:f>молодежь!$B$2:$B$3</c:f>
              <c:numCache>
                <c:formatCode>General</c:formatCode>
                <c:ptCount val="2"/>
                <c:pt idx="0">
                  <c:v>18.64</c:v>
                </c:pt>
                <c:pt idx="1">
                  <c:v>81.36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rtl="0"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ЖКХ!$A$5</c:f>
              <c:strCache>
                <c:ptCount val="1"/>
                <c:pt idx="0">
                  <c:v> всего 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1736178079885932E-3"/>
                  <c:y val="0.32155325071479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4-A30D-4EC7-B9CE-3C5CE0A7C58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ЖКХ!$B$4</c:f>
              <c:strCache>
                <c:ptCount val="1"/>
                <c:pt idx="0">
                  <c:v> 2019 год </c:v>
                </c:pt>
              </c:strCache>
            </c:strRef>
          </c:cat>
          <c:val>
            <c:numRef>
              <c:f>ЖКХ!$B$5</c:f>
              <c:numCache>
                <c:formatCode>_-* #,##0.0\ _₽_-;\-* #,##0.0\ _₽_-;_-* "-"?\ _₽_-;_-@_-</c:formatCode>
                <c:ptCount val="1"/>
                <c:pt idx="0">
                  <c:v>152.4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30D-4EC7-B9CE-3C5CE0A7C585}"/>
            </c:ext>
          </c:extLst>
        </c:ser>
        <c:ser>
          <c:idx val="1"/>
          <c:order val="1"/>
          <c:tx>
            <c:strRef>
              <c:f>ЖКХ!$A$6</c:f>
              <c:strCache>
                <c:ptCount val="1"/>
                <c:pt idx="0">
                  <c:v> областной бюджет 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1736178079885932E-3"/>
                  <c:y val="7.19895337421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A30D-4EC7-B9CE-3C5CE0A7C58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ЖКХ!$B$4</c:f>
              <c:strCache>
                <c:ptCount val="1"/>
                <c:pt idx="0">
                  <c:v> 2019 год </c:v>
                </c:pt>
              </c:strCache>
            </c:strRef>
          </c:cat>
          <c:val>
            <c:numRef>
              <c:f>ЖКХ!$B$6</c:f>
              <c:numCache>
                <c:formatCode>_-* #,##0.0\ _₽_-;\-* #,##0.0\ _₽_-;_-* "-"?\ _₽_-;_-@_-</c:formatCode>
                <c:ptCount val="1"/>
                <c:pt idx="0">
                  <c:v>20.7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A30D-4EC7-B9CE-3C5CE0A7C585}"/>
            </c:ext>
          </c:extLst>
        </c:ser>
        <c:ser>
          <c:idx val="2"/>
          <c:order val="2"/>
          <c:tx>
            <c:strRef>
              <c:f>ЖКХ!$A$7</c:f>
              <c:strCache>
                <c:ptCount val="1"/>
                <c:pt idx="0">
                  <c:v> местный бюджет 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3.2604267119828896E-3"/>
                  <c:y val="6.4790580367906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6-A30D-4EC7-B9CE-3C5CE0A7C58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ЖКХ!$B$4</c:f>
              <c:strCache>
                <c:ptCount val="1"/>
                <c:pt idx="0">
                  <c:v> 2019 год </c:v>
                </c:pt>
              </c:strCache>
            </c:strRef>
          </c:cat>
          <c:val>
            <c:numRef>
              <c:f>ЖКХ!$B$7</c:f>
              <c:numCache>
                <c:formatCode>_-* #,##0.0\ _₽_-;\-* #,##0.0\ _₽_-;_-* "-"?\ _₽_-;_-@_-</c:formatCode>
                <c:ptCount val="1"/>
                <c:pt idx="0">
                  <c:v>15.1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A30D-4EC7-B9CE-3C5CE0A7C585}"/>
            </c:ext>
          </c:extLst>
        </c:ser>
        <c:ser>
          <c:idx val="3"/>
          <c:order val="3"/>
          <c:tx>
            <c:strRef>
              <c:f>ЖКХ!$A$8</c:f>
              <c:strCache>
                <c:ptCount val="1"/>
                <c:pt idx="0">
                  <c:v> средства предприятий 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7.9698398943542892E-17"/>
                  <c:y val="0.251963368097412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A30D-4EC7-B9CE-3C5CE0A7C585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ЖКХ!$B$4</c:f>
              <c:strCache>
                <c:ptCount val="1"/>
                <c:pt idx="0">
                  <c:v> 2019 год </c:v>
                </c:pt>
              </c:strCache>
            </c:strRef>
          </c:cat>
          <c:val>
            <c:numRef>
              <c:f>ЖКХ!$B$8</c:f>
              <c:numCache>
                <c:formatCode>_-* #,##0.0\ _₽_-;\-* #,##0.0\ _₽_-;_-* "-"?\ _₽_-;_-@_-</c:formatCode>
                <c:ptCount val="1"/>
                <c:pt idx="0">
                  <c:v>116.7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A30D-4EC7-B9CE-3C5CE0A7C5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86184"/>
        <c:axId val="283787752"/>
        <c:axId val="0"/>
      </c:bar3DChart>
      <c:catAx>
        <c:axId val="28378618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283787752"/>
        <c:crosses val="autoZero"/>
        <c:auto val="1"/>
        <c:lblAlgn val="ctr"/>
        <c:lblOffset val="100"/>
        <c:noMultiLvlLbl val="0"/>
      </c:catAx>
      <c:valAx>
        <c:axId val="283787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₽_-;\-* #,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61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accent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r>
              <a:rPr lang="ru-RU" sz="1400" b="1">
                <a:solidFill>
                  <a:schemeClr val="accent1">
                    <a:lumMod val="50000"/>
                  </a:schemeClr>
                </a:solidFill>
              </a:rPr>
              <a:t>МП "Энергосбережение и повышение энергетической эффективности УКМО«, млн. руб.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accent1">
                  <a:lumMod val="50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>
        <c:manualLayout>
          <c:layoutTarget val="inner"/>
          <c:xMode val="edge"/>
          <c:yMode val="edge"/>
          <c:x val="0.12728230839350879"/>
          <c:y val="0.26178456009325368"/>
          <c:w val="0.84651356080489937"/>
          <c:h val="0.5987800632063848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'мун программы'!$I$30</c:f>
              <c:strCache>
                <c:ptCount val="1"/>
                <c:pt idx="0">
                  <c:v>"Энергосбережение и повышение энергетической эффективности УКМО"</c:v>
                </c:pt>
              </c:strCache>
            </c:strRef>
          </c:tx>
          <c:spPr>
            <a:gradFill>
              <a:gsLst>
                <a:gs pos="0">
                  <a:schemeClr val="accent4"/>
                </a:gs>
                <a:gs pos="100000">
                  <a:schemeClr val="accent4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программы'!$J$29:$L$29</c:f>
              <c:strCache>
                <c:ptCount val="3"/>
                <c:pt idx="0">
                  <c:v>2017 год</c:v>
                </c:pt>
                <c:pt idx="1">
                  <c:v>2018 год</c:v>
                </c:pt>
                <c:pt idx="2">
                  <c:v>2019 год</c:v>
                </c:pt>
              </c:strCache>
            </c:strRef>
          </c:cat>
          <c:val>
            <c:numRef>
              <c:f>'мун программы'!$J$30:$L$30</c:f>
              <c:numCache>
                <c:formatCode>_-* #,##0.0\ _р_._-;\-* #,##0.0\ _р_._-;_-* "-"?\ _р_._-;_-@_-</c:formatCode>
                <c:ptCount val="3"/>
                <c:pt idx="0">
                  <c:v>16.7</c:v>
                </c:pt>
                <c:pt idx="1">
                  <c:v>12.2</c:v>
                </c:pt>
                <c:pt idx="2">
                  <c:v>35.6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283787360"/>
        <c:axId val="283792064"/>
      </c:barChart>
      <c:catAx>
        <c:axId val="283787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2064"/>
        <c:crosses val="autoZero"/>
        <c:auto val="1"/>
        <c:lblAlgn val="ctr"/>
        <c:lblOffset val="100"/>
        <c:noMultiLvlLbl val="0"/>
      </c:catAx>
      <c:valAx>
        <c:axId val="283792064"/>
        <c:scaling>
          <c:orientation val="minMax"/>
        </c:scaling>
        <c:delete val="1"/>
        <c:axPos val="l"/>
        <c:numFmt formatCode="_-* #,##0.0\ _р_._-;\-* #,##0.0\ _р_._-;_-* &quot;-&quot;?\ _р_._-;_-@_-" sourceLinked="1"/>
        <c:majorTickMark val="none"/>
        <c:minorTickMark val="none"/>
        <c:tickLblPos val="nextTo"/>
        <c:crossAx val="2837873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accent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Коммунальные платежи, млн. руб.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accent1">
                  <a:lumMod val="50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бюджет!$A$81</c:f>
              <c:strCache>
                <c:ptCount val="1"/>
                <c:pt idx="0">
                  <c:v>коммунальные платежи</c:v>
                </c:pt>
              </c:strCache>
            </c:strRef>
          </c:tx>
          <c:spPr>
            <a:gradFill>
              <a:gsLst>
                <a:gs pos="0">
                  <a:schemeClr val="accent6"/>
                </a:gs>
                <a:gs pos="100000">
                  <a:schemeClr val="accent6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бюджет!$B$80:$F$80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бюджет!$B$81:$F$81</c:f>
              <c:numCache>
                <c:formatCode>_-* #,##0.0\ _₽_-;\-* #,##0.0\ _₽_-;_-* "-"?\ _₽_-;_-@_-</c:formatCode>
                <c:ptCount val="5"/>
                <c:pt idx="0">
                  <c:v>111.2</c:v>
                </c:pt>
                <c:pt idx="1">
                  <c:v>171.4</c:v>
                </c:pt>
                <c:pt idx="2">
                  <c:v>132.6</c:v>
                </c:pt>
                <c:pt idx="3">
                  <c:v>137.6</c:v>
                </c:pt>
                <c:pt idx="4">
                  <c:v>136.80000000000001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283788144"/>
        <c:axId val="283788536"/>
      </c:barChart>
      <c:catAx>
        <c:axId val="283788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88536"/>
        <c:crosses val="autoZero"/>
        <c:auto val="1"/>
        <c:lblAlgn val="ctr"/>
        <c:lblOffset val="100"/>
        <c:noMultiLvlLbl val="0"/>
      </c:catAx>
      <c:valAx>
        <c:axId val="283788536"/>
        <c:scaling>
          <c:orientation val="minMax"/>
        </c:scaling>
        <c:delete val="1"/>
        <c:axPos val="l"/>
        <c:numFmt formatCode="_-* #,##0.0\ _₽_-;\-* #,##0.0\ _₽_-;_-* &quot;-&quot;?\ _₽_-;_-@_-" sourceLinked="1"/>
        <c:majorTickMark val="none"/>
        <c:minorTickMark val="none"/>
        <c:tickLblPos val="nextTo"/>
        <c:crossAx val="2837881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/>
              <a:t>Результаты по заключенным соглашениям, млн. руб.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заключено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7.8124999999999853E-3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9.3749999999999997E-3"/>
                  <c:y val="-9.37499942328989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0937499999999999E-2"/>
                  <c:y val="-7.03124956746742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2500000000000001E-2"/>
                  <c:y val="-1.64062489907573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8749999999999999E-2"/>
                  <c:y val="-1.3206110997882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Лист1!$A$2:$A$6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Лист1!$B$2:$B$6</c:f>
              <c:numCache>
                <c:formatCode>General</c:formatCode>
                <c:ptCount val="5"/>
                <c:pt idx="0">
                  <c:v>16.100000000000001</c:v>
                </c:pt>
                <c:pt idx="1">
                  <c:v>37.5</c:v>
                </c:pt>
                <c:pt idx="2">
                  <c:v>32.5</c:v>
                </c:pt>
                <c:pt idx="3">
                  <c:v>85.5</c:v>
                </c:pt>
                <c:pt idx="4">
                  <c:v>58.4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исполнено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40625E-2"/>
                  <c:y val="-7.03124956746750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7187500000000001E-2"/>
                  <c:y val="-1.64062489907574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1.8749999999999999E-2"/>
                  <c:y val="-1.1718749279112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4062499999999886E-2"/>
                  <c:y val="-1.4062499134934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1.8749999999999999E-2"/>
                  <c:y val="-1.0564888798306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Лист1!$A$2:$A$6</c:f>
              <c:strCache>
                <c:ptCount val="5"/>
                <c:pt idx="0">
                  <c:v>2015 год</c:v>
                </c:pt>
                <c:pt idx="1">
                  <c:v>2016 год</c:v>
                </c:pt>
                <c:pt idx="2">
                  <c:v>2017 год</c:v>
                </c:pt>
                <c:pt idx="3">
                  <c:v>2018 год</c:v>
                </c:pt>
                <c:pt idx="4">
                  <c:v>2019 год</c:v>
                </c:pt>
              </c:strCache>
            </c:strRef>
          </c:cat>
          <c:val>
            <c:numRef>
              <c:f>Лист1!$C$2:$C$6</c:f>
              <c:numCache>
                <c:formatCode>General</c:formatCode>
                <c:ptCount val="5"/>
                <c:pt idx="0">
                  <c:v>15.7</c:v>
                </c:pt>
                <c:pt idx="1">
                  <c:v>17.399999999999999</c:v>
                </c:pt>
                <c:pt idx="2">
                  <c:v>31.4</c:v>
                </c:pt>
                <c:pt idx="3">
                  <c:v>85.5</c:v>
                </c:pt>
                <c:pt idx="4">
                  <c:v>50.7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413182960"/>
        <c:axId val="413174336"/>
        <c:axId val="0"/>
      </c:bar3DChart>
      <c:catAx>
        <c:axId val="4131829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13174336"/>
        <c:crosses val="autoZero"/>
        <c:auto val="1"/>
        <c:lblAlgn val="ctr"/>
        <c:lblOffset val="100"/>
        <c:noMultiLvlLbl val="0"/>
      </c:catAx>
      <c:valAx>
        <c:axId val="4131743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131829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accent1">
              <a:lumMod val="50000"/>
            </a:schemeClr>
          </a:solidFill>
        </a:defRPr>
      </a:pPr>
      <a:endParaRPr lang="ru-RU"/>
    </a:p>
  </c:txPr>
  <c:externalData r:id="rId3">
    <c:autoUpdate val="0"/>
  </c:externalData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4031365313653133E-2"/>
          <c:y val="9.1823844716147532E-2"/>
          <c:w val="0.84681221812218122"/>
          <c:h val="0.81635231056770496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1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explosion val="3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explosion val="4"/>
            <c:spPr>
              <a:solidFill>
                <a:srgbClr val="00B0F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explosion val="2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explosion val="2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2"/>
            <c:spPr>
              <a:solidFill>
                <a:srgbClr val="BD43AE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layout>
                <c:manualLayout>
                  <c:x val="-1.1531365313653043E-2"/>
                  <c:y val="-5.5982085732565579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-1.9218942189421894E-2"/>
                  <c:y val="-7.730859458306679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-1.2812628126281263E-3"/>
                  <c:y val="-3.198976327575173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-4.6979093756531341E-17"/>
                  <c:y val="-1.5994881637875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6576" tIns="18288" rIns="36576" bIns="18288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спонсоры!$A$7:$A$12</c:f>
              <c:strCache>
                <c:ptCount val="6"/>
                <c:pt idx="0">
                  <c:v>ООО "ИНК"</c:v>
                </c:pt>
                <c:pt idx="1">
                  <c:v>АО "Гостиница "Лена"</c:v>
                </c:pt>
                <c:pt idx="2">
                  <c:v>ООО "Инд Тимбер"</c:v>
                </c:pt>
                <c:pt idx="3">
                  <c:v>Фонд "Вольное дело"</c:v>
                </c:pt>
                <c:pt idx="4">
                  <c:v>ОАО "РЖД"</c:v>
                </c:pt>
                <c:pt idx="5">
                  <c:v>прочие</c:v>
                </c:pt>
              </c:strCache>
            </c:strRef>
          </c:cat>
          <c:val>
            <c:numRef>
              <c:f>спонсоры!$B$7:$B$12</c:f>
              <c:numCache>
                <c:formatCode>_-* #,##0.0\ _₽_-;\-* #,##0.0\ _₽_-;_-* "-"?\ _₽_-;_-@_-</c:formatCode>
                <c:ptCount val="6"/>
                <c:pt idx="0">
                  <c:v>22.6</c:v>
                </c:pt>
                <c:pt idx="1">
                  <c:v>5.0999999999999996</c:v>
                </c:pt>
                <c:pt idx="2">
                  <c:v>7.9</c:v>
                </c:pt>
                <c:pt idx="3">
                  <c:v>3</c:v>
                </c:pt>
                <c:pt idx="4">
                  <c:v>4.2</c:v>
                </c:pt>
                <c:pt idx="5">
                  <c:v>7.9000000000000057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100">
          <a:solidFill>
            <a:schemeClr val="accent1">
              <a:lumMod val="50000"/>
            </a:schemeClr>
          </a:solidFill>
        </a:defRPr>
      </a:pPr>
      <a:endParaRPr lang="ru-RU"/>
    </a:p>
  </c:txPr>
  <c:externalData r:id="rId3">
    <c:autoUpdate val="0"/>
  </c:externalData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2.4800847596039819E-2"/>
          <c:y val="3.3393907876053966E-2"/>
          <c:w val="0.60895809455638261"/>
          <c:h val="0.91837044741409035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Диаграмма № 3</c:v>
                </c:pt>
              </c:strCache>
            </c:strRef>
          </c:tx>
          <c:explosion val="2"/>
          <c:dPt>
            <c:idx val="0"/>
            <c:bubble3D val="0"/>
            <c:spPr>
              <a:solidFill>
                <a:srgbClr val="FFC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7760-4225-B452-A6470DF35337}"/>
              </c:ext>
            </c:extLst>
          </c:dPt>
          <c:dPt>
            <c:idx val="1"/>
            <c:bubble3D val="0"/>
            <c:spPr>
              <a:solidFill>
                <a:srgbClr val="0070C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7760-4225-B452-A6470DF35337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7760-4225-B452-A6470DF35337}"/>
              </c:ext>
            </c:extLst>
          </c:dPt>
          <c:dPt>
            <c:idx val="3"/>
            <c:bubble3D val="0"/>
            <c:spPr>
              <a:solidFill>
                <a:srgbClr val="00B05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7760-4225-B452-A6470DF35337}"/>
              </c:ext>
            </c:extLst>
          </c:dPt>
          <c:dLbls>
            <c:spPr>
              <a:pattFill prst="pct75">
                <a:fgClr>
                  <a:sysClr val="windowText" lastClr="000000">
                    <a:lumMod val="75000"/>
                    <a:lumOff val="25000"/>
                  </a:sysClr>
                </a:fgClr>
                <a:bgClr>
                  <a:sysClr val="windowText" lastClr="000000">
                    <a:lumMod val="65000"/>
                    <a:lumOff val="35000"/>
                  </a:sys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1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Лист1!$A$2:$A$5</c:f>
              <c:strCache>
                <c:ptCount val="4"/>
                <c:pt idx="0">
                  <c:v>Всего обращений граждан(доставленные лично, по эл.почте, почтовым отправлением) - 87</c:v>
                </c:pt>
                <c:pt idx="1">
                  <c:v>Из Правительства Иркутской области(РФ), др.органов исполнит. и законодат.власти - 62</c:v>
                </c:pt>
                <c:pt idx="2">
                  <c:v>Приём граждан мэром УКМО - 35</c:v>
                </c:pt>
                <c:pt idx="3">
                  <c:v>Всего устных обращений граждан - 39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87</c:v>
                </c:pt>
                <c:pt idx="1">
                  <c:v>62</c:v>
                </c:pt>
                <c:pt idx="2">
                  <c:v>35</c:v>
                </c:pt>
                <c:pt idx="3">
                  <c:v>39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7760-4225-B452-A6470DF35337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508811923331889"/>
          <c:y val="1.2447523405860555E-3"/>
          <c:w val="0.33620341334209208"/>
          <c:h val="0.97225753249863145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94011594854146E-2"/>
          <c:y val="4.3428201731792883E-2"/>
          <c:w val="0.54369130941965582"/>
          <c:h val="0.93204224471941011"/>
        </c:manualLayout>
      </c:layout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Продажи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446A-4D9D-9C6D-F7D6B93F8416}"/>
              </c:ext>
            </c:extLst>
          </c:dPt>
          <c:dPt>
            <c:idx val="1"/>
            <c:bubble3D val="0"/>
            <c:explosion val="2"/>
            <c:spPr>
              <a:solidFill>
                <a:srgbClr val="FF0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446A-4D9D-9C6D-F7D6B93F8416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446A-4D9D-9C6D-F7D6B93F8416}"/>
              </c:ext>
            </c:extLst>
          </c:dPt>
          <c:dPt>
            <c:idx val="3"/>
            <c:bubble3D val="0"/>
            <c:explosion val="3"/>
            <c:spPr>
              <a:solidFill>
                <a:srgbClr val="D6009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446A-4D9D-9C6D-F7D6B93F8416}"/>
              </c:ext>
            </c:extLst>
          </c:dPt>
          <c:dPt>
            <c:idx val="4"/>
            <c:bubble3D val="0"/>
            <c:explosion val="4"/>
            <c:spPr>
              <a:solidFill>
                <a:srgbClr val="FFC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446A-4D9D-9C6D-F7D6B93F8416}"/>
              </c:ext>
            </c:extLst>
          </c:dPt>
          <c:dPt>
            <c:idx val="5"/>
            <c:bubble3D val="0"/>
            <c:explosion val="2"/>
            <c:spPr>
              <a:solidFill>
                <a:srgbClr val="0070C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446A-4D9D-9C6D-F7D6B93F8416}"/>
              </c:ext>
            </c:extLst>
          </c:dPt>
          <c:dLbls>
            <c:spPr>
              <a:pattFill prst="pct75">
                <a:fgClr>
                  <a:prstClr val="black">
                    <a:lumMod val="75000"/>
                    <a:lumOff val="25000"/>
                  </a:prstClr>
                </a:fgClr>
                <a:bgClr>
                  <a:prstClr val="black">
                    <a:lumMod val="65000"/>
                    <a:lumOff val="35000"/>
                  </a:prst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1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Лист1!$A$2:$A$7</c:f>
              <c:strCache>
                <c:ptCount val="6"/>
                <c:pt idx="0">
                  <c:v>Жилищные вопросы - 55</c:v>
                </c:pt>
                <c:pt idx="1">
                  <c:v>Хозяйственная деятельность - 25</c:v>
                </c:pt>
                <c:pt idx="2">
                  <c:v>Вопросы социально-экономической сферы - 49</c:v>
                </c:pt>
                <c:pt idx="3">
                  <c:v>Вопросы землепользования - 19</c:v>
                </c:pt>
                <c:pt idx="4">
                  <c:v>Экология, безнадзорные животные - 11</c:v>
                </c:pt>
                <c:pt idx="5">
                  <c:v>Другие вопросы - 25</c:v>
                </c:pt>
              </c:strCache>
            </c:strRef>
          </c:cat>
          <c:val>
            <c:numRef>
              <c:f>Лист1!$B$2:$B$7</c:f>
              <c:numCache>
                <c:formatCode>General</c:formatCode>
                <c:ptCount val="6"/>
                <c:pt idx="0">
                  <c:v>55</c:v>
                </c:pt>
                <c:pt idx="1">
                  <c:v>25</c:v>
                </c:pt>
                <c:pt idx="2">
                  <c:v>49</c:v>
                </c:pt>
                <c:pt idx="3">
                  <c:v>19</c:v>
                </c:pt>
                <c:pt idx="4">
                  <c:v>11</c:v>
                </c:pt>
                <c:pt idx="5">
                  <c:v>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C-446A-4D9D-9C6D-F7D6B93F8416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64604213758003"/>
          <c:y val="0.11410721281904977"/>
          <c:w val="0.33126818565683519"/>
          <c:h val="0.76807484907740231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Финансирование,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тыс.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Pt>
            <c:idx val="1"/>
            <c:invertIfNegative val="0"/>
            <c:bubble3D val="0"/>
            <c:spPr>
              <a:solidFill>
                <a:srgbClr val="FFC000"/>
              </a:solidFill>
              <a:ln>
                <a:noFill/>
              </a:ln>
              <a:effectLst/>
              <a:sp3d/>
            </c:spPr>
          </c:dPt>
          <c:dPt>
            <c:idx val="2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  <a:sp3d/>
            </c:spPr>
          </c:dPt>
          <c:dPt>
            <c:idx val="3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  <a:sp3d/>
            </c:spPr>
          </c:dPt>
          <c:dLbls>
            <c:dLbl>
              <c:idx val="0"/>
              <c:layout>
                <c:manualLayout>
                  <c:x val="1.2305571962984839E-2"/>
                  <c:y val="-2.4015369836695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1.7227800748178684E-2"/>
                  <c:y val="-1.6010246557796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2.7072258318566647E-2"/>
                  <c:y val="-2.0012808197246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1.2305571962984839E-2"/>
                  <c:y val="-2.80179314761447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'мун программы'!$J$3:$M$3</c:f>
              <c:strCache>
                <c:ptCount val="4"/>
                <c:pt idx="0">
                  <c:v>2016 год</c:v>
                </c:pt>
                <c:pt idx="1">
                  <c:v>2017 год</c:v>
                </c:pt>
                <c:pt idx="2">
                  <c:v>2018 год</c:v>
                </c:pt>
                <c:pt idx="3">
                  <c:v>2019 год</c:v>
                </c:pt>
              </c:strCache>
            </c:strRef>
          </c:cat>
          <c:val>
            <c:numRef>
              <c:f>'мун программы'!$J$4:$M$4</c:f>
              <c:numCache>
                <c:formatCode>_-* #,##0.0\ _р_._-;\-* #,##0.0\ _р_._-;_-* "-"?\ _р_._-;_-@_-</c:formatCode>
                <c:ptCount val="4"/>
                <c:pt idx="0">
                  <c:v>1025.8</c:v>
                </c:pt>
                <c:pt idx="1">
                  <c:v>1025.9000000000001</c:v>
                </c:pt>
                <c:pt idx="2">
                  <c:v>1658.1</c:v>
                </c:pt>
                <c:pt idx="3">
                  <c:v>1289.8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83792456"/>
        <c:axId val="283790104"/>
        <c:axId val="0"/>
      </c:bar3DChart>
      <c:catAx>
        <c:axId val="2837924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0104"/>
        <c:crosses val="autoZero"/>
        <c:auto val="1"/>
        <c:lblAlgn val="ctr"/>
        <c:lblOffset val="100"/>
        <c:noMultiLvlLbl val="0"/>
      </c:catAx>
      <c:valAx>
        <c:axId val="2837901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837924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0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4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4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55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9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0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7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8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3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10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302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1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7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6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7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8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0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4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7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8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spPr/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9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spPr/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0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4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3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4.xml><?xml version="1.0" encoding="utf-8"?>
<cs:chartStyle xmlns:cs="http://schemas.microsoft.com/office/drawing/2012/chartStyle" xmlns:a="http://schemas.openxmlformats.org/drawingml/2006/main" id="29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100000">
            <a:schemeClr val="phClr">
              <a:alpha val="0"/>
            </a:schemeClr>
          </a:gs>
          <a:gs pos="50000">
            <a:schemeClr val="phClr"/>
          </a:gs>
        </a:gsLst>
        <a:lin ang="5400000" scaled="0"/>
      </a:gradFill>
      <a:sp3d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6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7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8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9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0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2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3.xml><?xml version="1.0" encoding="utf-8"?>
<cs:chartStyle xmlns:cs="http://schemas.microsoft.com/office/drawing/2012/chartStyle" xmlns:a="http://schemas.openxmlformats.org/drawingml/2006/main" id="290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54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spPr/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5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spPr/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6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7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8.xml><?xml version="1.0" encoding="utf-8"?>
<cs:chartStyle xmlns:cs="http://schemas.microsoft.com/office/drawing/2012/chartStyle" xmlns:a="http://schemas.openxmlformats.org/drawingml/2006/main" id="26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59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60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ata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image" Target="../media/image35.pn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image" Target="../media/image50.pn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image" Target="../media/image60.png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diagrams/_rels/data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image" Target="../media/image32.pn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image" Target="../media/image80.png"/></Relationships>
</file>

<file path=ppt/diagrams/_rels/data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image" Target="../media/image93.jpeg"/></Relationships>
</file>

<file path=ppt/diagrams/_rels/data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image" Target="../media/image108.png"/><Relationship Id="rId4" Type="http://schemas.openxmlformats.org/officeDocument/2006/relationships/image" Target="../media/image111.png"/></Relationships>
</file>

<file path=ppt/diagrams/_rels/data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6.png"/></Relationships>
</file>

<file path=ppt/diagrams/_rels/data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image" Target="../media/image150.png"/></Relationships>
</file>

<file path=ppt/diagrams/_rels/data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image" Target="../media/image171.png"/><Relationship Id="rId4" Type="http://schemas.openxmlformats.org/officeDocument/2006/relationships/image" Target="../media/image174.png"/></Relationships>
</file>

<file path=ppt/diagrams/_rels/data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image" Target="../media/image175.png"/><Relationship Id="rId4" Type="http://schemas.openxmlformats.org/officeDocument/2006/relationships/image" Target="../media/image178.png"/></Relationships>
</file>

<file path=ppt/diagrams/_rels/data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image" Target="../media/image188.png"/><Relationship Id="rId1" Type="http://schemas.openxmlformats.org/officeDocument/2006/relationships/image" Target="../media/image187.png"/><Relationship Id="rId4" Type="http://schemas.openxmlformats.org/officeDocument/2006/relationships/image" Target="../media/image190.png"/></Relationships>
</file>

<file path=ppt/diagrams/_rels/drawing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image" Target="../media/image15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6F28CA-956E-4105-9FEE-E8CCB63ECF9A}" type="doc">
      <dgm:prSet loTypeId="urn:microsoft.com/office/officeart/2008/layout/LinedList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ru-RU"/>
        </a:p>
      </dgm:t>
    </dgm:pt>
    <dgm:pt modelId="{C19AB6E7-E02B-4F48-A3B0-EC7B6CFEE252}">
      <dgm:prSet phldrT="[Текст]" custT="1"/>
      <dgm:spPr/>
      <dgm:t>
        <a:bodyPr/>
        <a:lstStyle/>
        <a:p>
          <a:r>
            <a:rPr lang="ru-RU" sz="2000" u="sng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Цель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:</a:t>
          </a:r>
        </a:p>
        <a:p>
          <a:r>
            <a:rPr lang="ru-RU" sz="2000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Повышение уровня и качества жизни населения </a:t>
          </a:r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3A1D6397-ED05-4CA0-9D34-01EFB31A1885}" type="parTrans" cxnId="{04C91E48-B700-461C-B679-760CEE75BDEF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A6F86E25-3E65-4361-BA5E-38235FF01E00}" type="sibTrans" cxnId="{04C91E48-B700-461C-B679-760CEE75BDEF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0587524C-7176-419B-B8C6-0F25E2A41461}">
      <dgm:prSet phldrT="[Текст]" custT="1"/>
      <dgm:spPr/>
      <dgm:t>
        <a:bodyPr/>
        <a:lstStyle/>
        <a:p>
          <a:r>
            <a:rPr lang="ru-RU" sz="2000" u="sng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Задача 1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. Обеспечение достойных условий жизни</a:t>
          </a:r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EDAA1050-7F26-4991-92F2-F1BC59BEADE9}" type="parTrans" cxnId="{EEE620F6-C917-4214-9A55-B6DBFEF53E57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8AB2D76B-A802-43D2-B3FD-C17B48BE01A4}" type="sibTrans" cxnId="{EEE620F6-C917-4214-9A55-B6DBFEF53E57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5AE6D5D4-20B3-4742-95EB-A6687EDAF838}">
      <dgm:prSet phldrT="[Текст]" custT="1"/>
      <dgm:spPr/>
      <dgm:t>
        <a:bodyPr/>
        <a:lstStyle/>
        <a:p>
          <a:r>
            <a:rPr lang="ru-RU" sz="2000" u="sng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Задача 2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. Создание возможностей для работы и бизнеса</a:t>
          </a:r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3DC107D7-447F-42D6-B5AC-3EA65FAC2A0E}" type="parTrans" cxnId="{E0FB7787-AECE-4FDC-9A3E-C32E9416BEC6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09F2E425-7036-4766-BE62-96D1AF1BBA6A}" type="sibTrans" cxnId="{E0FB7787-AECE-4FDC-9A3E-C32E9416BEC6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E64AC641-48B9-428D-9CEE-F9D6F1063F45}">
      <dgm:prSet phldrT="[Текст]" custT="1"/>
      <dgm:spPr/>
      <dgm:t>
        <a:bodyPr/>
        <a:lstStyle/>
        <a:p>
          <a:r>
            <a:rPr lang="ru-RU" sz="2000" u="sng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Задача 3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rPr>
            <a:t>. Поддерживание высокого уровня управления</a:t>
          </a:r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DB5BD0FC-CA0B-4362-B80B-19EBD22A1912}" type="parTrans" cxnId="{B4BA5BA8-3382-4CEC-BA9A-E34F77EEA079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7A90ABD5-47FF-435F-AB3E-D3DF71262FB1}" type="sibTrans" cxnId="{B4BA5BA8-3382-4CEC-BA9A-E34F77EEA079}">
      <dgm:prSet/>
      <dgm:spPr/>
      <dgm:t>
        <a:bodyPr/>
        <a:lstStyle/>
        <a:p>
          <a:endParaRPr lang="ru-RU" sz="2000">
            <a:solidFill>
              <a:schemeClr val="accent1">
                <a:lumMod val="50000"/>
              </a:schemeClr>
            </a:solidFill>
            <a:latin typeface="+mn-lt"/>
            <a:cs typeface="Arial" panose="020B0604020202020204" pitchFamily="34" charset="0"/>
          </a:endParaRPr>
        </a:p>
      </dgm:t>
    </dgm:pt>
    <dgm:pt modelId="{014E4477-13F6-4316-8907-F59709FB5A20}" type="pres">
      <dgm:prSet presAssocID="{B96F28CA-956E-4105-9FEE-E8CCB63ECF9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FF36CFAF-58F0-45F7-B8FC-50D9C8E41999}" type="pres">
      <dgm:prSet presAssocID="{C19AB6E7-E02B-4F48-A3B0-EC7B6CFEE252}" presName="thickLine" presStyleLbl="alignNode1" presStyleIdx="0" presStyleCnt="1"/>
      <dgm:spPr/>
      <dgm:t>
        <a:bodyPr/>
        <a:lstStyle/>
        <a:p>
          <a:endParaRPr lang="ru-RU"/>
        </a:p>
      </dgm:t>
    </dgm:pt>
    <dgm:pt modelId="{B828BC2C-2822-465F-8985-BB01B559A639}" type="pres">
      <dgm:prSet presAssocID="{C19AB6E7-E02B-4F48-A3B0-EC7B6CFEE252}" presName="horz1" presStyleCnt="0"/>
      <dgm:spPr/>
      <dgm:t>
        <a:bodyPr/>
        <a:lstStyle/>
        <a:p>
          <a:endParaRPr lang="ru-RU"/>
        </a:p>
      </dgm:t>
    </dgm:pt>
    <dgm:pt modelId="{EE68A13E-88A0-4611-AD16-31BBD4BF412F}" type="pres">
      <dgm:prSet presAssocID="{C19AB6E7-E02B-4F48-A3B0-EC7B6CFEE252}" presName="tx1" presStyleLbl="revTx" presStyleIdx="0" presStyleCnt="4" custScaleX="240095" custLinFactNeighborX="-4464" custLinFactNeighborY="2947"/>
      <dgm:spPr/>
      <dgm:t>
        <a:bodyPr/>
        <a:lstStyle/>
        <a:p>
          <a:endParaRPr lang="ru-RU"/>
        </a:p>
      </dgm:t>
    </dgm:pt>
    <dgm:pt modelId="{84B8F1C9-E412-4A7B-8A15-99E9587AB6C8}" type="pres">
      <dgm:prSet presAssocID="{C19AB6E7-E02B-4F48-A3B0-EC7B6CFEE252}" presName="vert1" presStyleCnt="0"/>
      <dgm:spPr/>
      <dgm:t>
        <a:bodyPr/>
        <a:lstStyle/>
        <a:p>
          <a:endParaRPr lang="ru-RU"/>
        </a:p>
      </dgm:t>
    </dgm:pt>
    <dgm:pt modelId="{487CA1F2-FD1B-402A-A0A9-81ECCC61D525}" type="pres">
      <dgm:prSet presAssocID="{0587524C-7176-419B-B8C6-0F25E2A41461}" presName="vertSpace2a" presStyleCnt="0"/>
      <dgm:spPr/>
      <dgm:t>
        <a:bodyPr/>
        <a:lstStyle/>
        <a:p>
          <a:endParaRPr lang="ru-RU"/>
        </a:p>
      </dgm:t>
    </dgm:pt>
    <dgm:pt modelId="{21B840CC-AD0E-48A2-AF00-06B5C23A7F7B}" type="pres">
      <dgm:prSet presAssocID="{0587524C-7176-419B-B8C6-0F25E2A41461}" presName="horz2" presStyleCnt="0"/>
      <dgm:spPr/>
      <dgm:t>
        <a:bodyPr/>
        <a:lstStyle/>
        <a:p>
          <a:endParaRPr lang="ru-RU"/>
        </a:p>
      </dgm:t>
    </dgm:pt>
    <dgm:pt modelId="{F7A6F757-7731-491D-B9A0-4E09BBC168F9}" type="pres">
      <dgm:prSet presAssocID="{0587524C-7176-419B-B8C6-0F25E2A41461}" presName="horzSpace2" presStyleCnt="0"/>
      <dgm:spPr/>
      <dgm:t>
        <a:bodyPr/>
        <a:lstStyle/>
        <a:p>
          <a:endParaRPr lang="ru-RU"/>
        </a:p>
      </dgm:t>
    </dgm:pt>
    <dgm:pt modelId="{1E481EC0-6FB6-4E9E-9EA6-9E42E6B5DE38}" type="pres">
      <dgm:prSet presAssocID="{0587524C-7176-419B-B8C6-0F25E2A41461}" presName="tx2" presStyleLbl="revTx" presStyleIdx="1" presStyleCnt="4"/>
      <dgm:spPr/>
      <dgm:t>
        <a:bodyPr/>
        <a:lstStyle/>
        <a:p>
          <a:endParaRPr lang="ru-RU"/>
        </a:p>
      </dgm:t>
    </dgm:pt>
    <dgm:pt modelId="{D5DD752B-153A-44D3-B618-2E7941FAE71A}" type="pres">
      <dgm:prSet presAssocID="{0587524C-7176-419B-B8C6-0F25E2A41461}" presName="vert2" presStyleCnt="0"/>
      <dgm:spPr/>
      <dgm:t>
        <a:bodyPr/>
        <a:lstStyle/>
        <a:p>
          <a:endParaRPr lang="ru-RU"/>
        </a:p>
      </dgm:t>
    </dgm:pt>
    <dgm:pt modelId="{6CF60F69-86CB-4A57-87E3-2231BAF610AD}" type="pres">
      <dgm:prSet presAssocID="{0587524C-7176-419B-B8C6-0F25E2A41461}" presName="thinLine2b" presStyleLbl="callout" presStyleIdx="0" presStyleCnt="3"/>
      <dgm:spPr/>
      <dgm:t>
        <a:bodyPr/>
        <a:lstStyle/>
        <a:p>
          <a:endParaRPr lang="ru-RU"/>
        </a:p>
      </dgm:t>
    </dgm:pt>
    <dgm:pt modelId="{AF6F798B-1B16-4A04-9DF4-09D27875D116}" type="pres">
      <dgm:prSet presAssocID="{0587524C-7176-419B-B8C6-0F25E2A41461}" presName="vertSpace2b" presStyleCnt="0"/>
      <dgm:spPr/>
      <dgm:t>
        <a:bodyPr/>
        <a:lstStyle/>
        <a:p>
          <a:endParaRPr lang="ru-RU"/>
        </a:p>
      </dgm:t>
    </dgm:pt>
    <dgm:pt modelId="{8A0A06B1-1ADA-4136-AF1B-5C70425936DC}" type="pres">
      <dgm:prSet presAssocID="{5AE6D5D4-20B3-4742-95EB-A6687EDAF838}" presName="horz2" presStyleCnt="0"/>
      <dgm:spPr/>
      <dgm:t>
        <a:bodyPr/>
        <a:lstStyle/>
        <a:p>
          <a:endParaRPr lang="ru-RU"/>
        </a:p>
      </dgm:t>
    </dgm:pt>
    <dgm:pt modelId="{1C0093AB-02D0-44DC-95A8-9A4309F4D605}" type="pres">
      <dgm:prSet presAssocID="{5AE6D5D4-20B3-4742-95EB-A6687EDAF838}" presName="horzSpace2" presStyleCnt="0"/>
      <dgm:spPr/>
      <dgm:t>
        <a:bodyPr/>
        <a:lstStyle/>
        <a:p>
          <a:endParaRPr lang="ru-RU"/>
        </a:p>
      </dgm:t>
    </dgm:pt>
    <dgm:pt modelId="{8BC148AC-874D-4E3D-ADFA-62211449DAAF}" type="pres">
      <dgm:prSet presAssocID="{5AE6D5D4-20B3-4742-95EB-A6687EDAF838}" presName="tx2" presStyleLbl="revTx" presStyleIdx="2" presStyleCnt="4"/>
      <dgm:spPr/>
      <dgm:t>
        <a:bodyPr/>
        <a:lstStyle/>
        <a:p>
          <a:endParaRPr lang="ru-RU"/>
        </a:p>
      </dgm:t>
    </dgm:pt>
    <dgm:pt modelId="{61811375-F194-4BB1-A5D5-CAA41EE03706}" type="pres">
      <dgm:prSet presAssocID="{5AE6D5D4-20B3-4742-95EB-A6687EDAF838}" presName="vert2" presStyleCnt="0"/>
      <dgm:spPr/>
      <dgm:t>
        <a:bodyPr/>
        <a:lstStyle/>
        <a:p>
          <a:endParaRPr lang="ru-RU"/>
        </a:p>
      </dgm:t>
    </dgm:pt>
    <dgm:pt modelId="{98C2571B-824B-4E20-B65E-311AB6BE4624}" type="pres">
      <dgm:prSet presAssocID="{5AE6D5D4-20B3-4742-95EB-A6687EDAF838}" presName="thinLine2b" presStyleLbl="callout" presStyleIdx="1" presStyleCnt="3"/>
      <dgm:spPr/>
      <dgm:t>
        <a:bodyPr/>
        <a:lstStyle/>
        <a:p>
          <a:endParaRPr lang="ru-RU"/>
        </a:p>
      </dgm:t>
    </dgm:pt>
    <dgm:pt modelId="{CB59F4A0-FAFB-4852-A1D0-2446779C5446}" type="pres">
      <dgm:prSet presAssocID="{5AE6D5D4-20B3-4742-95EB-A6687EDAF838}" presName="vertSpace2b" presStyleCnt="0"/>
      <dgm:spPr/>
      <dgm:t>
        <a:bodyPr/>
        <a:lstStyle/>
        <a:p>
          <a:endParaRPr lang="ru-RU"/>
        </a:p>
      </dgm:t>
    </dgm:pt>
    <dgm:pt modelId="{AFE74397-B371-4B6A-A76E-4A0ED6D49591}" type="pres">
      <dgm:prSet presAssocID="{E64AC641-48B9-428D-9CEE-F9D6F1063F45}" presName="horz2" presStyleCnt="0"/>
      <dgm:spPr/>
      <dgm:t>
        <a:bodyPr/>
        <a:lstStyle/>
        <a:p>
          <a:endParaRPr lang="ru-RU"/>
        </a:p>
      </dgm:t>
    </dgm:pt>
    <dgm:pt modelId="{F7A4565B-B014-4CE8-B43E-9027F8DA21F1}" type="pres">
      <dgm:prSet presAssocID="{E64AC641-48B9-428D-9CEE-F9D6F1063F45}" presName="horzSpace2" presStyleCnt="0"/>
      <dgm:spPr/>
      <dgm:t>
        <a:bodyPr/>
        <a:lstStyle/>
        <a:p>
          <a:endParaRPr lang="ru-RU"/>
        </a:p>
      </dgm:t>
    </dgm:pt>
    <dgm:pt modelId="{872DED73-2FFE-4233-AE7C-0AEC61DC10D3}" type="pres">
      <dgm:prSet presAssocID="{E64AC641-48B9-428D-9CEE-F9D6F1063F45}" presName="tx2" presStyleLbl="revTx" presStyleIdx="3" presStyleCnt="4"/>
      <dgm:spPr/>
      <dgm:t>
        <a:bodyPr/>
        <a:lstStyle/>
        <a:p>
          <a:endParaRPr lang="ru-RU"/>
        </a:p>
      </dgm:t>
    </dgm:pt>
    <dgm:pt modelId="{F575FD98-ECD1-4112-92BD-7C59387BEE8B}" type="pres">
      <dgm:prSet presAssocID="{E64AC641-48B9-428D-9CEE-F9D6F1063F45}" presName="vert2" presStyleCnt="0"/>
      <dgm:spPr/>
      <dgm:t>
        <a:bodyPr/>
        <a:lstStyle/>
        <a:p>
          <a:endParaRPr lang="ru-RU"/>
        </a:p>
      </dgm:t>
    </dgm:pt>
    <dgm:pt modelId="{D4A30608-05E1-4551-9CBF-036A7491AAEB}" type="pres">
      <dgm:prSet presAssocID="{E64AC641-48B9-428D-9CEE-F9D6F1063F45}" presName="thinLine2b" presStyleLbl="callout" presStyleIdx="2" presStyleCnt="3"/>
      <dgm:spPr/>
      <dgm:t>
        <a:bodyPr/>
        <a:lstStyle/>
        <a:p>
          <a:endParaRPr lang="ru-RU"/>
        </a:p>
      </dgm:t>
    </dgm:pt>
    <dgm:pt modelId="{0983F548-0FDD-4A06-96B5-394B1B202DCB}" type="pres">
      <dgm:prSet presAssocID="{E64AC641-48B9-428D-9CEE-F9D6F1063F45}" presName="vertSpace2b" presStyleCnt="0"/>
      <dgm:spPr/>
      <dgm:t>
        <a:bodyPr/>
        <a:lstStyle/>
        <a:p>
          <a:endParaRPr lang="ru-RU"/>
        </a:p>
      </dgm:t>
    </dgm:pt>
  </dgm:ptLst>
  <dgm:cxnLst>
    <dgm:cxn modelId="{EEE620F6-C917-4214-9A55-B6DBFEF53E57}" srcId="{C19AB6E7-E02B-4F48-A3B0-EC7B6CFEE252}" destId="{0587524C-7176-419B-B8C6-0F25E2A41461}" srcOrd="0" destOrd="0" parTransId="{EDAA1050-7F26-4991-92F2-F1BC59BEADE9}" sibTransId="{8AB2D76B-A802-43D2-B3FD-C17B48BE01A4}"/>
    <dgm:cxn modelId="{B4BA5BA8-3382-4CEC-BA9A-E34F77EEA079}" srcId="{C19AB6E7-E02B-4F48-A3B0-EC7B6CFEE252}" destId="{E64AC641-48B9-428D-9CEE-F9D6F1063F45}" srcOrd="2" destOrd="0" parTransId="{DB5BD0FC-CA0B-4362-B80B-19EBD22A1912}" sibTransId="{7A90ABD5-47FF-435F-AB3E-D3DF71262FB1}"/>
    <dgm:cxn modelId="{835BD8CB-672E-493B-BB79-1F5598832B8C}" type="presOf" srcId="{0587524C-7176-419B-B8C6-0F25E2A41461}" destId="{1E481EC0-6FB6-4E9E-9EA6-9E42E6B5DE38}" srcOrd="0" destOrd="0" presId="urn:microsoft.com/office/officeart/2008/layout/LinedList"/>
    <dgm:cxn modelId="{8EC33F0C-3D01-4750-9BAA-BD33ACD9AAC8}" type="presOf" srcId="{B96F28CA-956E-4105-9FEE-E8CCB63ECF9A}" destId="{014E4477-13F6-4316-8907-F59709FB5A20}" srcOrd="0" destOrd="0" presId="urn:microsoft.com/office/officeart/2008/layout/LinedList"/>
    <dgm:cxn modelId="{04C91E48-B700-461C-B679-760CEE75BDEF}" srcId="{B96F28CA-956E-4105-9FEE-E8CCB63ECF9A}" destId="{C19AB6E7-E02B-4F48-A3B0-EC7B6CFEE252}" srcOrd="0" destOrd="0" parTransId="{3A1D6397-ED05-4CA0-9D34-01EFB31A1885}" sibTransId="{A6F86E25-3E65-4361-BA5E-38235FF01E00}"/>
    <dgm:cxn modelId="{7D4A84A7-BCAD-48A8-8B55-4D95ED7C9F92}" type="presOf" srcId="{5AE6D5D4-20B3-4742-95EB-A6687EDAF838}" destId="{8BC148AC-874D-4E3D-ADFA-62211449DAAF}" srcOrd="0" destOrd="0" presId="urn:microsoft.com/office/officeart/2008/layout/LinedList"/>
    <dgm:cxn modelId="{721D1E1A-F5A5-4827-B6B0-645489540C93}" type="presOf" srcId="{C19AB6E7-E02B-4F48-A3B0-EC7B6CFEE252}" destId="{EE68A13E-88A0-4611-AD16-31BBD4BF412F}" srcOrd="0" destOrd="0" presId="urn:microsoft.com/office/officeart/2008/layout/LinedList"/>
    <dgm:cxn modelId="{E0FB7787-AECE-4FDC-9A3E-C32E9416BEC6}" srcId="{C19AB6E7-E02B-4F48-A3B0-EC7B6CFEE252}" destId="{5AE6D5D4-20B3-4742-95EB-A6687EDAF838}" srcOrd="1" destOrd="0" parTransId="{3DC107D7-447F-42D6-B5AC-3EA65FAC2A0E}" sibTransId="{09F2E425-7036-4766-BE62-96D1AF1BBA6A}"/>
    <dgm:cxn modelId="{351D5B04-9F39-4C1C-98E5-528441A11A7E}" type="presOf" srcId="{E64AC641-48B9-428D-9CEE-F9D6F1063F45}" destId="{872DED73-2FFE-4233-AE7C-0AEC61DC10D3}" srcOrd="0" destOrd="0" presId="urn:microsoft.com/office/officeart/2008/layout/LinedList"/>
    <dgm:cxn modelId="{1BCCDC98-BCF2-40F5-A585-CE4ED830E730}" type="presParOf" srcId="{014E4477-13F6-4316-8907-F59709FB5A20}" destId="{FF36CFAF-58F0-45F7-B8FC-50D9C8E41999}" srcOrd="0" destOrd="0" presId="urn:microsoft.com/office/officeart/2008/layout/LinedList"/>
    <dgm:cxn modelId="{C470414A-0D11-45EC-856A-DF1B33827EC2}" type="presParOf" srcId="{014E4477-13F6-4316-8907-F59709FB5A20}" destId="{B828BC2C-2822-465F-8985-BB01B559A639}" srcOrd="1" destOrd="0" presId="urn:microsoft.com/office/officeart/2008/layout/LinedList"/>
    <dgm:cxn modelId="{D8917066-13DD-40DC-8EFB-9BD0EBE62674}" type="presParOf" srcId="{B828BC2C-2822-465F-8985-BB01B559A639}" destId="{EE68A13E-88A0-4611-AD16-31BBD4BF412F}" srcOrd="0" destOrd="0" presId="urn:microsoft.com/office/officeart/2008/layout/LinedList"/>
    <dgm:cxn modelId="{92229EA8-8049-4131-908E-53CF378CB2DC}" type="presParOf" srcId="{B828BC2C-2822-465F-8985-BB01B559A639}" destId="{84B8F1C9-E412-4A7B-8A15-99E9587AB6C8}" srcOrd="1" destOrd="0" presId="urn:microsoft.com/office/officeart/2008/layout/LinedList"/>
    <dgm:cxn modelId="{12FB79B3-A438-4619-8882-A7BEC17B8C45}" type="presParOf" srcId="{84B8F1C9-E412-4A7B-8A15-99E9587AB6C8}" destId="{487CA1F2-FD1B-402A-A0A9-81ECCC61D525}" srcOrd="0" destOrd="0" presId="urn:microsoft.com/office/officeart/2008/layout/LinedList"/>
    <dgm:cxn modelId="{1D8D7686-57A1-4197-A27A-18A602900F73}" type="presParOf" srcId="{84B8F1C9-E412-4A7B-8A15-99E9587AB6C8}" destId="{21B840CC-AD0E-48A2-AF00-06B5C23A7F7B}" srcOrd="1" destOrd="0" presId="urn:microsoft.com/office/officeart/2008/layout/LinedList"/>
    <dgm:cxn modelId="{1785E395-5B9D-492E-BAA5-73A78E0463AE}" type="presParOf" srcId="{21B840CC-AD0E-48A2-AF00-06B5C23A7F7B}" destId="{F7A6F757-7731-491D-B9A0-4E09BBC168F9}" srcOrd="0" destOrd="0" presId="urn:microsoft.com/office/officeart/2008/layout/LinedList"/>
    <dgm:cxn modelId="{8BF1FD7E-9ADA-4018-A7D4-3F28F7E959E4}" type="presParOf" srcId="{21B840CC-AD0E-48A2-AF00-06B5C23A7F7B}" destId="{1E481EC0-6FB6-4E9E-9EA6-9E42E6B5DE38}" srcOrd="1" destOrd="0" presId="urn:microsoft.com/office/officeart/2008/layout/LinedList"/>
    <dgm:cxn modelId="{56A347ED-9EB1-4CB0-A8D1-40BBC0C4CD42}" type="presParOf" srcId="{21B840CC-AD0E-48A2-AF00-06B5C23A7F7B}" destId="{D5DD752B-153A-44D3-B618-2E7941FAE71A}" srcOrd="2" destOrd="0" presId="urn:microsoft.com/office/officeart/2008/layout/LinedList"/>
    <dgm:cxn modelId="{38E6A5E2-6BA8-4209-B0F3-182CA01B1A47}" type="presParOf" srcId="{84B8F1C9-E412-4A7B-8A15-99E9587AB6C8}" destId="{6CF60F69-86CB-4A57-87E3-2231BAF610AD}" srcOrd="2" destOrd="0" presId="urn:microsoft.com/office/officeart/2008/layout/LinedList"/>
    <dgm:cxn modelId="{36E91DE3-7A08-490A-8D65-B592648080C8}" type="presParOf" srcId="{84B8F1C9-E412-4A7B-8A15-99E9587AB6C8}" destId="{AF6F798B-1B16-4A04-9DF4-09D27875D116}" srcOrd="3" destOrd="0" presId="urn:microsoft.com/office/officeart/2008/layout/LinedList"/>
    <dgm:cxn modelId="{A0BECA49-2DD4-4465-8575-EB2E83C3CDD6}" type="presParOf" srcId="{84B8F1C9-E412-4A7B-8A15-99E9587AB6C8}" destId="{8A0A06B1-1ADA-4136-AF1B-5C70425936DC}" srcOrd="4" destOrd="0" presId="urn:microsoft.com/office/officeart/2008/layout/LinedList"/>
    <dgm:cxn modelId="{950FB067-408E-4613-9A08-08656507D3ED}" type="presParOf" srcId="{8A0A06B1-1ADA-4136-AF1B-5C70425936DC}" destId="{1C0093AB-02D0-44DC-95A8-9A4309F4D605}" srcOrd="0" destOrd="0" presId="urn:microsoft.com/office/officeart/2008/layout/LinedList"/>
    <dgm:cxn modelId="{71A8FDAC-E082-4323-9D13-ECAAC1CCDE7C}" type="presParOf" srcId="{8A0A06B1-1ADA-4136-AF1B-5C70425936DC}" destId="{8BC148AC-874D-4E3D-ADFA-62211449DAAF}" srcOrd="1" destOrd="0" presId="urn:microsoft.com/office/officeart/2008/layout/LinedList"/>
    <dgm:cxn modelId="{84CD2FD9-91D0-4236-9735-5C3309FC0E14}" type="presParOf" srcId="{8A0A06B1-1ADA-4136-AF1B-5C70425936DC}" destId="{61811375-F194-4BB1-A5D5-CAA41EE03706}" srcOrd="2" destOrd="0" presId="urn:microsoft.com/office/officeart/2008/layout/LinedList"/>
    <dgm:cxn modelId="{B532D33D-0556-49BA-A2EB-690CC68C04F6}" type="presParOf" srcId="{84B8F1C9-E412-4A7B-8A15-99E9587AB6C8}" destId="{98C2571B-824B-4E20-B65E-311AB6BE4624}" srcOrd="5" destOrd="0" presId="urn:microsoft.com/office/officeart/2008/layout/LinedList"/>
    <dgm:cxn modelId="{670F2A13-BFF0-44B2-AD05-2A795A58A550}" type="presParOf" srcId="{84B8F1C9-E412-4A7B-8A15-99E9587AB6C8}" destId="{CB59F4A0-FAFB-4852-A1D0-2446779C5446}" srcOrd="6" destOrd="0" presId="urn:microsoft.com/office/officeart/2008/layout/LinedList"/>
    <dgm:cxn modelId="{09E8F1EF-8874-4406-A705-013448652B20}" type="presParOf" srcId="{84B8F1C9-E412-4A7B-8A15-99E9587AB6C8}" destId="{AFE74397-B371-4B6A-A76E-4A0ED6D49591}" srcOrd="7" destOrd="0" presId="urn:microsoft.com/office/officeart/2008/layout/LinedList"/>
    <dgm:cxn modelId="{32F4BE62-222F-46FE-A64C-55FA09E130F0}" type="presParOf" srcId="{AFE74397-B371-4B6A-A76E-4A0ED6D49591}" destId="{F7A4565B-B014-4CE8-B43E-9027F8DA21F1}" srcOrd="0" destOrd="0" presId="urn:microsoft.com/office/officeart/2008/layout/LinedList"/>
    <dgm:cxn modelId="{2E144C7D-1C38-42B5-9782-B54D613E22F8}" type="presParOf" srcId="{AFE74397-B371-4B6A-A76E-4A0ED6D49591}" destId="{872DED73-2FFE-4233-AE7C-0AEC61DC10D3}" srcOrd="1" destOrd="0" presId="urn:microsoft.com/office/officeart/2008/layout/LinedList"/>
    <dgm:cxn modelId="{BDEE9197-64C2-4EE3-A37D-AEE68825BCBB}" type="presParOf" srcId="{AFE74397-B371-4B6A-A76E-4A0ED6D49591}" destId="{F575FD98-ECD1-4112-92BD-7C59387BEE8B}" srcOrd="2" destOrd="0" presId="urn:microsoft.com/office/officeart/2008/layout/LinedList"/>
    <dgm:cxn modelId="{7FB1AB57-7B7D-453B-82BB-CEE7C4FF1CBD}" type="presParOf" srcId="{84B8F1C9-E412-4A7B-8A15-99E9587AB6C8}" destId="{D4A30608-05E1-4551-9CBF-036A7491AAEB}" srcOrd="8" destOrd="0" presId="urn:microsoft.com/office/officeart/2008/layout/LinedList"/>
    <dgm:cxn modelId="{8B956C85-36EC-4493-AF6A-F3CF16D60769}" type="presParOf" srcId="{84B8F1C9-E412-4A7B-8A15-99E9587AB6C8}" destId="{0983F548-0FDD-4A06-96B5-394B1B202DCB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4764AA-BD3F-4180-A688-98BA899BEF07}" type="doc">
      <dgm:prSet loTypeId="urn:microsoft.com/office/officeart/2005/8/layout/gear1" loCatId="relationship" qsTypeId="urn:microsoft.com/office/officeart/2005/8/quickstyle/3d2" qsCatId="3D" csTypeId="urn:microsoft.com/office/officeart/2005/8/colors/accent5_2" csCatId="accent5" phldr="1"/>
      <dgm:spPr/>
    </dgm:pt>
    <dgm:pt modelId="{BE70D150-B995-44FF-9637-8541E72A802F}">
      <dgm:prSet phldrT="[Текст]" custT="1"/>
      <dgm:spPr/>
      <dgm:t>
        <a:bodyPr/>
        <a:lstStyle/>
        <a:p>
          <a:endParaRPr lang="ru-RU" sz="1400" dirty="0"/>
        </a:p>
        <a:p>
          <a:r>
            <a:rPr lang="ru-RU" sz="1400" dirty="0"/>
            <a:t>Строительство плавательного </a:t>
          </a:r>
          <a:r>
            <a:rPr lang="ru-RU" sz="1400" dirty="0" smtClean="0"/>
            <a:t>бассейна, спортивных площадок</a:t>
          </a:r>
          <a:endParaRPr lang="ru-RU" sz="1400" dirty="0"/>
        </a:p>
      </dgm:t>
    </dgm:pt>
    <dgm:pt modelId="{0EF9C010-6B9F-410B-8A6B-A1301504A3B8}" type="parTrans" cxnId="{A8469B3F-83F0-4756-9F3F-4B05FB1BFA76}">
      <dgm:prSet/>
      <dgm:spPr/>
      <dgm:t>
        <a:bodyPr/>
        <a:lstStyle/>
        <a:p>
          <a:endParaRPr lang="ru-RU"/>
        </a:p>
      </dgm:t>
    </dgm:pt>
    <dgm:pt modelId="{421F7D0B-3C87-4CA9-9277-1DD73940C50C}" type="sibTrans" cxnId="{A8469B3F-83F0-4756-9F3F-4B05FB1BFA76}">
      <dgm:prSet/>
      <dgm:spPr/>
      <dgm:t>
        <a:bodyPr/>
        <a:lstStyle/>
        <a:p>
          <a:endParaRPr lang="ru-RU"/>
        </a:p>
      </dgm:t>
    </dgm:pt>
    <dgm:pt modelId="{8C7FC30B-220C-437D-80C8-AE6AE6CA1B2B}">
      <dgm:prSet phldrT="[Текст]" custT="1"/>
      <dgm:spPr/>
      <dgm:t>
        <a:bodyPr/>
        <a:lstStyle/>
        <a:p>
          <a:r>
            <a:rPr lang="ru-RU" sz="1400" dirty="0"/>
            <a:t/>
          </a:r>
          <a:br>
            <a:rPr lang="ru-RU" sz="1400" dirty="0"/>
          </a:br>
          <a:r>
            <a:rPr lang="ru-RU" sz="1400" dirty="0" smtClean="0"/>
            <a:t>Школьные автобусы</a:t>
          </a:r>
          <a:endParaRPr lang="ru-RU" sz="1400" dirty="0"/>
        </a:p>
      </dgm:t>
    </dgm:pt>
    <dgm:pt modelId="{42F38CB0-B83C-440E-BC2B-FE92439A1564}" type="parTrans" cxnId="{D8CCB209-9876-448B-BCBA-BCD35EB1AF5B}">
      <dgm:prSet/>
      <dgm:spPr/>
      <dgm:t>
        <a:bodyPr/>
        <a:lstStyle/>
        <a:p>
          <a:endParaRPr lang="ru-RU"/>
        </a:p>
      </dgm:t>
    </dgm:pt>
    <dgm:pt modelId="{5764EC4C-2EA7-4BD1-B0B2-D466514BBF2B}" type="sibTrans" cxnId="{D8CCB209-9876-448B-BCBA-BCD35EB1AF5B}">
      <dgm:prSet/>
      <dgm:spPr/>
      <dgm:t>
        <a:bodyPr/>
        <a:lstStyle/>
        <a:p>
          <a:endParaRPr lang="ru-RU"/>
        </a:p>
      </dgm:t>
    </dgm:pt>
    <dgm:pt modelId="{A153248C-F4A7-42E0-B659-22B9D7B90190}" type="pres">
      <dgm:prSet presAssocID="{9A4764AA-BD3F-4180-A688-98BA899BEF07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F08DAE03-08AA-429F-BF4C-7AEC034D0E90}" type="pres">
      <dgm:prSet presAssocID="{BE70D150-B995-44FF-9637-8541E72A802F}" presName="gear1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4196EB8-FC12-4E58-B001-4380499413C7}" type="pres">
      <dgm:prSet presAssocID="{BE70D150-B995-44FF-9637-8541E72A802F}" presName="gear1srcNode" presStyleLbl="node1" presStyleIdx="0" presStyleCnt="2"/>
      <dgm:spPr/>
      <dgm:t>
        <a:bodyPr/>
        <a:lstStyle/>
        <a:p>
          <a:endParaRPr lang="ru-RU"/>
        </a:p>
      </dgm:t>
    </dgm:pt>
    <dgm:pt modelId="{0BA2C118-A6A3-44A8-8DF0-A889127D010B}" type="pres">
      <dgm:prSet presAssocID="{BE70D150-B995-44FF-9637-8541E72A802F}" presName="gear1dstNode" presStyleLbl="node1" presStyleIdx="0" presStyleCnt="2"/>
      <dgm:spPr/>
      <dgm:t>
        <a:bodyPr/>
        <a:lstStyle/>
        <a:p>
          <a:endParaRPr lang="ru-RU"/>
        </a:p>
      </dgm:t>
    </dgm:pt>
    <dgm:pt modelId="{25975AF1-99B2-4BA5-B78A-F903210E1F15}" type="pres">
      <dgm:prSet presAssocID="{8C7FC30B-220C-437D-80C8-AE6AE6CA1B2B}" presName="gear2" presStyleLbl="node1" presStyleIdx="1" presStyleCnt="2" custScaleX="107423" custScaleY="108748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DC9F1A-9C6A-476C-9351-97EA87961D52}" type="pres">
      <dgm:prSet presAssocID="{8C7FC30B-220C-437D-80C8-AE6AE6CA1B2B}" presName="gear2srcNode" presStyleLbl="node1" presStyleIdx="1" presStyleCnt="2"/>
      <dgm:spPr/>
      <dgm:t>
        <a:bodyPr/>
        <a:lstStyle/>
        <a:p>
          <a:endParaRPr lang="ru-RU"/>
        </a:p>
      </dgm:t>
    </dgm:pt>
    <dgm:pt modelId="{7439D62D-BCC1-4674-81C2-268F00D1267F}" type="pres">
      <dgm:prSet presAssocID="{8C7FC30B-220C-437D-80C8-AE6AE6CA1B2B}" presName="gear2dstNode" presStyleLbl="node1" presStyleIdx="1" presStyleCnt="2"/>
      <dgm:spPr/>
      <dgm:t>
        <a:bodyPr/>
        <a:lstStyle/>
        <a:p>
          <a:endParaRPr lang="ru-RU"/>
        </a:p>
      </dgm:t>
    </dgm:pt>
    <dgm:pt modelId="{7BB9C887-230F-457E-9956-837063D45F8E}" type="pres">
      <dgm:prSet presAssocID="{421F7D0B-3C87-4CA9-9277-1DD73940C50C}" presName="connector1" presStyleLbl="sibTrans2D1" presStyleIdx="0" presStyleCnt="2"/>
      <dgm:spPr/>
      <dgm:t>
        <a:bodyPr/>
        <a:lstStyle/>
        <a:p>
          <a:endParaRPr lang="ru-RU"/>
        </a:p>
      </dgm:t>
    </dgm:pt>
    <dgm:pt modelId="{71EBC6A2-F515-48F9-8BD1-9C53C45680E3}" type="pres">
      <dgm:prSet presAssocID="{5764EC4C-2EA7-4BD1-B0B2-D466514BBF2B}" presName="connector2" presStyleLbl="sibTrans2D1" presStyleIdx="1" presStyleCnt="2"/>
      <dgm:spPr/>
      <dgm:t>
        <a:bodyPr/>
        <a:lstStyle/>
        <a:p>
          <a:endParaRPr lang="ru-RU"/>
        </a:p>
      </dgm:t>
    </dgm:pt>
  </dgm:ptLst>
  <dgm:cxnLst>
    <dgm:cxn modelId="{16C085C5-6DA6-4202-8E70-09CB2F5761D2}" type="presOf" srcId="{9A4764AA-BD3F-4180-A688-98BA899BEF07}" destId="{A153248C-F4A7-42E0-B659-22B9D7B90190}" srcOrd="0" destOrd="0" presId="urn:microsoft.com/office/officeart/2005/8/layout/gear1"/>
    <dgm:cxn modelId="{F0992E1F-1276-409F-9AE4-C2AE9397572A}" type="presOf" srcId="{BE70D150-B995-44FF-9637-8541E72A802F}" destId="{0BA2C118-A6A3-44A8-8DF0-A889127D010B}" srcOrd="2" destOrd="0" presId="urn:microsoft.com/office/officeart/2005/8/layout/gear1"/>
    <dgm:cxn modelId="{CEC48A4C-055F-47D0-BB80-5C231B6D7B15}" type="presOf" srcId="{8C7FC30B-220C-437D-80C8-AE6AE6CA1B2B}" destId="{7439D62D-BCC1-4674-81C2-268F00D1267F}" srcOrd="2" destOrd="0" presId="urn:microsoft.com/office/officeart/2005/8/layout/gear1"/>
    <dgm:cxn modelId="{5CC86314-5077-4123-B830-AB67B7094EAA}" type="presOf" srcId="{8C7FC30B-220C-437D-80C8-AE6AE6CA1B2B}" destId="{25975AF1-99B2-4BA5-B78A-F903210E1F15}" srcOrd="0" destOrd="0" presId="urn:microsoft.com/office/officeart/2005/8/layout/gear1"/>
    <dgm:cxn modelId="{A240BC0D-6EE0-4301-A71E-1B66CA5A5209}" type="presOf" srcId="{BE70D150-B995-44FF-9637-8541E72A802F}" destId="{94196EB8-FC12-4E58-B001-4380499413C7}" srcOrd="1" destOrd="0" presId="urn:microsoft.com/office/officeart/2005/8/layout/gear1"/>
    <dgm:cxn modelId="{5D06D78A-42D0-4FCF-A5FC-0C4DC5C385A0}" type="presOf" srcId="{8C7FC30B-220C-437D-80C8-AE6AE6CA1B2B}" destId="{89DC9F1A-9C6A-476C-9351-97EA87961D52}" srcOrd="1" destOrd="0" presId="urn:microsoft.com/office/officeart/2005/8/layout/gear1"/>
    <dgm:cxn modelId="{BD13CE3E-8822-4B34-9D78-95E2435B3657}" type="presOf" srcId="{421F7D0B-3C87-4CA9-9277-1DD73940C50C}" destId="{7BB9C887-230F-457E-9956-837063D45F8E}" srcOrd="0" destOrd="0" presId="urn:microsoft.com/office/officeart/2005/8/layout/gear1"/>
    <dgm:cxn modelId="{A8469B3F-83F0-4756-9F3F-4B05FB1BFA76}" srcId="{9A4764AA-BD3F-4180-A688-98BA899BEF07}" destId="{BE70D150-B995-44FF-9637-8541E72A802F}" srcOrd="0" destOrd="0" parTransId="{0EF9C010-6B9F-410B-8A6B-A1301504A3B8}" sibTransId="{421F7D0B-3C87-4CA9-9277-1DD73940C50C}"/>
    <dgm:cxn modelId="{A703C51C-38EE-45DD-A918-27ADABD5E1BF}" type="presOf" srcId="{5764EC4C-2EA7-4BD1-B0B2-D466514BBF2B}" destId="{71EBC6A2-F515-48F9-8BD1-9C53C45680E3}" srcOrd="0" destOrd="0" presId="urn:microsoft.com/office/officeart/2005/8/layout/gear1"/>
    <dgm:cxn modelId="{D8CCB209-9876-448B-BCBA-BCD35EB1AF5B}" srcId="{9A4764AA-BD3F-4180-A688-98BA899BEF07}" destId="{8C7FC30B-220C-437D-80C8-AE6AE6CA1B2B}" srcOrd="1" destOrd="0" parTransId="{42F38CB0-B83C-440E-BC2B-FE92439A1564}" sibTransId="{5764EC4C-2EA7-4BD1-B0B2-D466514BBF2B}"/>
    <dgm:cxn modelId="{E246D3E4-C950-4F56-A598-10E1BF5083EE}" type="presOf" srcId="{BE70D150-B995-44FF-9637-8541E72A802F}" destId="{F08DAE03-08AA-429F-BF4C-7AEC034D0E90}" srcOrd="0" destOrd="0" presId="urn:microsoft.com/office/officeart/2005/8/layout/gear1"/>
    <dgm:cxn modelId="{29DE0B13-F0B7-48FA-A594-8478EC8258D9}" type="presParOf" srcId="{A153248C-F4A7-42E0-B659-22B9D7B90190}" destId="{F08DAE03-08AA-429F-BF4C-7AEC034D0E90}" srcOrd="0" destOrd="0" presId="urn:microsoft.com/office/officeart/2005/8/layout/gear1"/>
    <dgm:cxn modelId="{59EC0F55-9AD1-4628-ABB9-ECD899C0F0F1}" type="presParOf" srcId="{A153248C-F4A7-42E0-B659-22B9D7B90190}" destId="{94196EB8-FC12-4E58-B001-4380499413C7}" srcOrd="1" destOrd="0" presId="urn:microsoft.com/office/officeart/2005/8/layout/gear1"/>
    <dgm:cxn modelId="{EDA7833C-1410-415B-A303-89EF03686D01}" type="presParOf" srcId="{A153248C-F4A7-42E0-B659-22B9D7B90190}" destId="{0BA2C118-A6A3-44A8-8DF0-A889127D010B}" srcOrd="2" destOrd="0" presId="urn:microsoft.com/office/officeart/2005/8/layout/gear1"/>
    <dgm:cxn modelId="{040965B3-E678-4EBA-9751-C19CAD97B705}" type="presParOf" srcId="{A153248C-F4A7-42E0-B659-22B9D7B90190}" destId="{25975AF1-99B2-4BA5-B78A-F903210E1F15}" srcOrd="3" destOrd="0" presId="urn:microsoft.com/office/officeart/2005/8/layout/gear1"/>
    <dgm:cxn modelId="{D77B8C05-2970-4FE4-AE1E-D059A52A0861}" type="presParOf" srcId="{A153248C-F4A7-42E0-B659-22B9D7B90190}" destId="{89DC9F1A-9C6A-476C-9351-97EA87961D52}" srcOrd="4" destOrd="0" presId="urn:microsoft.com/office/officeart/2005/8/layout/gear1"/>
    <dgm:cxn modelId="{E88B2699-4A25-4ACE-966D-E5EACDAA304D}" type="presParOf" srcId="{A153248C-F4A7-42E0-B659-22B9D7B90190}" destId="{7439D62D-BCC1-4674-81C2-268F00D1267F}" srcOrd="5" destOrd="0" presId="urn:microsoft.com/office/officeart/2005/8/layout/gear1"/>
    <dgm:cxn modelId="{8DCCC8F3-83E1-45ED-80DC-39387CC8FA18}" type="presParOf" srcId="{A153248C-F4A7-42E0-B659-22B9D7B90190}" destId="{7BB9C887-230F-457E-9956-837063D45F8E}" srcOrd="6" destOrd="0" presId="urn:microsoft.com/office/officeart/2005/8/layout/gear1"/>
    <dgm:cxn modelId="{D26F380E-72B6-447C-9C03-E2AE9E0BF224}" type="presParOf" srcId="{A153248C-F4A7-42E0-B659-22B9D7B90190}" destId="{71EBC6A2-F515-48F9-8BD1-9C53C45680E3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A49284-D826-4171-B0AC-5B92BE656B8E}" type="doc">
      <dgm:prSet loTypeId="urn:microsoft.com/office/officeart/2005/8/layout/gear1" loCatId="relationship" qsTypeId="urn:microsoft.com/office/officeart/2005/8/quickstyle/3d2" qsCatId="3D" csTypeId="urn:microsoft.com/office/officeart/2005/8/colors/colorful2" csCatId="colorful" phldr="1"/>
      <dgm:spPr/>
    </dgm:pt>
    <dgm:pt modelId="{71FEAE0B-90FE-411A-967E-F74B29231D23}">
      <dgm:prSet phldrT="[Текст]" custT="1"/>
      <dgm:spPr/>
      <dgm:t>
        <a:bodyPr/>
        <a:lstStyle/>
        <a:p>
          <a:r>
            <a:rPr lang="ru-RU" sz="1400" dirty="0">
              <a:solidFill>
                <a:schemeClr val="accent1">
                  <a:lumMod val="50000"/>
                </a:schemeClr>
              </a:solidFill>
            </a:rPr>
            <a:t>Организация летнего отдыха</a:t>
          </a:r>
        </a:p>
      </dgm:t>
    </dgm:pt>
    <dgm:pt modelId="{5584DF47-8651-48A0-A5F9-2CF4B9A2515F}" type="parTrans" cxnId="{C6AFBFA6-09C0-4AEC-87AC-AB12367E135D}">
      <dgm:prSet/>
      <dgm:spPr/>
      <dgm:t>
        <a:bodyPr/>
        <a:lstStyle/>
        <a:p>
          <a:endParaRPr lang="ru-RU"/>
        </a:p>
      </dgm:t>
    </dgm:pt>
    <dgm:pt modelId="{ED58DA49-64AD-4267-8CF7-C08E44AC483F}" type="sibTrans" cxnId="{C6AFBFA6-09C0-4AEC-87AC-AB12367E135D}">
      <dgm:prSet/>
      <dgm:spPr/>
      <dgm:t>
        <a:bodyPr/>
        <a:lstStyle/>
        <a:p>
          <a:endParaRPr lang="ru-RU"/>
        </a:p>
      </dgm:t>
    </dgm:pt>
    <dgm:pt modelId="{C97B776D-6569-44D9-890D-950957844DF3}">
      <dgm:prSet phldrT="[Текст]" custT="1"/>
      <dgm:spPr/>
      <dgm:t>
        <a:bodyPr/>
        <a:lstStyle/>
        <a:p>
          <a:r>
            <a:rPr lang="ru-RU" sz="1400" dirty="0">
              <a:solidFill>
                <a:schemeClr val="accent1">
                  <a:lumMod val="50000"/>
                </a:schemeClr>
              </a:solidFill>
            </a:rPr>
            <a:t>Улучшение</a:t>
          </a:r>
          <a:r>
            <a:rPr lang="ru-RU" sz="1200" dirty="0">
              <a:solidFill>
                <a:schemeClr val="accent1">
                  <a:lumMod val="50000"/>
                </a:schemeClr>
              </a:solidFill>
            </a:rPr>
            <a:t>  </a:t>
          </a:r>
          <a:r>
            <a:rPr lang="ru-RU" sz="1400" dirty="0">
              <a:solidFill>
                <a:schemeClr val="accent1">
                  <a:lumMod val="50000"/>
                </a:schemeClr>
              </a:solidFill>
            </a:rPr>
            <a:t>базы</a:t>
          </a:r>
          <a:r>
            <a:rPr lang="ru-RU" sz="1200" dirty="0">
              <a:solidFill>
                <a:schemeClr val="accent1">
                  <a:lumMod val="50000"/>
                </a:schemeClr>
              </a:solidFill>
            </a:rPr>
            <a:t> </a:t>
          </a:r>
          <a:r>
            <a:rPr lang="ru-RU" sz="1400" dirty="0">
              <a:solidFill>
                <a:schemeClr val="accent1">
                  <a:lumMod val="50000"/>
                </a:schemeClr>
              </a:solidFill>
            </a:rPr>
            <a:t>культуры</a:t>
          </a:r>
          <a:endParaRPr lang="ru-RU" sz="1200" dirty="0">
            <a:solidFill>
              <a:schemeClr val="accent1">
                <a:lumMod val="50000"/>
              </a:schemeClr>
            </a:solidFill>
          </a:endParaRPr>
        </a:p>
      </dgm:t>
    </dgm:pt>
    <dgm:pt modelId="{7B93AF99-F479-4252-B038-86502B4A97AB}" type="parTrans" cxnId="{6BE1E304-01D2-4C77-854E-281A5D5AAEC8}">
      <dgm:prSet/>
      <dgm:spPr/>
      <dgm:t>
        <a:bodyPr/>
        <a:lstStyle/>
        <a:p>
          <a:endParaRPr lang="ru-RU"/>
        </a:p>
      </dgm:t>
    </dgm:pt>
    <dgm:pt modelId="{DE669E13-4937-4840-A21E-C808BBD16D7D}" type="sibTrans" cxnId="{6BE1E304-01D2-4C77-854E-281A5D5AAEC8}">
      <dgm:prSet/>
      <dgm:spPr/>
      <dgm:t>
        <a:bodyPr/>
        <a:lstStyle/>
        <a:p>
          <a:endParaRPr lang="ru-RU"/>
        </a:p>
      </dgm:t>
    </dgm:pt>
    <dgm:pt modelId="{4A1CC75B-73C2-4C62-ACED-C588B974C648}" type="pres">
      <dgm:prSet presAssocID="{2EA49284-D826-4171-B0AC-5B92BE656B8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5E7E6021-A4F9-452D-8AB7-EB7431D9C75D}" type="pres">
      <dgm:prSet presAssocID="{71FEAE0B-90FE-411A-967E-F74B29231D23}" presName="gear1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230B6D1-826C-441F-9CBC-887E903C5803}" type="pres">
      <dgm:prSet presAssocID="{71FEAE0B-90FE-411A-967E-F74B29231D23}" presName="gear1srcNode" presStyleLbl="node1" presStyleIdx="0" presStyleCnt="2"/>
      <dgm:spPr/>
      <dgm:t>
        <a:bodyPr/>
        <a:lstStyle/>
        <a:p>
          <a:endParaRPr lang="ru-RU"/>
        </a:p>
      </dgm:t>
    </dgm:pt>
    <dgm:pt modelId="{14AE3608-D86D-4F06-AA87-1FE38A3F34A6}" type="pres">
      <dgm:prSet presAssocID="{71FEAE0B-90FE-411A-967E-F74B29231D23}" presName="gear1dstNode" presStyleLbl="node1" presStyleIdx="0" presStyleCnt="2"/>
      <dgm:spPr/>
      <dgm:t>
        <a:bodyPr/>
        <a:lstStyle/>
        <a:p>
          <a:endParaRPr lang="ru-RU"/>
        </a:p>
      </dgm:t>
    </dgm:pt>
    <dgm:pt modelId="{1234F595-C80F-47BC-89B0-52B0B8A86932}" type="pres">
      <dgm:prSet presAssocID="{C97B776D-6569-44D9-890D-950957844DF3}" presName="gear2" presStyleLbl="node1" presStyleIdx="1" presStyleCnt="2" custScaleX="121297" custScaleY="107268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66FD684-8837-4588-B189-41A40A3D9ABC}" type="pres">
      <dgm:prSet presAssocID="{C97B776D-6569-44D9-890D-950957844DF3}" presName="gear2srcNode" presStyleLbl="node1" presStyleIdx="1" presStyleCnt="2"/>
      <dgm:spPr/>
      <dgm:t>
        <a:bodyPr/>
        <a:lstStyle/>
        <a:p>
          <a:endParaRPr lang="ru-RU"/>
        </a:p>
      </dgm:t>
    </dgm:pt>
    <dgm:pt modelId="{F61EBC73-3004-4B84-AFE8-411A992EC701}" type="pres">
      <dgm:prSet presAssocID="{C97B776D-6569-44D9-890D-950957844DF3}" presName="gear2dstNode" presStyleLbl="node1" presStyleIdx="1" presStyleCnt="2"/>
      <dgm:spPr/>
      <dgm:t>
        <a:bodyPr/>
        <a:lstStyle/>
        <a:p>
          <a:endParaRPr lang="ru-RU"/>
        </a:p>
      </dgm:t>
    </dgm:pt>
    <dgm:pt modelId="{C76244DD-D01D-4AF2-A885-D6083AE650EB}" type="pres">
      <dgm:prSet presAssocID="{ED58DA49-64AD-4267-8CF7-C08E44AC483F}" presName="connector1" presStyleLbl="sibTrans2D1" presStyleIdx="0" presStyleCnt="2"/>
      <dgm:spPr/>
      <dgm:t>
        <a:bodyPr/>
        <a:lstStyle/>
        <a:p>
          <a:endParaRPr lang="ru-RU"/>
        </a:p>
      </dgm:t>
    </dgm:pt>
    <dgm:pt modelId="{D506E7DD-015E-44C0-ADDB-A72FF4033038}" type="pres">
      <dgm:prSet presAssocID="{DE669E13-4937-4840-A21E-C808BBD16D7D}" presName="connector2" presStyleLbl="sibTrans2D1" presStyleIdx="1" presStyleCnt="2"/>
      <dgm:spPr/>
      <dgm:t>
        <a:bodyPr/>
        <a:lstStyle/>
        <a:p>
          <a:endParaRPr lang="ru-RU"/>
        </a:p>
      </dgm:t>
    </dgm:pt>
  </dgm:ptLst>
  <dgm:cxnLst>
    <dgm:cxn modelId="{18F324F1-7A87-4852-94CA-D4D4486DC68A}" type="presOf" srcId="{71FEAE0B-90FE-411A-967E-F74B29231D23}" destId="{2230B6D1-826C-441F-9CBC-887E903C5803}" srcOrd="1" destOrd="0" presId="urn:microsoft.com/office/officeart/2005/8/layout/gear1"/>
    <dgm:cxn modelId="{CEAD0D34-79B0-40DC-8586-4D863533EE25}" type="presOf" srcId="{71FEAE0B-90FE-411A-967E-F74B29231D23}" destId="{14AE3608-D86D-4F06-AA87-1FE38A3F34A6}" srcOrd="2" destOrd="0" presId="urn:microsoft.com/office/officeart/2005/8/layout/gear1"/>
    <dgm:cxn modelId="{C6AFBFA6-09C0-4AEC-87AC-AB12367E135D}" srcId="{2EA49284-D826-4171-B0AC-5B92BE656B8E}" destId="{71FEAE0B-90FE-411A-967E-F74B29231D23}" srcOrd="0" destOrd="0" parTransId="{5584DF47-8651-48A0-A5F9-2CF4B9A2515F}" sibTransId="{ED58DA49-64AD-4267-8CF7-C08E44AC483F}"/>
    <dgm:cxn modelId="{DD290555-0613-4496-B6B4-C82CA6224E77}" type="presOf" srcId="{C97B776D-6569-44D9-890D-950957844DF3}" destId="{1234F595-C80F-47BC-89B0-52B0B8A86932}" srcOrd="0" destOrd="0" presId="urn:microsoft.com/office/officeart/2005/8/layout/gear1"/>
    <dgm:cxn modelId="{7CC628AF-136E-4AB3-B08A-1B43537F3053}" type="presOf" srcId="{2EA49284-D826-4171-B0AC-5B92BE656B8E}" destId="{4A1CC75B-73C2-4C62-ACED-C588B974C648}" srcOrd="0" destOrd="0" presId="urn:microsoft.com/office/officeart/2005/8/layout/gear1"/>
    <dgm:cxn modelId="{121AE154-BF33-45B6-A70A-64150A092C40}" type="presOf" srcId="{C97B776D-6569-44D9-890D-950957844DF3}" destId="{E66FD684-8837-4588-B189-41A40A3D9ABC}" srcOrd="1" destOrd="0" presId="urn:microsoft.com/office/officeart/2005/8/layout/gear1"/>
    <dgm:cxn modelId="{6BE1E304-01D2-4C77-854E-281A5D5AAEC8}" srcId="{2EA49284-D826-4171-B0AC-5B92BE656B8E}" destId="{C97B776D-6569-44D9-890D-950957844DF3}" srcOrd="1" destOrd="0" parTransId="{7B93AF99-F479-4252-B038-86502B4A97AB}" sibTransId="{DE669E13-4937-4840-A21E-C808BBD16D7D}"/>
    <dgm:cxn modelId="{C74761F0-658E-4D2E-9C9D-B6E94DDDD43B}" type="presOf" srcId="{71FEAE0B-90FE-411A-967E-F74B29231D23}" destId="{5E7E6021-A4F9-452D-8AB7-EB7431D9C75D}" srcOrd="0" destOrd="0" presId="urn:microsoft.com/office/officeart/2005/8/layout/gear1"/>
    <dgm:cxn modelId="{6880ED5F-6BF2-4553-BC60-C0F37B65E9F8}" type="presOf" srcId="{C97B776D-6569-44D9-890D-950957844DF3}" destId="{F61EBC73-3004-4B84-AFE8-411A992EC701}" srcOrd="2" destOrd="0" presId="urn:microsoft.com/office/officeart/2005/8/layout/gear1"/>
    <dgm:cxn modelId="{81233E9A-1036-4F35-84BB-BEB9731F6B9F}" type="presOf" srcId="{ED58DA49-64AD-4267-8CF7-C08E44AC483F}" destId="{C76244DD-D01D-4AF2-A885-D6083AE650EB}" srcOrd="0" destOrd="0" presId="urn:microsoft.com/office/officeart/2005/8/layout/gear1"/>
    <dgm:cxn modelId="{9E23E31C-816F-44A1-A002-24320A7F44B7}" type="presOf" srcId="{DE669E13-4937-4840-A21E-C808BBD16D7D}" destId="{D506E7DD-015E-44C0-ADDB-A72FF4033038}" srcOrd="0" destOrd="0" presId="urn:microsoft.com/office/officeart/2005/8/layout/gear1"/>
    <dgm:cxn modelId="{8AA02DEE-D2EE-4A97-9771-1F56B08F5F65}" type="presParOf" srcId="{4A1CC75B-73C2-4C62-ACED-C588B974C648}" destId="{5E7E6021-A4F9-452D-8AB7-EB7431D9C75D}" srcOrd="0" destOrd="0" presId="urn:microsoft.com/office/officeart/2005/8/layout/gear1"/>
    <dgm:cxn modelId="{E38C84B1-427D-41AB-96F5-EEFDC1783C29}" type="presParOf" srcId="{4A1CC75B-73C2-4C62-ACED-C588B974C648}" destId="{2230B6D1-826C-441F-9CBC-887E903C5803}" srcOrd="1" destOrd="0" presId="urn:microsoft.com/office/officeart/2005/8/layout/gear1"/>
    <dgm:cxn modelId="{B0407817-439D-4EFD-B9C5-F0E5FB8EA1CC}" type="presParOf" srcId="{4A1CC75B-73C2-4C62-ACED-C588B974C648}" destId="{14AE3608-D86D-4F06-AA87-1FE38A3F34A6}" srcOrd="2" destOrd="0" presId="urn:microsoft.com/office/officeart/2005/8/layout/gear1"/>
    <dgm:cxn modelId="{9BF2DD71-C5D9-4BE7-8B95-D601CCBE65AE}" type="presParOf" srcId="{4A1CC75B-73C2-4C62-ACED-C588B974C648}" destId="{1234F595-C80F-47BC-89B0-52B0B8A86932}" srcOrd="3" destOrd="0" presId="urn:microsoft.com/office/officeart/2005/8/layout/gear1"/>
    <dgm:cxn modelId="{6D5371E5-37C4-4AA6-809D-CF41BCBD8DDA}" type="presParOf" srcId="{4A1CC75B-73C2-4C62-ACED-C588B974C648}" destId="{E66FD684-8837-4588-B189-41A40A3D9ABC}" srcOrd="4" destOrd="0" presId="urn:microsoft.com/office/officeart/2005/8/layout/gear1"/>
    <dgm:cxn modelId="{4BC63156-22B5-4BBD-B244-04DE2760DAB1}" type="presParOf" srcId="{4A1CC75B-73C2-4C62-ACED-C588B974C648}" destId="{F61EBC73-3004-4B84-AFE8-411A992EC701}" srcOrd="5" destOrd="0" presId="urn:microsoft.com/office/officeart/2005/8/layout/gear1"/>
    <dgm:cxn modelId="{B338565B-E102-443D-A0EF-D04E7ECED6DB}" type="presParOf" srcId="{4A1CC75B-73C2-4C62-ACED-C588B974C648}" destId="{C76244DD-D01D-4AF2-A885-D6083AE650EB}" srcOrd="6" destOrd="0" presId="urn:microsoft.com/office/officeart/2005/8/layout/gear1"/>
    <dgm:cxn modelId="{98E791A5-7698-4CDE-B2B0-B76A34AE6A0B}" type="presParOf" srcId="{4A1CC75B-73C2-4C62-ACED-C588B974C648}" destId="{D506E7DD-015E-44C0-ADDB-A72FF4033038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4764AA-BD3F-4180-A688-98BA899BEF07}" type="doc">
      <dgm:prSet loTypeId="urn:microsoft.com/office/officeart/2005/8/layout/gear1" loCatId="relationship" qsTypeId="urn:microsoft.com/office/officeart/2005/8/quickstyle/3d2" qsCatId="3D" csTypeId="urn:microsoft.com/office/officeart/2005/8/colors/accent6_4" csCatId="accent6" phldr="1"/>
      <dgm:spPr/>
    </dgm:pt>
    <dgm:pt modelId="{BE70D150-B995-44FF-9637-8541E72A802F}">
      <dgm:prSet phldrT="[Текст]" custT="1"/>
      <dgm:spPr/>
      <dgm:t>
        <a:bodyPr/>
        <a:lstStyle/>
        <a:p>
          <a:endParaRPr lang="ru-RU" sz="1400" dirty="0"/>
        </a:p>
        <a:p>
          <a:r>
            <a:rPr lang="ru-RU" sz="1400" dirty="0" smtClean="0"/>
            <a:t>Приобретение спортивного инвентаря</a:t>
          </a:r>
          <a:endParaRPr lang="ru-RU" sz="1400" dirty="0"/>
        </a:p>
      </dgm:t>
    </dgm:pt>
    <dgm:pt modelId="{0EF9C010-6B9F-410B-8A6B-A1301504A3B8}" type="parTrans" cxnId="{A8469B3F-83F0-4756-9F3F-4B05FB1BFA76}">
      <dgm:prSet/>
      <dgm:spPr/>
      <dgm:t>
        <a:bodyPr/>
        <a:lstStyle/>
        <a:p>
          <a:endParaRPr lang="ru-RU"/>
        </a:p>
      </dgm:t>
    </dgm:pt>
    <dgm:pt modelId="{421F7D0B-3C87-4CA9-9277-1DD73940C50C}" type="sibTrans" cxnId="{A8469B3F-83F0-4756-9F3F-4B05FB1BFA76}">
      <dgm:prSet/>
      <dgm:spPr/>
      <dgm:t>
        <a:bodyPr/>
        <a:lstStyle/>
        <a:p>
          <a:endParaRPr lang="ru-RU"/>
        </a:p>
      </dgm:t>
    </dgm:pt>
    <dgm:pt modelId="{8C7FC30B-220C-437D-80C8-AE6AE6CA1B2B}">
      <dgm:prSet phldrT="[Текст]" custT="1"/>
      <dgm:spPr/>
      <dgm:t>
        <a:bodyPr/>
        <a:lstStyle/>
        <a:p>
          <a:r>
            <a:rPr lang="ru-RU" sz="1400" dirty="0"/>
            <a:t/>
          </a:r>
          <a:br>
            <a:rPr lang="ru-RU" sz="1400" dirty="0"/>
          </a:br>
          <a:r>
            <a:rPr lang="ru-RU" sz="1400" dirty="0" smtClean="0"/>
            <a:t>Питание детей</a:t>
          </a:r>
          <a:endParaRPr lang="ru-RU" sz="1400" dirty="0"/>
        </a:p>
      </dgm:t>
    </dgm:pt>
    <dgm:pt modelId="{42F38CB0-B83C-440E-BC2B-FE92439A1564}" type="parTrans" cxnId="{D8CCB209-9876-448B-BCBA-BCD35EB1AF5B}">
      <dgm:prSet/>
      <dgm:spPr/>
      <dgm:t>
        <a:bodyPr/>
        <a:lstStyle/>
        <a:p>
          <a:endParaRPr lang="ru-RU"/>
        </a:p>
      </dgm:t>
    </dgm:pt>
    <dgm:pt modelId="{5764EC4C-2EA7-4BD1-B0B2-D466514BBF2B}" type="sibTrans" cxnId="{D8CCB209-9876-448B-BCBA-BCD35EB1AF5B}">
      <dgm:prSet/>
      <dgm:spPr/>
      <dgm:t>
        <a:bodyPr/>
        <a:lstStyle/>
        <a:p>
          <a:endParaRPr lang="ru-RU"/>
        </a:p>
      </dgm:t>
    </dgm:pt>
    <dgm:pt modelId="{A153248C-F4A7-42E0-B659-22B9D7B90190}" type="pres">
      <dgm:prSet presAssocID="{9A4764AA-BD3F-4180-A688-98BA899BEF07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F08DAE03-08AA-429F-BF4C-7AEC034D0E90}" type="pres">
      <dgm:prSet presAssocID="{BE70D150-B995-44FF-9637-8541E72A802F}" presName="gear1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4196EB8-FC12-4E58-B001-4380499413C7}" type="pres">
      <dgm:prSet presAssocID="{BE70D150-B995-44FF-9637-8541E72A802F}" presName="gear1srcNode" presStyleLbl="node1" presStyleIdx="0" presStyleCnt="2"/>
      <dgm:spPr/>
      <dgm:t>
        <a:bodyPr/>
        <a:lstStyle/>
        <a:p>
          <a:endParaRPr lang="ru-RU"/>
        </a:p>
      </dgm:t>
    </dgm:pt>
    <dgm:pt modelId="{0BA2C118-A6A3-44A8-8DF0-A889127D010B}" type="pres">
      <dgm:prSet presAssocID="{BE70D150-B995-44FF-9637-8541E72A802F}" presName="gear1dstNode" presStyleLbl="node1" presStyleIdx="0" presStyleCnt="2"/>
      <dgm:spPr/>
      <dgm:t>
        <a:bodyPr/>
        <a:lstStyle/>
        <a:p>
          <a:endParaRPr lang="ru-RU"/>
        </a:p>
      </dgm:t>
    </dgm:pt>
    <dgm:pt modelId="{25975AF1-99B2-4BA5-B78A-F903210E1F15}" type="pres">
      <dgm:prSet presAssocID="{8C7FC30B-220C-437D-80C8-AE6AE6CA1B2B}" presName="gear2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DC9F1A-9C6A-476C-9351-97EA87961D52}" type="pres">
      <dgm:prSet presAssocID="{8C7FC30B-220C-437D-80C8-AE6AE6CA1B2B}" presName="gear2srcNode" presStyleLbl="node1" presStyleIdx="1" presStyleCnt="2"/>
      <dgm:spPr/>
      <dgm:t>
        <a:bodyPr/>
        <a:lstStyle/>
        <a:p>
          <a:endParaRPr lang="ru-RU"/>
        </a:p>
      </dgm:t>
    </dgm:pt>
    <dgm:pt modelId="{7439D62D-BCC1-4674-81C2-268F00D1267F}" type="pres">
      <dgm:prSet presAssocID="{8C7FC30B-220C-437D-80C8-AE6AE6CA1B2B}" presName="gear2dstNode" presStyleLbl="node1" presStyleIdx="1" presStyleCnt="2"/>
      <dgm:spPr/>
      <dgm:t>
        <a:bodyPr/>
        <a:lstStyle/>
        <a:p>
          <a:endParaRPr lang="ru-RU"/>
        </a:p>
      </dgm:t>
    </dgm:pt>
    <dgm:pt modelId="{7BB9C887-230F-457E-9956-837063D45F8E}" type="pres">
      <dgm:prSet presAssocID="{421F7D0B-3C87-4CA9-9277-1DD73940C50C}" presName="connector1" presStyleLbl="sibTrans2D1" presStyleIdx="0" presStyleCnt="2"/>
      <dgm:spPr/>
      <dgm:t>
        <a:bodyPr/>
        <a:lstStyle/>
        <a:p>
          <a:endParaRPr lang="ru-RU"/>
        </a:p>
      </dgm:t>
    </dgm:pt>
    <dgm:pt modelId="{71EBC6A2-F515-48F9-8BD1-9C53C45680E3}" type="pres">
      <dgm:prSet presAssocID="{5764EC4C-2EA7-4BD1-B0B2-D466514BBF2B}" presName="connector2" presStyleLbl="sibTrans2D1" presStyleIdx="1" presStyleCnt="2"/>
      <dgm:spPr/>
      <dgm:t>
        <a:bodyPr/>
        <a:lstStyle/>
        <a:p>
          <a:endParaRPr lang="ru-RU"/>
        </a:p>
      </dgm:t>
    </dgm:pt>
  </dgm:ptLst>
  <dgm:cxnLst>
    <dgm:cxn modelId="{9055E29C-0B56-45A4-9EA3-12246F56B57F}" type="presOf" srcId="{BE70D150-B995-44FF-9637-8541E72A802F}" destId="{0BA2C118-A6A3-44A8-8DF0-A889127D010B}" srcOrd="2" destOrd="0" presId="urn:microsoft.com/office/officeart/2005/8/layout/gear1"/>
    <dgm:cxn modelId="{FD2F9D7E-8422-4079-9033-6349F882F8BF}" type="presOf" srcId="{8C7FC30B-220C-437D-80C8-AE6AE6CA1B2B}" destId="{25975AF1-99B2-4BA5-B78A-F903210E1F15}" srcOrd="0" destOrd="0" presId="urn:microsoft.com/office/officeart/2005/8/layout/gear1"/>
    <dgm:cxn modelId="{44C12A27-1825-4A3A-93F3-F156122B395F}" type="presOf" srcId="{BE70D150-B995-44FF-9637-8541E72A802F}" destId="{94196EB8-FC12-4E58-B001-4380499413C7}" srcOrd="1" destOrd="0" presId="urn:microsoft.com/office/officeart/2005/8/layout/gear1"/>
    <dgm:cxn modelId="{D8CCB209-9876-448B-BCBA-BCD35EB1AF5B}" srcId="{9A4764AA-BD3F-4180-A688-98BA899BEF07}" destId="{8C7FC30B-220C-437D-80C8-AE6AE6CA1B2B}" srcOrd="1" destOrd="0" parTransId="{42F38CB0-B83C-440E-BC2B-FE92439A1564}" sibTransId="{5764EC4C-2EA7-4BD1-B0B2-D466514BBF2B}"/>
    <dgm:cxn modelId="{07162C98-FC1F-40B6-BC45-CA53D4DBA284}" type="presOf" srcId="{9A4764AA-BD3F-4180-A688-98BA899BEF07}" destId="{A153248C-F4A7-42E0-B659-22B9D7B90190}" srcOrd="0" destOrd="0" presId="urn:microsoft.com/office/officeart/2005/8/layout/gear1"/>
    <dgm:cxn modelId="{E9AA6C53-7359-4E82-8F3C-8388B9C9B415}" type="presOf" srcId="{BE70D150-B995-44FF-9637-8541E72A802F}" destId="{F08DAE03-08AA-429F-BF4C-7AEC034D0E90}" srcOrd="0" destOrd="0" presId="urn:microsoft.com/office/officeart/2005/8/layout/gear1"/>
    <dgm:cxn modelId="{050F2940-9AA2-4624-89C9-FFDB5F9F8639}" type="presOf" srcId="{8C7FC30B-220C-437D-80C8-AE6AE6CA1B2B}" destId="{89DC9F1A-9C6A-476C-9351-97EA87961D52}" srcOrd="1" destOrd="0" presId="urn:microsoft.com/office/officeart/2005/8/layout/gear1"/>
    <dgm:cxn modelId="{FC41C9F5-7DC5-40E2-A5B1-D78DA8E8C785}" type="presOf" srcId="{8C7FC30B-220C-437D-80C8-AE6AE6CA1B2B}" destId="{7439D62D-BCC1-4674-81C2-268F00D1267F}" srcOrd="2" destOrd="0" presId="urn:microsoft.com/office/officeart/2005/8/layout/gear1"/>
    <dgm:cxn modelId="{A8469B3F-83F0-4756-9F3F-4B05FB1BFA76}" srcId="{9A4764AA-BD3F-4180-A688-98BA899BEF07}" destId="{BE70D150-B995-44FF-9637-8541E72A802F}" srcOrd="0" destOrd="0" parTransId="{0EF9C010-6B9F-410B-8A6B-A1301504A3B8}" sibTransId="{421F7D0B-3C87-4CA9-9277-1DD73940C50C}"/>
    <dgm:cxn modelId="{9643742B-D636-4044-9686-C6749EF4B73F}" type="presOf" srcId="{421F7D0B-3C87-4CA9-9277-1DD73940C50C}" destId="{7BB9C887-230F-457E-9956-837063D45F8E}" srcOrd="0" destOrd="0" presId="urn:microsoft.com/office/officeart/2005/8/layout/gear1"/>
    <dgm:cxn modelId="{82CB60C6-7B57-462F-8065-BF62264661B4}" type="presOf" srcId="{5764EC4C-2EA7-4BD1-B0B2-D466514BBF2B}" destId="{71EBC6A2-F515-48F9-8BD1-9C53C45680E3}" srcOrd="0" destOrd="0" presId="urn:microsoft.com/office/officeart/2005/8/layout/gear1"/>
    <dgm:cxn modelId="{AB3824AD-7851-4495-9A9D-9A9B06B5A0BC}" type="presParOf" srcId="{A153248C-F4A7-42E0-B659-22B9D7B90190}" destId="{F08DAE03-08AA-429F-BF4C-7AEC034D0E90}" srcOrd="0" destOrd="0" presId="urn:microsoft.com/office/officeart/2005/8/layout/gear1"/>
    <dgm:cxn modelId="{1046B4E9-565D-4193-BDC7-DE7C0A16D92A}" type="presParOf" srcId="{A153248C-F4A7-42E0-B659-22B9D7B90190}" destId="{94196EB8-FC12-4E58-B001-4380499413C7}" srcOrd="1" destOrd="0" presId="urn:microsoft.com/office/officeart/2005/8/layout/gear1"/>
    <dgm:cxn modelId="{FC0E8BEB-1BDA-44CB-9ED6-D46633699240}" type="presParOf" srcId="{A153248C-F4A7-42E0-B659-22B9D7B90190}" destId="{0BA2C118-A6A3-44A8-8DF0-A889127D010B}" srcOrd="2" destOrd="0" presId="urn:microsoft.com/office/officeart/2005/8/layout/gear1"/>
    <dgm:cxn modelId="{9B79112A-6ED7-4CBA-A6B4-95CB9F3A8F2D}" type="presParOf" srcId="{A153248C-F4A7-42E0-B659-22B9D7B90190}" destId="{25975AF1-99B2-4BA5-B78A-F903210E1F15}" srcOrd="3" destOrd="0" presId="urn:microsoft.com/office/officeart/2005/8/layout/gear1"/>
    <dgm:cxn modelId="{83B780D0-2725-4BB2-A3A6-8BDDD7975EB5}" type="presParOf" srcId="{A153248C-F4A7-42E0-B659-22B9D7B90190}" destId="{89DC9F1A-9C6A-476C-9351-97EA87961D52}" srcOrd="4" destOrd="0" presId="urn:microsoft.com/office/officeart/2005/8/layout/gear1"/>
    <dgm:cxn modelId="{3284133F-7823-42BC-B24B-DE69EB26FA3F}" type="presParOf" srcId="{A153248C-F4A7-42E0-B659-22B9D7B90190}" destId="{7439D62D-BCC1-4674-81C2-268F00D1267F}" srcOrd="5" destOrd="0" presId="urn:microsoft.com/office/officeart/2005/8/layout/gear1"/>
    <dgm:cxn modelId="{2A8A0FF8-0BD0-403E-B521-534934732B11}" type="presParOf" srcId="{A153248C-F4A7-42E0-B659-22B9D7B90190}" destId="{7BB9C887-230F-457E-9956-837063D45F8E}" srcOrd="6" destOrd="0" presId="urn:microsoft.com/office/officeart/2005/8/layout/gear1"/>
    <dgm:cxn modelId="{C6BC92C1-FAAF-45C0-BFF7-77B7076BA2F7}" type="presParOf" srcId="{A153248C-F4A7-42E0-B659-22B9D7B90190}" destId="{71EBC6A2-F515-48F9-8BD1-9C53C45680E3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2BCADB-C212-41E2-AD3C-29CDFC8A6C48}" type="doc">
      <dgm:prSet loTypeId="urn:microsoft.com/office/officeart/2005/8/layout/vList6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EB5835D0-CAD5-4670-ABDF-0BB186B74E85}">
      <dgm:prSet/>
      <dgm:spPr/>
      <dgm:t>
        <a:bodyPr/>
        <a:lstStyle/>
        <a:p>
          <a:pPr rtl="0"/>
          <a:r>
            <a:rPr lang="ru-RU" b="1" smtClean="0">
              <a:solidFill>
                <a:schemeClr val="bg1"/>
              </a:solidFill>
            </a:rPr>
            <a:t>налог на доходы физических лиц</a:t>
          </a:r>
        </a:p>
      </dgm:t>
    </dgm:pt>
    <dgm:pt modelId="{3CCF08FA-5385-41E4-8C06-9CCA1D402F17}" type="parTrans" cxnId="{DBFCD959-058F-412C-85DE-59EB0CE52D57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2D937179-CFAA-4B73-B4F8-90C7862AEF36}" type="sibTrans" cxnId="{DBFCD959-058F-412C-85DE-59EB0CE52D57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D05E5A3F-CC56-4E7F-81CA-5F6B34062B5A}">
      <dgm:prSet/>
      <dgm:spPr/>
      <dgm:t>
        <a:bodyPr/>
        <a:lstStyle/>
        <a:p>
          <a:pPr rtl="0"/>
          <a:r>
            <a:rPr lang="ru-RU" b="1" smtClean="0">
              <a:solidFill>
                <a:schemeClr val="bg1"/>
              </a:solidFill>
            </a:rPr>
            <a:t>аренда земли и муниципального имущества</a:t>
          </a:r>
          <a:endParaRPr lang="ru-RU" b="1">
            <a:solidFill>
              <a:schemeClr val="bg1"/>
            </a:solidFill>
          </a:endParaRPr>
        </a:p>
      </dgm:t>
    </dgm:pt>
    <dgm:pt modelId="{61A5FE7E-AD4E-47A2-9989-BD6C65DBCE7B}" type="parTrans" cxnId="{A5B7FC58-D546-4EBA-BCED-4246CDB3E4BE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47CE7DE2-04E6-41C7-977C-DC13FEE5681E}" type="sibTrans" cxnId="{A5B7FC58-D546-4EBA-BCED-4246CDB3E4BE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EA488B18-FDA7-49B1-BF09-835501CDDA67}">
      <dgm:prSet/>
      <dgm:spPr/>
      <dgm:t>
        <a:bodyPr/>
        <a:lstStyle/>
        <a:p>
          <a:pPr rtl="0"/>
          <a:r>
            <a:rPr lang="ru-RU" b="1" smtClean="0">
              <a:solidFill>
                <a:schemeClr val="bg1"/>
              </a:solidFill>
            </a:rPr>
            <a:t>плата за негативное воздействие на окружающую среду</a:t>
          </a:r>
          <a:endParaRPr lang="ru-RU" b="1">
            <a:solidFill>
              <a:schemeClr val="bg1"/>
            </a:solidFill>
          </a:endParaRPr>
        </a:p>
      </dgm:t>
    </dgm:pt>
    <dgm:pt modelId="{4B2199EA-91F7-4292-A90D-5253B6B1AA33}" type="parTrans" cxnId="{DA45AB13-3FCD-46C5-8802-54D27F8AD4CB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93141D2B-BEEB-41B1-9CB5-96C1E2EEAB14}" type="sibTrans" cxnId="{DA45AB13-3FCD-46C5-8802-54D27F8AD4CB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434CE0F6-D3D9-42D5-B5F4-67EABFAC60FF}">
      <dgm:prSet/>
      <dgm:spPr/>
      <dgm:t>
        <a:bodyPr/>
        <a:lstStyle/>
        <a:p>
          <a:pPr rtl="0"/>
          <a:r>
            <a:rPr lang="ru-RU" b="1" smtClean="0">
              <a:solidFill>
                <a:schemeClr val="bg1"/>
              </a:solidFill>
            </a:rPr>
            <a:t>доходы от оказания платных услуг</a:t>
          </a:r>
          <a:endParaRPr lang="ru-RU" b="1">
            <a:solidFill>
              <a:schemeClr val="bg1"/>
            </a:solidFill>
          </a:endParaRPr>
        </a:p>
      </dgm:t>
    </dgm:pt>
    <dgm:pt modelId="{1DFC3C67-B82C-4875-A2A9-B63FF0AC66FC}" type="parTrans" cxnId="{E7718AA9-4003-43BA-98B5-D2C0C708F63E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0533F9CC-7C2A-473C-9564-A2EDBD6DEE27}" type="sibTrans" cxnId="{E7718AA9-4003-43BA-98B5-D2C0C708F63E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DCC085D9-B185-4E8F-B92B-1DED77C185FF}">
      <dgm:prSet custT="1"/>
      <dgm:spPr/>
      <dgm:t>
        <a:bodyPr/>
        <a:lstStyle/>
        <a:p>
          <a:r>
            <a:rPr lang="ru-RU" sz="1600" b="0" smtClean="0">
              <a:solidFill>
                <a:schemeClr val="tx1"/>
              </a:solidFill>
            </a:rPr>
            <a:t>Работа с неплательщиками (координационные советы)</a:t>
          </a:r>
          <a:endParaRPr lang="ru-RU" sz="1600" b="0">
            <a:solidFill>
              <a:schemeClr val="tx1"/>
            </a:solidFill>
          </a:endParaRPr>
        </a:p>
      </dgm:t>
    </dgm:pt>
    <dgm:pt modelId="{9A07B52D-B9DB-49CA-A36A-8592C7B49DC2}" type="parTrans" cxnId="{42A66083-1BA8-4968-BCEB-3F90E32F097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A34BFE70-9AE7-4A3D-8C1C-220A8F67471B}" type="sibTrans" cxnId="{42A66083-1BA8-4968-BCEB-3F90E32F097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9E549D56-5265-42D5-9012-7DD06EFA3C26}">
      <dgm:prSet custT="1"/>
      <dgm:spPr/>
      <dgm:t>
        <a:bodyPr/>
        <a:lstStyle/>
        <a:p>
          <a:r>
            <a:rPr lang="ru-RU" sz="1600" b="0" smtClean="0">
              <a:solidFill>
                <a:schemeClr val="tx1"/>
              </a:solidFill>
            </a:rPr>
            <a:t>Привлечение предприятий, работающих в районе, к постановке на учет своих обособленных подразделений и подразделений подрядчиков</a:t>
          </a:r>
          <a:endParaRPr lang="ru-RU" sz="1600" b="0">
            <a:solidFill>
              <a:schemeClr val="tx1"/>
            </a:solidFill>
          </a:endParaRPr>
        </a:p>
      </dgm:t>
    </dgm:pt>
    <dgm:pt modelId="{6CC466EF-A7BC-4946-97F1-2781D05F8301}" type="parTrans" cxnId="{27FCA188-2787-4A5D-ADD8-6F4B81E72CA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8A783D76-E741-49F3-B0EC-F81D872D7BF7}" type="sibTrans" cxnId="{27FCA188-2787-4A5D-ADD8-6F4B81E72CA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5B41DC9E-28A5-49DF-AE5A-413EADE74D63}">
      <dgm:prSet custT="1"/>
      <dgm:spPr/>
      <dgm:t>
        <a:bodyPr/>
        <a:lstStyle/>
        <a:p>
          <a:pPr rtl="0"/>
          <a:r>
            <a:rPr lang="ru-RU" sz="1600" b="0" smtClean="0">
              <a:solidFill>
                <a:schemeClr val="tx1"/>
              </a:solidFill>
            </a:rPr>
            <a:t>Работа с предприятиями лесопромышленного комплекса, работающими в районе и не уплачивающими плату</a:t>
          </a:r>
          <a:endParaRPr lang="ru-RU" sz="1600" b="0">
            <a:solidFill>
              <a:schemeClr val="tx1"/>
            </a:solidFill>
          </a:endParaRPr>
        </a:p>
      </dgm:t>
    </dgm:pt>
    <dgm:pt modelId="{399F879B-2C47-4ACB-96B5-810AAC7E976A}" type="parTrans" cxnId="{151DCEE0-4133-4CA3-9395-7DA435237537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D7325C0F-E666-4590-BD0C-D30CF3FAAC19}" type="sibTrans" cxnId="{151DCEE0-4133-4CA3-9395-7DA435237537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19D37431-8BE7-4395-8832-DA18F4B9BE6F}">
      <dgm:prSet custT="1"/>
      <dgm:spPr/>
      <dgm:t>
        <a:bodyPr/>
        <a:lstStyle/>
        <a:p>
          <a:pPr rtl="0"/>
          <a:r>
            <a:rPr lang="ru-RU" sz="1600" b="0" i="0" smtClean="0">
              <a:solidFill>
                <a:schemeClr val="tx1"/>
              </a:solidFill>
            </a:rPr>
            <a:t>Инвентаризация имеющихся в распоряжении района имущества и земельных участков</a:t>
          </a:r>
          <a:endParaRPr lang="ru-RU" sz="1600" b="0" i="0">
            <a:solidFill>
              <a:schemeClr val="tx1"/>
            </a:solidFill>
          </a:endParaRPr>
        </a:p>
      </dgm:t>
    </dgm:pt>
    <dgm:pt modelId="{52A9AE0B-FB00-4E18-863B-DD81153130D4}" type="parTrans" cxnId="{8967757C-FFED-4D35-8EA5-0ED3A39AEF74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30CA66CE-9110-4443-AA00-0B7C3D61AFA4}" type="sibTrans" cxnId="{8967757C-FFED-4D35-8EA5-0ED3A39AEF74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D60E4C0D-B6ED-48B3-93E1-8E9E7E5FD792}">
      <dgm:prSet custT="1"/>
      <dgm:spPr/>
      <dgm:t>
        <a:bodyPr/>
        <a:lstStyle/>
        <a:p>
          <a:pPr rtl="0"/>
          <a:r>
            <a:rPr lang="ru-RU" sz="1600" b="0" i="0" smtClean="0">
              <a:solidFill>
                <a:schemeClr val="tx1"/>
              </a:solidFill>
            </a:rPr>
            <a:t>Работа с неплательщиками арендной платы</a:t>
          </a:r>
          <a:endParaRPr lang="ru-RU" sz="1600" b="0" i="0">
            <a:solidFill>
              <a:schemeClr val="tx1"/>
            </a:solidFill>
          </a:endParaRPr>
        </a:p>
      </dgm:t>
    </dgm:pt>
    <dgm:pt modelId="{4FBE8433-0623-4D90-9817-A6A327D0E072}" type="parTrans" cxnId="{8DF058E2-C3BC-459F-8DD9-62F0D32B2214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82FE26B5-5EC7-4928-9EBE-A573A8A4B677}" type="sibTrans" cxnId="{8DF058E2-C3BC-459F-8DD9-62F0D32B2214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DEA6602B-D8FB-42D1-8D6F-7D724A41D487}">
      <dgm:prSet custT="1"/>
      <dgm:spPr/>
      <dgm:t>
        <a:bodyPr/>
        <a:lstStyle/>
        <a:p>
          <a:pPr rtl="0"/>
          <a:r>
            <a:rPr lang="ru-RU" sz="1600" b="0" i="0" smtClean="0">
              <a:solidFill>
                <a:schemeClr val="tx1"/>
              </a:solidFill>
            </a:rPr>
            <a:t>Заключение новых договоров</a:t>
          </a:r>
          <a:endParaRPr lang="ru-RU" sz="1600" b="0" i="0">
            <a:solidFill>
              <a:schemeClr val="tx1"/>
            </a:solidFill>
          </a:endParaRPr>
        </a:p>
      </dgm:t>
    </dgm:pt>
    <dgm:pt modelId="{C8F646C8-0CB7-4DF5-B1A9-B4A6DBD8CC52}" type="parTrans" cxnId="{B943D456-4B85-445A-B705-CF7618B87A70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B4E5EC3C-85C0-4489-8F71-D4DAA0B3F019}" type="sibTrans" cxnId="{B943D456-4B85-445A-B705-CF7618B87A70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B18136A7-E209-4873-9776-7CA369D20026}">
      <dgm:prSet custT="1"/>
      <dgm:spPr/>
      <dgm:t>
        <a:bodyPr/>
        <a:lstStyle/>
        <a:p>
          <a:pPr rtl="0"/>
          <a:r>
            <a:rPr lang="ru-RU" sz="1600" b="0" smtClean="0">
              <a:solidFill>
                <a:schemeClr val="tx1"/>
              </a:solidFill>
            </a:rPr>
            <a:t>Проводимая работа по увеличению числа пользователей объектами культуры, спорта</a:t>
          </a:r>
          <a:endParaRPr lang="ru-RU" sz="1600" b="0">
            <a:solidFill>
              <a:schemeClr val="tx1"/>
            </a:solidFill>
          </a:endParaRPr>
        </a:p>
      </dgm:t>
    </dgm:pt>
    <dgm:pt modelId="{102FAB13-BF74-4046-B743-6B727F847E92}" type="parTrans" cxnId="{D063287C-352E-4AD9-BBDC-9719C204E8CA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1C522F69-6C5C-47FF-AC8F-C77178407D27}" type="sibTrans" cxnId="{D063287C-352E-4AD9-BBDC-9719C204E8CA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F4610459-4046-469B-AB43-40611371F61A}">
      <dgm:prSet custT="1"/>
      <dgm:spPr/>
      <dgm:t>
        <a:bodyPr/>
        <a:lstStyle/>
        <a:p>
          <a:pPr rtl="0"/>
          <a:r>
            <a:rPr lang="ru-RU" sz="1600" b="0" smtClean="0">
              <a:solidFill>
                <a:schemeClr val="tx1"/>
              </a:solidFill>
            </a:rPr>
            <a:t>Работа с лицами, имеющими задолженность по родительской плате за услуги детских садов</a:t>
          </a:r>
          <a:endParaRPr lang="ru-RU" sz="1600" b="0">
            <a:solidFill>
              <a:schemeClr val="tx1"/>
            </a:solidFill>
          </a:endParaRPr>
        </a:p>
      </dgm:t>
    </dgm:pt>
    <dgm:pt modelId="{71BDBDDF-5C29-434B-8A4D-804D1A382915}" type="parTrans" cxnId="{F4AD08A3-264B-4F67-8BD6-19B91C95E5F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FFC8D3FB-5D05-4EBB-AEE8-BC40ABB5DEF5}" type="sibTrans" cxnId="{F4AD08A3-264B-4F67-8BD6-19B91C95E5F3}">
      <dgm:prSet/>
      <dgm:spPr/>
      <dgm:t>
        <a:bodyPr/>
        <a:lstStyle/>
        <a:p>
          <a:endParaRPr lang="ru-RU">
            <a:solidFill>
              <a:schemeClr val="tx1"/>
            </a:solidFill>
          </a:endParaRPr>
        </a:p>
      </dgm:t>
    </dgm:pt>
    <dgm:pt modelId="{E17A3A6E-6FF8-4B13-8F87-67A34673639D}" type="pres">
      <dgm:prSet presAssocID="{0F2BCADB-C212-41E2-AD3C-29CDFC8A6C48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ru-RU"/>
        </a:p>
      </dgm:t>
    </dgm:pt>
    <dgm:pt modelId="{A74241DE-069A-4D07-A6B9-2BB2F106BEF0}" type="pres">
      <dgm:prSet presAssocID="{EB5835D0-CAD5-4670-ABDF-0BB186B74E85}" presName="linNode" presStyleCnt="0"/>
      <dgm:spPr/>
    </dgm:pt>
    <dgm:pt modelId="{7E746740-28D1-4CF5-84E1-966A08C26009}" type="pres">
      <dgm:prSet presAssocID="{EB5835D0-CAD5-4670-ABDF-0BB186B74E85}" presName="parentShp" presStyleLbl="node1" presStyleIdx="0" presStyleCnt="4" custScaleX="7855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45A8F8A-B7BC-409B-BE6E-8B5B1A0ACFF1}" type="pres">
      <dgm:prSet presAssocID="{EB5835D0-CAD5-4670-ABDF-0BB186B74E85}" presName="childShp" presStyleLbl="bgAccFollowNode1" presStyleIdx="0" presStyleCnt="4" custScaleX="11328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2FB90C9-3F30-4613-AFDD-A38E379B4824}" type="pres">
      <dgm:prSet presAssocID="{2D937179-CFAA-4B73-B4F8-90C7862AEF36}" presName="spacing" presStyleCnt="0"/>
      <dgm:spPr/>
    </dgm:pt>
    <dgm:pt modelId="{84C5126E-FC58-4264-86A6-79709362B28F}" type="pres">
      <dgm:prSet presAssocID="{D05E5A3F-CC56-4E7F-81CA-5F6B34062B5A}" presName="linNode" presStyleCnt="0"/>
      <dgm:spPr/>
    </dgm:pt>
    <dgm:pt modelId="{3CC065A6-3064-4342-A7E0-709D058340A8}" type="pres">
      <dgm:prSet presAssocID="{D05E5A3F-CC56-4E7F-81CA-5F6B34062B5A}" presName="parentShp" presStyleLbl="node1" presStyleIdx="1" presStyleCnt="4" custScaleX="7778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9DD5A88-C118-479E-87FA-BC63F780E9AD}" type="pres">
      <dgm:prSet presAssocID="{D05E5A3F-CC56-4E7F-81CA-5F6B34062B5A}" presName="childShp" presStyleLbl="bgAccFollowNode1" presStyleIdx="1" presStyleCnt="4" custScaleX="11277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07969D8-6736-44FF-8E2C-39433A000920}" type="pres">
      <dgm:prSet presAssocID="{47CE7DE2-04E6-41C7-977C-DC13FEE5681E}" presName="spacing" presStyleCnt="0"/>
      <dgm:spPr/>
    </dgm:pt>
    <dgm:pt modelId="{AAC624D4-292B-47B4-8005-DE0A5281A3EF}" type="pres">
      <dgm:prSet presAssocID="{EA488B18-FDA7-49B1-BF09-835501CDDA67}" presName="linNode" presStyleCnt="0"/>
      <dgm:spPr/>
    </dgm:pt>
    <dgm:pt modelId="{293366C2-C395-449A-9D64-7B428719DBFB}" type="pres">
      <dgm:prSet presAssocID="{EA488B18-FDA7-49B1-BF09-835501CDDA67}" presName="parentShp" presStyleLbl="node1" presStyleIdx="2" presStyleCnt="4" custScaleX="7778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652A4F8-2A4C-42C8-A8C1-157973BC7638}" type="pres">
      <dgm:prSet presAssocID="{EA488B18-FDA7-49B1-BF09-835501CDDA67}" presName="childShp" presStyleLbl="bgAccFollowNode1" presStyleIdx="2" presStyleCnt="4" custScaleX="11328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5956400-DCE5-47B6-8139-1D6983868A54}" type="pres">
      <dgm:prSet presAssocID="{93141D2B-BEEB-41B1-9CB5-96C1E2EEAB14}" presName="spacing" presStyleCnt="0"/>
      <dgm:spPr/>
    </dgm:pt>
    <dgm:pt modelId="{E3FA26AA-307A-4CBA-9EDF-90FBF004FC77}" type="pres">
      <dgm:prSet presAssocID="{434CE0F6-D3D9-42D5-B5F4-67EABFAC60FF}" presName="linNode" presStyleCnt="0"/>
      <dgm:spPr/>
    </dgm:pt>
    <dgm:pt modelId="{7B829824-D787-42BC-B979-66F2B912A8CA}" type="pres">
      <dgm:prSet presAssocID="{434CE0F6-D3D9-42D5-B5F4-67EABFAC60FF}" presName="parentShp" presStyleLbl="node1" presStyleIdx="3" presStyleCnt="4" custScaleX="7709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B68F779-E0CB-4EA6-A26A-EB46ABB8E7E6}" type="pres">
      <dgm:prSet presAssocID="{434CE0F6-D3D9-42D5-B5F4-67EABFAC60FF}" presName="childShp" presStyleLbl="bgAccFollowNode1" presStyleIdx="3" presStyleCnt="4" custScaleX="11582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F2C06479-544B-4250-8B84-A337DC35FA93}" type="presOf" srcId="{B18136A7-E209-4873-9776-7CA369D20026}" destId="{1B68F779-E0CB-4EA6-A26A-EB46ABB8E7E6}" srcOrd="0" destOrd="0" presId="urn:microsoft.com/office/officeart/2005/8/layout/vList6"/>
    <dgm:cxn modelId="{E7718AA9-4003-43BA-98B5-D2C0C708F63E}" srcId="{0F2BCADB-C212-41E2-AD3C-29CDFC8A6C48}" destId="{434CE0F6-D3D9-42D5-B5F4-67EABFAC60FF}" srcOrd="3" destOrd="0" parTransId="{1DFC3C67-B82C-4875-A2A9-B63FF0AC66FC}" sibTransId="{0533F9CC-7C2A-473C-9564-A2EDBD6DEE27}"/>
    <dgm:cxn modelId="{693A6325-DE87-47A5-9F9E-C1FAEEFC6DD9}" type="presOf" srcId="{19D37431-8BE7-4395-8832-DA18F4B9BE6F}" destId="{99DD5A88-C118-479E-87FA-BC63F780E9AD}" srcOrd="0" destOrd="0" presId="urn:microsoft.com/office/officeart/2005/8/layout/vList6"/>
    <dgm:cxn modelId="{F4AD08A3-264B-4F67-8BD6-19B91C95E5F3}" srcId="{434CE0F6-D3D9-42D5-B5F4-67EABFAC60FF}" destId="{F4610459-4046-469B-AB43-40611371F61A}" srcOrd="1" destOrd="0" parTransId="{71BDBDDF-5C29-434B-8A4D-804D1A382915}" sibTransId="{FFC8D3FB-5D05-4EBB-AEE8-BC40ABB5DEF5}"/>
    <dgm:cxn modelId="{BAA055FA-1D4D-4A70-BAC3-9D1ECEB1F841}" type="presOf" srcId="{0F2BCADB-C212-41E2-AD3C-29CDFC8A6C48}" destId="{E17A3A6E-6FF8-4B13-8F87-67A34673639D}" srcOrd="0" destOrd="0" presId="urn:microsoft.com/office/officeart/2005/8/layout/vList6"/>
    <dgm:cxn modelId="{A93BD0CE-08F8-496F-9AFB-B7D05734B841}" type="presOf" srcId="{DEA6602B-D8FB-42D1-8D6F-7D724A41D487}" destId="{99DD5A88-C118-479E-87FA-BC63F780E9AD}" srcOrd="0" destOrd="1" presId="urn:microsoft.com/office/officeart/2005/8/layout/vList6"/>
    <dgm:cxn modelId="{8DF058E2-C3BC-459F-8DD9-62F0D32B2214}" srcId="{D05E5A3F-CC56-4E7F-81CA-5F6B34062B5A}" destId="{D60E4C0D-B6ED-48B3-93E1-8E9E7E5FD792}" srcOrd="2" destOrd="0" parTransId="{4FBE8433-0623-4D90-9817-A6A327D0E072}" sibTransId="{82FE26B5-5EC7-4928-9EBE-A573A8A4B677}"/>
    <dgm:cxn modelId="{00C9492B-C6BC-4BBA-9556-924EBE087D73}" type="presOf" srcId="{D05E5A3F-CC56-4E7F-81CA-5F6B34062B5A}" destId="{3CC065A6-3064-4342-A7E0-709D058340A8}" srcOrd="0" destOrd="0" presId="urn:microsoft.com/office/officeart/2005/8/layout/vList6"/>
    <dgm:cxn modelId="{DA45AB13-3FCD-46C5-8802-54D27F8AD4CB}" srcId="{0F2BCADB-C212-41E2-AD3C-29CDFC8A6C48}" destId="{EA488B18-FDA7-49B1-BF09-835501CDDA67}" srcOrd="2" destOrd="0" parTransId="{4B2199EA-91F7-4292-A90D-5253B6B1AA33}" sibTransId="{93141D2B-BEEB-41B1-9CB5-96C1E2EEAB14}"/>
    <dgm:cxn modelId="{9CA787DC-8BC9-4AAE-B832-34181FB11CA5}" type="presOf" srcId="{DCC085D9-B185-4E8F-B92B-1DED77C185FF}" destId="{E45A8F8A-B7BC-409B-BE6E-8B5B1A0ACFF1}" srcOrd="0" destOrd="0" presId="urn:microsoft.com/office/officeart/2005/8/layout/vList6"/>
    <dgm:cxn modelId="{7CFCE218-EB42-4D3A-818A-D80A19A41731}" type="presOf" srcId="{EA488B18-FDA7-49B1-BF09-835501CDDA67}" destId="{293366C2-C395-449A-9D64-7B428719DBFB}" srcOrd="0" destOrd="0" presId="urn:microsoft.com/office/officeart/2005/8/layout/vList6"/>
    <dgm:cxn modelId="{151DCEE0-4133-4CA3-9395-7DA435237537}" srcId="{EA488B18-FDA7-49B1-BF09-835501CDDA67}" destId="{5B41DC9E-28A5-49DF-AE5A-413EADE74D63}" srcOrd="0" destOrd="0" parTransId="{399F879B-2C47-4ACB-96B5-810AAC7E976A}" sibTransId="{D7325C0F-E666-4590-BD0C-D30CF3FAAC19}"/>
    <dgm:cxn modelId="{3F68077C-FB6D-402C-AAA9-8ED105399FC0}" type="presOf" srcId="{D60E4C0D-B6ED-48B3-93E1-8E9E7E5FD792}" destId="{99DD5A88-C118-479E-87FA-BC63F780E9AD}" srcOrd="0" destOrd="2" presId="urn:microsoft.com/office/officeart/2005/8/layout/vList6"/>
    <dgm:cxn modelId="{8967757C-FFED-4D35-8EA5-0ED3A39AEF74}" srcId="{D05E5A3F-CC56-4E7F-81CA-5F6B34062B5A}" destId="{19D37431-8BE7-4395-8832-DA18F4B9BE6F}" srcOrd="0" destOrd="0" parTransId="{52A9AE0B-FB00-4E18-863B-DD81153130D4}" sibTransId="{30CA66CE-9110-4443-AA00-0B7C3D61AFA4}"/>
    <dgm:cxn modelId="{D063287C-352E-4AD9-BBDC-9719C204E8CA}" srcId="{434CE0F6-D3D9-42D5-B5F4-67EABFAC60FF}" destId="{B18136A7-E209-4873-9776-7CA369D20026}" srcOrd="0" destOrd="0" parTransId="{102FAB13-BF74-4046-B743-6B727F847E92}" sibTransId="{1C522F69-6C5C-47FF-AC8F-C77178407D27}"/>
    <dgm:cxn modelId="{C85095B7-1D83-4029-9010-D67B96717BED}" type="presOf" srcId="{F4610459-4046-469B-AB43-40611371F61A}" destId="{1B68F779-E0CB-4EA6-A26A-EB46ABB8E7E6}" srcOrd="0" destOrd="1" presId="urn:microsoft.com/office/officeart/2005/8/layout/vList6"/>
    <dgm:cxn modelId="{A5B7FC58-D546-4EBA-BCED-4246CDB3E4BE}" srcId="{0F2BCADB-C212-41E2-AD3C-29CDFC8A6C48}" destId="{D05E5A3F-CC56-4E7F-81CA-5F6B34062B5A}" srcOrd="1" destOrd="0" parTransId="{61A5FE7E-AD4E-47A2-9989-BD6C65DBCE7B}" sibTransId="{47CE7DE2-04E6-41C7-977C-DC13FEE5681E}"/>
    <dgm:cxn modelId="{DBFCD959-058F-412C-85DE-59EB0CE52D57}" srcId="{0F2BCADB-C212-41E2-AD3C-29CDFC8A6C48}" destId="{EB5835D0-CAD5-4670-ABDF-0BB186B74E85}" srcOrd="0" destOrd="0" parTransId="{3CCF08FA-5385-41E4-8C06-9CCA1D402F17}" sibTransId="{2D937179-CFAA-4B73-B4F8-90C7862AEF36}"/>
    <dgm:cxn modelId="{42A66083-1BA8-4968-BCEB-3F90E32F0973}" srcId="{EB5835D0-CAD5-4670-ABDF-0BB186B74E85}" destId="{DCC085D9-B185-4E8F-B92B-1DED77C185FF}" srcOrd="0" destOrd="0" parTransId="{9A07B52D-B9DB-49CA-A36A-8592C7B49DC2}" sibTransId="{A34BFE70-9AE7-4A3D-8C1C-220A8F67471B}"/>
    <dgm:cxn modelId="{074DD1C7-758A-4112-8C0F-23445E73BF27}" type="presOf" srcId="{5B41DC9E-28A5-49DF-AE5A-413EADE74D63}" destId="{E652A4F8-2A4C-42C8-A8C1-157973BC7638}" srcOrd="0" destOrd="0" presId="urn:microsoft.com/office/officeart/2005/8/layout/vList6"/>
    <dgm:cxn modelId="{1AAEE126-461B-40D3-BAB9-C80424A2A26F}" type="presOf" srcId="{EB5835D0-CAD5-4670-ABDF-0BB186B74E85}" destId="{7E746740-28D1-4CF5-84E1-966A08C26009}" srcOrd="0" destOrd="0" presId="urn:microsoft.com/office/officeart/2005/8/layout/vList6"/>
    <dgm:cxn modelId="{27FCA188-2787-4A5D-ADD8-6F4B81E72CA3}" srcId="{EB5835D0-CAD5-4670-ABDF-0BB186B74E85}" destId="{9E549D56-5265-42D5-9012-7DD06EFA3C26}" srcOrd="1" destOrd="0" parTransId="{6CC466EF-A7BC-4946-97F1-2781D05F8301}" sibTransId="{8A783D76-E741-49F3-B0EC-F81D872D7BF7}"/>
    <dgm:cxn modelId="{FB2B9ACB-4E27-4871-B4F0-AB19F84759AF}" type="presOf" srcId="{9E549D56-5265-42D5-9012-7DD06EFA3C26}" destId="{E45A8F8A-B7BC-409B-BE6E-8B5B1A0ACFF1}" srcOrd="0" destOrd="1" presId="urn:microsoft.com/office/officeart/2005/8/layout/vList6"/>
    <dgm:cxn modelId="{C551626F-3569-45AA-8507-C3A443AA905C}" type="presOf" srcId="{434CE0F6-D3D9-42D5-B5F4-67EABFAC60FF}" destId="{7B829824-D787-42BC-B979-66F2B912A8CA}" srcOrd="0" destOrd="0" presId="urn:microsoft.com/office/officeart/2005/8/layout/vList6"/>
    <dgm:cxn modelId="{B943D456-4B85-445A-B705-CF7618B87A70}" srcId="{D05E5A3F-CC56-4E7F-81CA-5F6B34062B5A}" destId="{DEA6602B-D8FB-42D1-8D6F-7D724A41D487}" srcOrd="1" destOrd="0" parTransId="{C8F646C8-0CB7-4DF5-B1A9-B4A6DBD8CC52}" sibTransId="{B4E5EC3C-85C0-4489-8F71-D4DAA0B3F019}"/>
    <dgm:cxn modelId="{20601FD7-B4B8-4951-A7FC-2660105003C2}" type="presParOf" srcId="{E17A3A6E-6FF8-4B13-8F87-67A34673639D}" destId="{A74241DE-069A-4D07-A6B9-2BB2F106BEF0}" srcOrd="0" destOrd="0" presId="urn:microsoft.com/office/officeart/2005/8/layout/vList6"/>
    <dgm:cxn modelId="{3D6B4928-27B6-4FFF-A9BC-1BEF7F0C22C0}" type="presParOf" srcId="{A74241DE-069A-4D07-A6B9-2BB2F106BEF0}" destId="{7E746740-28D1-4CF5-84E1-966A08C26009}" srcOrd="0" destOrd="0" presId="urn:microsoft.com/office/officeart/2005/8/layout/vList6"/>
    <dgm:cxn modelId="{BCBD70D0-1935-4DC3-9E17-B57FF7BD50FD}" type="presParOf" srcId="{A74241DE-069A-4D07-A6B9-2BB2F106BEF0}" destId="{E45A8F8A-B7BC-409B-BE6E-8B5B1A0ACFF1}" srcOrd="1" destOrd="0" presId="urn:microsoft.com/office/officeart/2005/8/layout/vList6"/>
    <dgm:cxn modelId="{5612FDB3-D342-4CD3-90D9-5A985EF32D4F}" type="presParOf" srcId="{E17A3A6E-6FF8-4B13-8F87-67A34673639D}" destId="{32FB90C9-3F30-4613-AFDD-A38E379B4824}" srcOrd="1" destOrd="0" presId="urn:microsoft.com/office/officeart/2005/8/layout/vList6"/>
    <dgm:cxn modelId="{4133598F-9AC0-4ACA-81E7-6F9AA93C39A3}" type="presParOf" srcId="{E17A3A6E-6FF8-4B13-8F87-67A34673639D}" destId="{84C5126E-FC58-4264-86A6-79709362B28F}" srcOrd="2" destOrd="0" presId="urn:microsoft.com/office/officeart/2005/8/layout/vList6"/>
    <dgm:cxn modelId="{709E1CD7-1D52-42AF-BC88-A9130F3AB804}" type="presParOf" srcId="{84C5126E-FC58-4264-86A6-79709362B28F}" destId="{3CC065A6-3064-4342-A7E0-709D058340A8}" srcOrd="0" destOrd="0" presId="urn:microsoft.com/office/officeart/2005/8/layout/vList6"/>
    <dgm:cxn modelId="{7D58380C-C382-49CF-BE0F-F5D9BF8BDB33}" type="presParOf" srcId="{84C5126E-FC58-4264-86A6-79709362B28F}" destId="{99DD5A88-C118-479E-87FA-BC63F780E9AD}" srcOrd="1" destOrd="0" presId="urn:microsoft.com/office/officeart/2005/8/layout/vList6"/>
    <dgm:cxn modelId="{75F3A40C-3675-448C-94E5-663B3931CD55}" type="presParOf" srcId="{E17A3A6E-6FF8-4B13-8F87-67A34673639D}" destId="{307969D8-6736-44FF-8E2C-39433A000920}" srcOrd="3" destOrd="0" presId="urn:microsoft.com/office/officeart/2005/8/layout/vList6"/>
    <dgm:cxn modelId="{52844C4E-E139-4863-AE32-B3814EB9D768}" type="presParOf" srcId="{E17A3A6E-6FF8-4B13-8F87-67A34673639D}" destId="{AAC624D4-292B-47B4-8005-DE0A5281A3EF}" srcOrd="4" destOrd="0" presId="urn:microsoft.com/office/officeart/2005/8/layout/vList6"/>
    <dgm:cxn modelId="{F53F4145-7B72-41F4-AC95-D05FC2CC022F}" type="presParOf" srcId="{AAC624D4-292B-47B4-8005-DE0A5281A3EF}" destId="{293366C2-C395-449A-9D64-7B428719DBFB}" srcOrd="0" destOrd="0" presId="urn:microsoft.com/office/officeart/2005/8/layout/vList6"/>
    <dgm:cxn modelId="{E34A9A99-7BD6-4F54-98C2-D7D6B2511E20}" type="presParOf" srcId="{AAC624D4-292B-47B4-8005-DE0A5281A3EF}" destId="{E652A4F8-2A4C-42C8-A8C1-157973BC7638}" srcOrd="1" destOrd="0" presId="urn:microsoft.com/office/officeart/2005/8/layout/vList6"/>
    <dgm:cxn modelId="{7C1A4BAC-7BB8-49EB-9E78-73EBD609DAC0}" type="presParOf" srcId="{E17A3A6E-6FF8-4B13-8F87-67A34673639D}" destId="{75956400-DCE5-47B6-8139-1D6983868A54}" srcOrd="5" destOrd="0" presId="urn:microsoft.com/office/officeart/2005/8/layout/vList6"/>
    <dgm:cxn modelId="{E9F3F656-AB6B-4454-B4FA-12A5C61DE7C2}" type="presParOf" srcId="{E17A3A6E-6FF8-4B13-8F87-67A34673639D}" destId="{E3FA26AA-307A-4CBA-9EDF-90FBF004FC77}" srcOrd="6" destOrd="0" presId="urn:microsoft.com/office/officeart/2005/8/layout/vList6"/>
    <dgm:cxn modelId="{CAD1A9B8-A64B-4A5E-9CF9-4A6DED77FA0D}" type="presParOf" srcId="{E3FA26AA-307A-4CBA-9EDF-90FBF004FC77}" destId="{7B829824-D787-42BC-B979-66F2B912A8CA}" srcOrd="0" destOrd="0" presId="urn:microsoft.com/office/officeart/2005/8/layout/vList6"/>
    <dgm:cxn modelId="{054AB530-BFD2-4AD2-9DF4-11B9DAEE9B4D}" type="presParOf" srcId="{E3FA26AA-307A-4CBA-9EDF-90FBF004FC77}" destId="{1B68F779-E0CB-4EA6-A26A-EB46ABB8E7E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ООО «Иркутская нефтяная компания»</a:t>
          </a: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 sz="1600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 sz="1600"/>
        </a:p>
      </dgm:t>
    </dgm:pt>
    <dgm:pt modelId="{1943CCF1-8408-45D6-BD32-EE4C8778EBD5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ЗАО «НК </a:t>
          </a:r>
          <a:r>
            <a:rPr lang="ru-RU" sz="1600" b="1" err="1">
              <a:solidFill>
                <a:schemeClr val="accent1">
                  <a:lumMod val="50000"/>
                </a:schemeClr>
              </a:solidFill>
            </a:rPr>
            <a:t>Дулисьма</a:t>
          </a:r>
          <a:r>
            <a:rPr lang="ru-RU" sz="1600" b="1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 sz="1600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 sz="1600"/>
        </a:p>
      </dgm:t>
    </dgm:pt>
    <dgm:pt modelId="{193D8C51-BEB6-4F25-A77B-AA7A42080FB6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ООО «Буровые системы»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08E4D120-B37F-4111-918A-C035204CEEF1}" type="parTrans" cxnId="{C65F7C68-720E-447E-B1EB-7166BC018F2A}">
      <dgm:prSet/>
      <dgm:spPr/>
      <dgm:t>
        <a:bodyPr/>
        <a:lstStyle/>
        <a:p>
          <a:endParaRPr lang="ru-RU" sz="1600"/>
        </a:p>
      </dgm:t>
    </dgm:pt>
    <dgm:pt modelId="{FBB50BE3-8D8C-49F9-976E-31D15F4B74C3}" type="sibTrans" cxnId="{C65F7C68-720E-447E-B1EB-7166BC018F2A}">
      <dgm:prSet/>
      <dgm:spPr/>
      <dgm:t>
        <a:bodyPr/>
        <a:lstStyle/>
        <a:p>
          <a:endParaRPr lang="ru-RU" sz="1600"/>
        </a:p>
      </dgm:t>
    </dgm:pt>
    <dgm:pt modelId="{B5558B84-BE62-4DBF-B7D1-C912DA588445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ОАО «ИНК-ТКРС»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 sz="1600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 sz="1600"/>
        </a:p>
      </dgm:t>
    </dgm:pt>
    <dgm:pt modelId="{488256B3-A3D0-411C-8108-F02131DE50D9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ООО «КРС-Траст»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11A7B58-F650-412E-A997-971C968023B5}" type="parTrans" cxnId="{910074F5-83BB-4E75-9B3D-D6B79CF6E3D1}">
      <dgm:prSet/>
      <dgm:spPr/>
      <dgm:t>
        <a:bodyPr/>
        <a:lstStyle/>
        <a:p>
          <a:endParaRPr lang="ru-RU" sz="1600"/>
        </a:p>
      </dgm:t>
    </dgm:pt>
    <dgm:pt modelId="{78D88E51-D096-4D93-A3A5-086250360F9E}" type="sibTrans" cxnId="{910074F5-83BB-4E75-9B3D-D6B79CF6E3D1}">
      <dgm:prSet/>
      <dgm:spPr/>
      <dgm:t>
        <a:bodyPr/>
        <a:lstStyle/>
        <a:p>
          <a:endParaRPr lang="ru-RU" sz="1600"/>
        </a:p>
      </dgm:t>
    </dgm:pt>
    <dgm:pt modelId="{D8FFD257-3978-4E8F-A2C1-9AA14A701BFE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ООО «Технологическая компания </a:t>
          </a:r>
          <a:r>
            <a:rPr lang="ru-RU" sz="1600" b="1" err="1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E2520894-160A-4F4C-953D-DACE51795F6E}" type="parTrans" cxnId="{FED61470-0329-4F98-AB66-F08DF83DB4AB}">
      <dgm:prSet/>
      <dgm:spPr/>
      <dgm:t>
        <a:bodyPr/>
        <a:lstStyle/>
        <a:p>
          <a:endParaRPr lang="ru-RU" sz="1600"/>
        </a:p>
      </dgm:t>
    </dgm:pt>
    <dgm:pt modelId="{0DEEC87F-1B79-4F73-8E4B-A0821B118107}" type="sibTrans" cxnId="{FED61470-0329-4F98-AB66-F08DF83DB4AB}">
      <dgm:prSet/>
      <dgm:spPr/>
      <dgm:t>
        <a:bodyPr/>
        <a:lstStyle/>
        <a:p>
          <a:endParaRPr lang="ru-RU" sz="1600"/>
        </a:p>
      </dgm:t>
    </dgm:pt>
    <dgm:pt modelId="{40826A7E-4CFB-46DA-97CD-A4D83809B9A5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sz="1600" b="1" err="1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>
              <a:solidFill>
                <a:schemeClr val="accent1">
                  <a:lumMod val="50000"/>
                </a:schemeClr>
              </a:solidFill>
            </a:rPr>
            <a:t> Восток» 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77B769B7-BB75-477C-B884-F830D4BF4CE8}" type="parTrans" cxnId="{5682A188-A2DB-4678-A917-12D01B365DED}">
      <dgm:prSet/>
      <dgm:spPr/>
      <dgm:t>
        <a:bodyPr/>
        <a:lstStyle/>
        <a:p>
          <a:endParaRPr lang="ru-RU" sz="1600"/>
        </a:p>
      </dgm:t>
    </dgm:pt>
    <dgm:pt modelId="{2D75BAF4-86E5-426E-A266-95731C0D1C2A}" type="sibTrans" cxnId="{5682A188-A2DB-4678-A917-12D01B365DED}">
      <dgm:prSet/>
      <dgm:spPr/>
      <dgm:t>
        <a:bodyPr/>
        <a:lstStyle/>
        <a:p>
          <a:endParaRPr lang="ru-RU" sz="1600"/>
        </a:p>
      </dgm:t>
    </dgm:pt>
    <dgm:pt modelId="{DEFD2140-5766-43CB-8B0A-AC99432BD3DE}">
      <dgm:prSet custT="1"/>
      <dgm:spPr/>
      <dgm:t>
        <a:bodyPr/>
        <a:lstStyle/>
        <a:p>
          <a:pPr rtl="0"/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ЗАО «ССК»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F6C92F77-16C3-4E55-8DDE-D31CD9195E2F}" type="parTrans" cxnId="{A9B05D9C-5D92-4C7C-B41C-21A634A28E97}">
      <dgm:prSet/>
      <dgm:spPr/>
      <dgm:t>
        <a:bodyPr/>
        <a:lstStyle/>
        <a:p>
          <a:endParaRPr lang="ru-RU" sz="1600"/>
        </a:p>
      </dgm:t>
    </dgm:pt>
    <dgm:pt modelId="{9427C896-D3CB-4B6D-87E2-06635B81C0B0}" type="sibTrans" cxnId="{A9B05D9C-5D92-4C7C-B41C-21A634A28E97}">
      <dgm:prSet/>
      <dgm:spPr/>
      <dgm:t>
        <a:bodyPr/>
        <a:lstStyle/>
        <a:p>
          <a:endParaRPr lang="ru-RU" sz="1600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56"/>
      <dgm:spPr/>
    </dgm:pt>
    <dgm:pt modelId="{2D81F743-B106-4264-8FC7-2571E6327B2C}" type="pres">
      <dgm:prSet presAssocID="{56EFD6AA-E5C6-4A47-9E66-3970CF40B77F}" presName="parallelogram2" presStyleLbl="alignNode1" presStyleIdx="1" presStyleCnt="56"/>
      <dgm:spPr/>
    </dgm:pt>
    <dgm:pt modelId="{1E64153E-2E5D-471D-8B68-59A81C5169F0}" type="pres">
      <dgm:prSet presAssocID="{56EFD6AA-E5C6-4A47-9E66-3970CF40B77F}" presName="parallelogram3" presStyleLbl="alignNode1" presStyleIdx="2" presStyleCnt="56"/>
      <dgm:spPr/>
    </dgm:pt>
    <dgm:pt modelId="{71FDCE83-79EA-42BD-B0D0-160C545A3D29}" type="pres">
      <dgm:prSet presAssocID="{56EFD6AA-E5C6-4A47-9E66-3970CF40B77F}" presName="parallelogram4" presStyleLbl="alignNode1" presStyleIdx="3" presStyleCnt="56"/>
      <dgm:spPr/>
    </dgm:pt>
    <dgm:pt modelId="{74BF3B8D-7E82-4A92-BD0C-07400957D5E3}" type="pres">
      <dgm:prSet presAssocID="{56EFD6AA-E5C6-4A47-9E66-3970CF40B77F}" presName="parallelogram5" presStyleLbl="alignNode1" presStyleIdx="4" presStyleCnt="56"/>
      <dgm:spPr/>
    </dgm:pt>
    <dgm:pt modelId="{3354E868-4F0E-49FA-A2AB-D94EDDEEA81C}" type="pres">
      <dgm:prSet presAssocID="{56EFD6AA-E5C6-4A47-9E66-3970CF40B77F}" presName="parallelogram6" presStyleLbl="alignNode1" presStyleIdx="5" presStyleCnt="56"/>
      <dgm:spPr/>
    </dgm:pt>
    <dgm:pt modelId="{E3ADB611-BB54-4485-8F2D-A9EBF7EFB8F3}" type="pres">
      <dgm:prSet presAssocID="{56EFD6AA-E5C6-4A47-9E66-3970CF40B77F}" presName="parallelogram7" presStyleLbl="alignNode1" presStyleIdx="6" presStyleCnt="56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56"/>
      <dgm:spPr/>
    </dgm:pt>
    <dgm:pt modelId="{D989FA89-14F0-4AC5-86E4-72DB0901BA4F}" type="pres">
      <dgm:prSet presAssocID="{1943CCF1-8408-45D6-BD32-EE4C8778EBD5}" presName="parallelogram2" presStyleLbl="alignNode1" presStyleIdx="8" presStyleCnt="56"/>
      <dgm:spPr/>
    </dgm:pt>
    <dgm:pt modelId="{9D0FD66B-DFE6-4D30-A6BA-E61C9EFB74FD}" type="pres">
      <dgm:prSet presAssocID="{1943CCF1-8408-45D6-BD32-EE4C8778EBD5}" presName="parallelogram3" presStyleLbl="alignNode1" presStyleIdx="9" presStyleCnt="56"/>
      <dgm:spPr/>
    </dgm:pt>
    <dgm:pt modelId="{4BDEA0F3-2D31-424E-8E36-A13F269A20DE}" type="pres">
      <dgm:prSet presAssocID="{1943CCF1-8408-45D6-BD32-EE4C8778EBD5}" presName="parallelogram4" presStyleLbl="alignNode1" presStyleIdx="10" presStyleCnt="56"/>
      <dgm:spPr/>
    </dgm:pt>
    <dgm:pt modelId="{75158B40-80BC-4711-9558-ADC51F00F053}" type="pres">
      <dgm:prSet presAssocID="{1943CCF1-8408-45D6-BD32-EE4C8778EBD5}" presName="parallelogram5" presStyleLbl="alignNode1" presStyleIdx="11" presStyleCnt="56"/>
      <dgm:spPr/>
    </dgm:pt>
    <dgm:pt modelId="{BDA09103-83EA-4B0D-B47A-045DFEF932C0}" type="pres">
      <dgm:prSet presAssocID="{1943CCF1-8408-45D6-BD32-EE4C8778EBD5}" presName="parallelogram6" presStyleLbl="alignNode1" presStyleIdx="12" presStyleCnt="56"/>
      <dgm:spPr/>
    </dgm:pt>
    <dgm:pt modelId="{74D0C9BC-381F-4F61-A8D0-D2B2CFE4250A}" type="pres">
      <dgm:prSet presAssocID="{1943CCF1-8408-45D6-BD32-EE4C8778EBD5}" presName="parallelogram7" presStyleLbl="alignNode1" presStyleIdx="13" presStyleCnt="56"/>
      <dgm:spPr/>
    </dgm:pt>
    <dgm:pt modelId="{69DB34AF-88B6-4B21-AB32-B06563B99A4E}" type="pres">
      <dgm:prSet presAssocID="{9400D77B-7683-4974-9E52-566247197BAF}" presName="sibTrans" presStyleCnt="0"/>
      <dgm:spPr/>
    </dgm:pt>
    <dgm:pt modelId="{F6AC913C-0FB5-4CD2-87D1-09E2A2B81F5D}" type="pres">
      <dgm:prSet presAssocID="{193D8C51-BEB6-4F25-A77B-AA7A42080FB6}" presName="parenttextcomposite" presStyleCnt="0"/>
      <dgm:spPr/>
    </dgm:pt>
    <dgm:pt modelId="{93BEEFE6-E09D-44AD-9698-B763831BE940}" type="pres">
      <dgm:prSet presAssocID="{193D8C51-BEB6-4F25-A77B-AA7A42080FB6}" presName="parenttext" presStyleLbl="revTx" presStyleIdx="2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F62A32E-174D-4CA5-A56E-4E99561F5156}" type="pres">
      <dgm:prSet presAssocID="{193D8C51-BEB6-4F25-A77B-AA7A42080FB6}" presName="parallelogramComposite" presStyleCnt="0"/>
      <dgm:spPr/>
    </dgm:pt>
    <dgm:pt modelId="{1ABD31B2-2B1D-4203-9725-25A469D96C62}" type="pres">
      <dgm:prSet presAssocID="{193D8C51-BEB6-4F25-A77B-AA7A42080FB6}" presName="parallelogram1" presStyleLbl="alignNode1" presStyleIdx="14" presStyleCnt="56"/>
      <dgm:spPr/>
    </dgm:pt>
    <dgm:pt modelId="{DE9DEEA1-FEDE-4CAE-8F0F-9B6A1DD4A2F5}" type="pres">
      <dgm:prSet presAssocID="{193D8C51-BEB6-4F25-A77B-AA7A42080FB6}" presName="parallelogram2" presStyleLbl="alignNode1" presStyleIdx="15" presStyleCnt="56"/>
      <dgm:spPr/>
    </dgm:pt>
    <dgm:pt modelId="{2CD12630-E784-41FA-BBB7-99A7E2315339}" type="pres">
      <dgm:prSet presAssocID="{193D8C51-BEB6-4F25-A77B-AA7A42080FB6}" presName="parallelogram3" presStyleLbl="alignNode1" presStyleIdx="16" presStyleCnt="56"/>
      <dgm:spPr/>
    </dgm:pt>
    <dgm:pt modelId="{72BCCED4-D119-46E3-94A0-52162406BC97}" type="pres">
      <dgm:prSet presAssocID="{193D8C51-BEB6-4F25-A77B-AA7A42080FB6}" presName="parallelogram4" presStyleLbl="alignNode1" presStyleIdx="17" presStyleCnt="56"/>
      <dgm:spPr/>
    </dgm:pt>
    <dgm:pt modelId="{C9A6A089-DA71-4B95-992E-126A49A916C5}" type="pres">
      <dgm:prSet presAssocID="{193D8C51-BEB6-4F25-A77B-AA7A42080FB6}" presName="parallelogram5" presStyleLbl="alignNode1" presStyleIdx="18" presStyleCnt="56"/>
      <dgm:spPr/>
    </dgm:pt>
    <dgm:pt modelId="{D5DE347B-4D9A-4BF0-9F99-CCB3E34DE58E}" type="pres">
      <dgm:prSet presAssocID="{193D8C51-BEB6-4F25-A77B-AA7A42080FB6}" presName="parallelogram6" presStyleLbl="alignNode1" presStyleIdx="19" presStyleCnt="56"/>
      <dgm:spPr/>
    </dgm:pt>
    <dgm:pt modelId="{7434D813-FC61-41F4-83D7-CF774FBD0CD9}" type="pres">
      <dgm:prSet presAssocID="{193D8C51-BEB6-4F25-A77B-AA7A42080FB6}" presName="parallelogram7" presStyleLbl="alignNode1" presStyleIdx="20" presStyleCnt="56"/>
      <dgm:spPr/>
    </dgm:pt>
    <dgm:pt modelId="{1938D0F9-5E79-41FB-816C-4951A157C2BA}" type="pres">
      <dgm:prSet presAssocID="{FBB50BE3-8D8C-49F9-976E-31D15F4B74C3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3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21" presStyleCnt="56"/>
      <dgm:spPr/>
    </dgm:pt>
    <dgm:pt modelId="{9564EAF9-61D1-4593-B202-B943EB7069E8}" type="pres">
      <dgm:prSet presAssocID="{B5558B84-BE62-4DBF-B7D1-C912DA588445}" presName="parallelogram2" presStyleLbl="alignNode1" presStyleIdx="22" presStyleCnt="56"/>
      <dgm:spPr/>
    </dgm:pt>
    <dgm:pt modelId="{82DB5956-9E99-4375-B162-02D4A399301C}" type="pres">
      <dgm:prSet presAssocID="{B5558B84-BE62-4DBF-B7D1-C912DA588445}" presName="parallelogram3" presStyleLbl="alignNode1" presStyleIdx="23" presStyleCnt="56"/>
      <dgm:spPr/>
    </dgm:pt>
    <dgm:pt modelId="{585E3D0A-D6AE-4816-8B36-C585BA479D60}" type="pres">
      <dgm:prSet presAssocID="{B5558B84-BE62-4DBF-B7D1-C912DA588445}" presName="parallelogram4" presStyleLbl="alignNode1" presStyleIdx="24" presStyleCnt="56"/>
      <dgm:spPr/>
    </dgm:pt>
    <dgm:pt modelId="{80C936CC-A8BF-4149-8110-9AFD1F008E27}" type="pres">
      <dgm:prSet presAssocID="{B5558B84-BE62-4DBF-B7D1-C912DA588445}" presName="parallelogram5" presStyleLbl="alignNode1" presStyleIdx="25" presStyleCnt="56"/>
      <dgm:spPr/>
    </dgm:pt>
    <dgm:pt modelId="{4DF66F8C-A8A3-48F4-93F2-07AA0E9F91EF}" type="pres">
      <dgm:prSet presAssocID="{B5558B84-BE62-4DBF-B7D1-C912DA588445}" presName="parallelogram6" presStyleLbl="alignNode1" presStyleIdx="26" presStyleCnt="56"/>
      <dgm:spPr/>
    </dgm:pt>
    <dgm:pt modelId="{C8107EE6-9B77-4373-8603-3C748EB11B26}" type="pres">
      <dgm:prSet presAssocID="{B5558B84-BE62-4DBF-B7D1-C912DA588445}" presName="parallelogram7" presStyleLbl="alignNode1" presStyleIdx="27" presStyleCnt="56"/>
      <dgm:spPr/>
    </dgm:pt>
    <dgm:pt modelId="{312CBE6A-578D-4410-9EA8-65467526F400}" type="pres">
      <dgm:prSet presAssocID="{08E349DE-3DBF-4B94-8D20-89F618E130D5}" presName="sibTrans" presStyleCnt="0"/>
      <dgm:spPr/>
    </dgm:pt>
    <dgm:pt modelId="{E86ECFEF-2BFD-406A-8F02-0F9ECCEB030B}" type="pres">
      <dgm:prSet presAssocID="{488256B3-A3D0-411C-8108-F02131DE50D9}" presName="parenttextcomposite" presStyleCnt="0"/>
      <dgm:spPr/>
    </dgm:pt>
    <dgm:pt modelId="{69EA4E7C-BCF6-4951-8043-348EB8CA8D0D}" type="pres">
      <dgm:prSet presAssocID="{488256B3-A3D0-411C-8108-F02131DE50D9}" presName="parenttext" presStyleLbl="revTx" presStyleIdx="4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53B837D-1CB1-4017-95E3-792C7157BC60}" type="pres">
      <dgm:prSet presAssocID="{488256B3-A3D0-411C-8108-F02131DE50D9}" presName="parallelogramComposite" presStyleCnt="0"/>
      <dgm:spPr/>
    </dgm:pt>
    <dgm:pt modelId="{DBF09424-EB64-4A60-8283-2FE9DA147066}" type="pres">
      <dgm:prSet presAssocID="{488256B3-A3D0-411C-8108-F02131DE50D9}" presName="parallelogram1" presStyleLbl="alignNode1" presStyleIdx="28" presStyleCnt="56"/>
      <dgm:spPr/>
    </dgm:pt>
    <dgm:pt modelId="{0FF9C861-1ED0-4C9E-9CB5-38F83EAA07A6}" type="pres">
      <dgm:prSet presAssocID="{488256B3-A3D0-411C-8108-F02131DE50D9}" presName="parallelogram2" presStyleLbl="alignNode1" presStyleIdx="29" presStyleCnt="56"/>
      <dgm:spPr/>
    </dgm:pt>
    <dgm:pt modelId="{E583B500-46B0-44C6-A0BE-A7D3C4BE028D}" type="pres">
      <dgm:prSet presAssocID="{488256B3-A3D0-411C-8108-F02131DE50D9}" presName="parallelogram3" presStyleLbl="alignNode1" presStyleIdx="30" presStyleCnt="56"/>
      <dgm:spPr/>
    </dgm:pt>
    <dgm:pt modelId="{9A1346FD-0192-4F5B-9CD1-00D6C96C9FA7}" type="pres">
      <dgm:prSet presAssocID="{488256B3-A3D0-411C-8108-F02131DE50D9}" presName="parallelogram4" presStyleLbl="alignNode1" presStyleIdx="31" presStyleCnt="56"/>
      <dgm:spPr/>
    </dgm:pt>
    <dgm:pt modelId="{0C180AB0-3109-4925-9F1C-F56358D72714}" type="pres">
      <dgm:prSet presAssocID="{488256B3-A3D0-411C-8108-F02131DE50D9}" presName="parallelogram5" presStyleLbl="alignNode1" presStyleIdx="32" presStyleCnt="56"/>
      <dgm:spPr/>
    </dgm:pt>
    <dgm:pt modelId="{25B0A0E5-BD16-471B-8223-A914FA9154AC}" type="pres">
      <dgm:prSet presAssocID="{488256B3-A3D0-411C-8108-F02131DE50D9}" presName="parallelogram6" presStyleLbl="alignNode1" presStyleIdx="33" presStyleCnt="56"/>
      <dgm:spPr/>
    </dgm:pt>
    <dgm:pt modelId="{AC7025AA-57C7-4CEE-80CE-FB4BEED2CB05}" type="pres">
      <dgm:prSet presAssocID="{488256B3-A3D0-411C-8108-F02131DE50D9}" presName="parallelogram7" presStyleLbl="alignNode1" presStyleIdx="34" presStyleCnt="56"/>
      <dgm:spPr/>
    </dgm:pt>
    <dgm:pt modelId="{8D13D65D-9BEB-4693-9B05-3F6A7DBE1C6D}" type="pres">
      <dgm:prSet presAssocID="{78D88E51-D096-4D93-A3A5-086250360F9E}" presName="sibTrans" presStyleCnt="0"/>
      <dgm:spPr/>
    </dgm:pt>
    <dgm:pt modelId="{9950ABC1-3A87-4D21-B564-948C5AEA99D2}" type="pres">
      <dgm:prSet presAssocID="{D8FFD257-3978-4E8F-A2C1-9AA14A701BFE}" presName="parenttextcomposite" presStyleCnt="0"/>
      <dgm:spPr/>
    </dgm:pt>
    <dgm:pt modelId="{58AAE7FE-EFF0-4055-AD11-2D95084B1939}" type="pres">
      <dgm:prSet presAssocID="{D8FFD257-3978-4E8F-A2C1-9AA14A701BFE}" presName="parenttext" presStyleLbl="revTx" presStyleIdx="5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EAD3EDD-A178-4B73-8882-8FB4FDE8C30F}" type="pres">
      <dgm:prSet presAssocID="{D8FFD257-3978-4E8F-A2C1-9AA14A701BFE}" presName="parallelogramComposite" presStyleCnt="0"/>
      <dgm:spPr/>
    </dgm:pt>
    <dgm:pt modelId="{460F1C67-67BA-4041-9A90-827D80E172AE}" type="pres">
      <dgm:prSet presAssocID="{D8FFD257-3978-4E8F-A2C1-9AA14A701BFE}" presName="parallelogram1" presStyleLbl="alignNode1" presStyleIdx="35" presStyleCnt="56"/>
      <dgm:spPr/>
    </dgm:pt>
    <dgm:pt modelId="{29E83E0C-08E1-4C75-A58A-45BBDA354F08}" type="pres">
      <dgm:prSet presAssocID="{D8FFD257-3978-4E8F-A2C1-9AA14A701BFE}" presName="parallelogram2" presStyleLbl="alignNode1" presStyleIdx="36" presStyleCnt="56"/>
      <dgm:spPr/>
    </dgm:pt>
    <dgm:pt modelId="{6D5AC567-F3F7-4532-9A2C-8C04B35C50DF}" type="pres">
      <dgm:prSet presAssocID="{D8FFD257-3978-4E8F-A2C1-9AA14A701BFE}" presName="parallelogram3" presStyleLbl="alignNode1" presStyleIdx="37" presStyleCnt="56"/>
      <dgm:spPr/>
    </dgm:pt>
    <dgm:pt modelId="{55792960-6F12-4BDE-8A7B-3F9734703242}" type="pres">
      <dgm:prSet presAssocID="{D8FFD257-3978-4E8F-A2C1-9AA14A701BFE}" presName="parallelogram4" presStyleLbl="alignNode1" presStyleIdx="38" presStyleCnt="56"/>
      <dgm:spPr/>
    </dgm:pt>
    <dgm:pt modelId="{CC6A546E-A71C-4D32-BA3E-2ABD38A9C6A9}" type="pres">
      <dgm:prSet presAssocID="{D8FFD257-3978-4E8F-A2C1-9AA14A701BFE}" presName="parallelogram5" presStyleLbl="alignNode1" presStyleIdx="39" presStyleCnt="56"/>
      <dgm:spPr/>
    </dgm:pt>
    <dgm:pt modelId="{4FA17D84-7A48-4A0C-8A6D-3DD844441094}" type="pres">
      <dgm:prSet presAssocID="{D8FFD257-3978-4E8F-A2C1-9AA14A701BFE}" presName="parallelogram6" presStyleLbl="alignNode1" presStyleIdx="40" presStyleCnt="56"/>
      <dgm:spPr/>
    </dgm:pt>
    <dgm:pt modelId="{7B1E9798-CE6C-4CB0-BBDC-3DCA6F8EB987}" type="pres">
      <dgm:prSet presAssocID="{D8FFD257-3978-4E8F-A2C1-9AA14A701BFE}" presName="parallelogram7" presStyleLbl="alignNode1" presStyleIdx="41" presStyleCnt="56"/>
      <dgm:spPr/>
    </dgm:pt>
    <dgm:pt modelId="{8836DE16-A0A7-4D13-9B09-6F1283DC529A}" type="pres">
      <dgm:prSet presAssocID="{0DEEC87F-1B79-4F73-8E4B-A0821B118107}" presName="sibTrans" presStyleCnt="0"/>
      <dgm:spPr/>
    </dgm:pt>
    <dgm:pt modelId="{DD16241C-00C8-4D45-BC60-9F06EA86C471}" type="pres">
      <dgm:prSet presAssocID="{40826A7E-4CFB-46DA-97CD-A4D83809B9A5}" presName="parenttextcomposite" presStyleCnt="0"/>
      <dgm:spPr/>
    </dgm:pt>
    <dgm:pt modelId="{76ECC102-B5B6-43D7-94D9-FE3183A93E7B}" type="pres">
      <dgm:prSet presAssocID="{40826A7E-4CFB-46DA-97CD-A4D83809B9A5}" presName="parenttext" presStyleLbl="revTx" presStyleIdx="6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5C2777-EAFF-4EF0-9103-7DA717C15FD4}" type="pres">
      <dgm:prSet presAssocID="{40826A7E-4CFB-46DA-97CD-A4D83809B9A5}" presName="parallelogramComposite" presStyleCnt="0"/>
      <dgm:spPr/>
    </dgm:pt>
    <dgm:pt modelId="{740EC82E-2886-4B57-870A-6D13E5D10EDC}" type="pres">
      <dgm:prSet presAssocID="{40826A7E-4CFB-46DA-97CD-A4D83809B9A5}" presName="parallelogram1" presStyleLbl="alignNode1" presStyleIdx="42" presStyleCnt="56"/>
      <dgm:spPr/>
    </dgm:pt>
    <dgm:pt modelId="{DD4A177D-E7F3-4BEC-9875-58ED9F5018EA}" type="pres">
      <dgm:prSet presAssocID="{40826A7E-4CFB-46DA-97CD-A4D83809B9A5}" presName="parallelogram2" presStyleLbl="alignNode1" presStyleIdx="43" presStyleCnt="56"/>
      <dgm:spPr/>
    </dgm:pt>
    <dgm:pt modelId="{CF4A99E9-B650-4A32-BD56-9766A5949C0D}" type="pres">
      <dgm:prSet presAssocID="{40826A7E-4CFB-46DA-97CD-A4D83809B9A5}" presName="parallelogram3" presStyleLbl="alignNode1" presStyleIdx="44" presStyleCnt="56"/>
      <dgm:spPr/>
    </dgm:pt>
    <dgm:pt modelId="{75EF545A-BB5D-4FDF-8951-A1DEFD66D86D}" type="pres">
      <dgm:prSet presAssocID="{40826A7E-4CFB-46DA-97CD-A4D83809B9A5}" presName="parallelogram4" presStyleLbl="alignNode1" presStyleIdx="45" presStyleCnt="56"/>
      <dgm:spPr/>
    </dgm:pt>
    <dgm:pt modelId="{A829EDFF-396D-432B-9531-4189E2034996}" type="pres">
      <dgm:prSet presAssocID="{40826A7E-4CFB-46DA-97CD-A4D83809B9A5}" presName="parallelogram5" presStyleLbl="alignNode1" presStyleIdx="46" presStyleCnt="56"/>
      <dgm:spPr/>
    </dgm:pt>
    <dgm:pt modelId="{6CD9FF63-E2C1-40E9-824A-4B21DF5329B5}" type="pres">
      <dgm:prSet presAssocID="{40826A7E-4CFB-46DA-97CD-A4D83809B9A5}" presName="parallelogram6" presStyleLbl="alignNode1" presStyleIdx="47" presStyleCnt="56"/>
      <dgm:spPr/>
    </dgm:pt>
    <dgm:pt modelId="{D47B7E63-CDB9-4C70-9E7E-1154F6852216}" type="pres">
      <dgm:prSet presAssocID="{40826A7E-4CFB-46DA-97CD-A4D83809B9A5}" presName="parallelogram7" presStyleLbl="alignNode1" presStyleIdx="48" presStyleCnt="56"/>
      <dgm:spPr/>
    </dgm:pt>
    <dgm:pt modelId="{6D195C6E-89CD-4788-A715-D2646E0B644E}" type="pres">
      <dgm:prSet presAssocID="{2D75BAF4-86E5-426E-A266-95731C0D1C2A}" presName="sibTrans" presStyleCnt="0"/>
      <dgm:spPr/>
    </dgm:pt>
    <dgm:pt modelId="{F7412FD2-E3C9-4BFF-83AE-E62C7A0639B6}" type="pres">
      <dgm:prSet presAssocID="{DEFD2140-5766-43CB-8B0A-AC99432BD3DE}" presName="parenttextcomposite" presStyleCnt="0"/>
      <dgm:spPr/>
    </dgm:pt>
    <dgm:pt modelId="{852C63F8-51D6-4447-A4DA-8B5655B67FFE}" type="pres">
      <dgm:prSet presAssocID="{DEFD2140-5766-43CB-8B0A-AC99432BD3DE}" presName="parenttext" presStyleLbl="revTx" presStyleIdx="7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490C95C-3994-4C4F-B98E-DBD1EC956977}" type="pres">
      <dgm:prSet presAssocID="{DEFD2140-5766-43CB-8B0A-AC99432BD3DE}" presName="parallelogramComposite" presStyleCnt="0"/>
      <dgm:spPr/>
    </dgm:pt>
    <dgm:pt modelId="{15ED9FA3-D9CF-42A9-929A-289E35C115C8}" type="pres">
      <dgm:prSet presAssocID="{DEFD2140-5766-43CB-8B0A-AC99432BD3DE}" presName="parallelogram1" presStyleLbl="alignNode1" presStyleIdx="49" presStyleCnt="56"/>
      <dgm:spPr/>
    </dgm:pt>
    <dgm:pt modelId="{25DD5212-03AB-4ECD-8789-2E274987075A}" type="pres">
      <dgm:prSet presAssocID="{DEFD2140-5766-43CB-8B0A-AC99432BD3DE}" presName="parallelogram2" presStyleLbl="alignNode1" presStyleIdx="50" presStyleCnt="56"/>
      <dgm:spPr/>
    </dgm:pt>
    <dgm:pt modelId="{29417A54-7BAA-45AF-A14D-BB920F3036DE}" type="pres">
      <dgm:prSet presAssocID="{DEFD2140-5766-43CB-8B0A-AC99432BD3DE}" presName="parallelogram3" presStyleLbl="alignNode1" presStyleIdx="51" presStyleCnt="56"/>
      <dgm:spPr/>
    </dgm:pt>
    <dgm:pt modelId="{5D9F37DC-8F16-4F11-B96A-2593BD752317}" type="pres">
      <dgm:prSet presAssocID="{DEFD2140-5766-43CB-8B0A-AC99432BD3DE}" presName="parallelogram4" presStyleLbl="alignNode1" presStyleIdx="52" presStyleCnt="56"/>
      <dgm:spPr/>
    </dgm:pt>
    <dgm:pt modelId="{8F8D776B-6E37-4C67-8EBD-4A932C09A115}" type="pres">
      <dgm:prSet presAssocID="{DEFD2140-5766-43CB-8B0A-AC99432BD3DE}" presName="parallelogram5" presStyleLbl="alignNode1" presStyleIdx="53" presStyleCnt="56"/>
      <dgm:spPr/>
    </dgm:pt>
    <dgm:pt modelId="{A8C91E71-F488-4A7A-BA97-242A8F07366E}" type="pres">
      <dgm:prSet presAssocID="{DEFD2140-5766-43CB-8B0A-AC99432BD3DE}" presName="parallelogram6" presStyleLbl="alignNode1" presStyleIdx="54" presStyleCnt="56"/>
      <dgm:spPr/>
    </dgm:pt>
    <dgm:pt modelId="{E36417F8-77F2-4382-8C8C-BC8A27A1B3CB}" type="pres">
      <dgm:prSet presAssocID="{DEFD2140-5766-43CB-8B0A-AC99432BD3DE}" presName="parallelogram7" presStyleLbl="alignNode1" presStyleIdx="55" presStyleCnt="56"/>
      <dgm:spPr/>
    </dgm:pt>
  </dgm:ptLst>
  <dgm:cxnLst>
    <dgm:cxn modelId="{A9B05D9C-5D92-4C7C-B41C-21A634A28E97}" srcId="{88BB063A-5DA5-4858-8771-E2910625FE3F}" destId="{DEFD2140-5766-43CB-8B0A-AC99432BD3DE}" srcOrd="7" destOrd="0" parTransId="{F6C92F77-16C3-4E55-8DDE-D31CD9195E2F}" sibTransId="{9427C896-D3CB-4B6D-87E2-06635B81C0B0}"/>
    <dgm:cxn modelId="{4852293A-F4D0-41CF-8D51-00ABD3C9E492}" type="presOf" srcId="{B5558B84-BE62-4DBF-B7D1-C912DA588445}" destId="{677711F1-5AAC-42EA-B242-76ED13FF918D}" srcOrd="0" destOrd="0" presId="urn:microsoft.com/office/officeart/2008/layout/VerticalAccentList"/>
    <dgm:cxn modelId="{771F691F-9D52-486D-9476-84D9A34E5748}" type="presOf" srcId="{D8FFD257-3978-4E8F-A2C1-9AA14A701BFE}" destId="{58AAE7FE-EFF0-4055-AD11-2D95084B1939}" srcOrd="0" destOrd="0" presId="urn:microsoft.com/office/officeart/2008/layout/VerticalAccentList"/>
    <dgm:cxn modelId="{5682A188-A2DB-4678-A917-12D01B365DED}" srcId="{88BB063A-5DA5-4858-8771-E2910625FE3F}" destId="{40826A7E-4CFB-46DA-97CD-A4D83809B9A5}" srcOrd="6" destOrd="0" parTransId="{77B769B7-BB75-477C-B884-F830D4BF4CE8}" sibTransId="{2D75BAF4-86E5-426E-A266-95731C0D1C2A}"/>
    <dgm:cxn modelId="{53F8F6DC-0551-49A7-B300-9B076F513075}" type="presOf" srcId="{88BB063A-5DA5-4858-8771-E2910625FE3F}" destId="{D0912B96-B026-4719-AF30-8B93D892B8E1}" srcOrd="0" destOrd="0" presId="urn:microsoft.com/office/officeart/2008/layout/VerticalAccentList"/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EE8685AD-6324-4006-AC6D-FB14C7098585}" type="presOf" srcId="{193D8C51-BEB6-4F25-A77B-AA7A42080FB6}" destId="{93BEEFE6-E09D-44AD-9698-B763831BE940}" srcOrd="0" destOrd="0" presId="urn:microsoft.com/office/officeart/2008/layout/VerticalAccentList"/>
    <dgm:cxn modelId="{07ACB686-0310-426B-91E7-73570B59AEF0}" type="presOf" srcId="{DEFD2140-5766-43CB-8B0A-AC99432BD3DE}" destId="{852C63F8-51D6-4447-A4DA-8B5655B67FFE}" srcOrd="0" destOrd="0" presId="urn:microsoft.com/office/officeart/2008/layout/VerticalAccentList"/>
    <dgm:cxn modelId="{F34DA86B-E01C-4E13-A859-17AE7661CC1C}" type="presOf" srcId="{40826A7E-4CFB-46DA-97CD-A4D83809B9A5}" destId="{76ECC102-B5B6-43D7-94D9-FE3183A93E7B}" srcOrd="0" destOrd="0" presId="urn:microsoft.com/office/officeart/2008/layout/VerticalAccentList"/>
    <dgm:cxn modelId="{1B329B4C-BB25-40AF-95C8-5C2BF71974FD}" type="presOf" srcId="{488256B3-A3D0-411C-8108-F02131DE50D9}" destId="{69EA4E7C-BCF6-4951-8043-348EB8CA8D0D}" srcOrd="0" destOrd="0" presId="urn:microsoft.com/office/officeart/2008/layout/VerticalAccentList"/>
    <dgm:cxn modelId="{C65F7C68-720E-447E-B1EB-7166BC018F2A}" srcId="{88BB063A-5DA5-4858-8771-E2910625FE3F}" destId="{193D8C51-BEB6-4F25-A77B-AA7A42080FB6}" srcOrd="2" destOrd="0" parTransId="{08E4D120-B37F-4111-918A-C035204CEEF1}" sibTransId="{FBB50BE3-8D8C-49F9-976E-31D15F4B74C3}"/>
    <dgm:cxn modelId="{32D14B1A-5AB4-44EC-9C97-D6B3A14F2B7F}" type="presOf" srcId="{56EFD6AA-E5C6-4A47-9E66-3970CF40B77F}" destId="{F6D0414C-A5B8-4BBB-AD07-D556EDA94512}" srcOrd="0" destOrd="0" presId="urn:microsoft.com/office/officeart/2008/layout/VerticalAccentList"/>
    <dgm:cxn modelId="{C77EBBB4-BE82-4CBB-AE6B-CBF425BF7F51}" type="presOf" srcId="{1943CCF1-8408-45D6-BD32-EE4C8778EBD5}" destId="{BB0DEF5D-FF03-4845-B5A1-0FCDBD35AED3}" srcOrd="0" destOrd="0" presId="urn:microsoft.com/office/officeart/2008/layout/VerticalAccentList"/>
    <dgm:cxn modelId="{FED61470-0329-4F98-AB66-F08DF83DB4AB}" srcId="{88BB063A-5DA5-4858-8771-E2910625FE3F}" destId="{D8FFD257-3978-4E8F-A2C1-9AA14A701BFE}" srcOrd="5" destOrd="0" parTransId="{E2520894-160A-4F4C-953D-DACE51795F6E}" sibTransId="{0DEEC87F-1B79-4F73-8E4B-A0821B118107}"/>
    <dgm:cxn modelId="{FD7BBC67-0F86-4FFD-BFBD-3956F330F82C}" srcId="{88BB063A-5DA5-4858-8771-E2910625FE3F}" destId="{B5558B84-BE62-4DBF-B7D1-C912DA588445}" srcOrd="3" destOrd="0" parTransId="{49EB16EA-9FA5-4C0D-8A9C-71193A50556F}" sibTransId="{08E349DE-3DBF-4B94-8D20-89F618E130D5}"/>
    <dgm:cxn modelId="{910074F5-83BB-4E75-9B3D-D6B79CF6E3D1}" srcId="{88BB063A-5DA5-4858-8771-E2910625FE3F}" destId="{488256B3-A3D0-411C-8108-F02131DE50D9}" srcOrd="4" destOrd="0" parTransId="{311A7B58-F650-412E-A997-971C968023B5}" sibTransId="{78D88E51-D096-4D93-A3A5-086250360F9E}"/>
    <dgm:cxn modelId="{DFAAA08A-6715-41F0-999B-888B21626F9C}" type="presParOf" srcId="{D0912B96-B026-4719-AF30-8B93D892B8E1}" destId="{6678127C-F6FD-4779-BFF4-E5EFFB967EB3}" srcOrd="0" destOrd="0" presId="urn:microsoft.com/office/officeart/2008/layout/VerticalAccentList"/>
    <dgm:cxn modelId="{7BAEC021-E89D-434A-9162-8BEC6D4E8EDB}" type="presParOf" srcId="{6678127C-F6FD-4779-BFF4-E5EFFB967EB3}" destId="{F6D0414C-A5B8-4BBB-AD07-D556EDA94512}" srcOrd="0" destOrd="0" presId="urn:microsoft.com/office/officeart/2008/layout/VerticalAccentList"/>
    <dgm:cxn modelId="{0FE0B843-7027-4572-A123-2C71AA187978}" type="presParOf" srcId="{D0912B96-B026-4719-AF30-8B93D892B8E1}" destId="{D4981C70-D09E-432E-BAB1-853BD8E93D47}" srcOrd="1" destOrd="0" presId="urn:microsoft.com/office/officeart/2008/layout/VerticalAccentList"/>
    <dgm:cxn modelId="{0D8ACD4F-2F2A-411F-85CB-3082CB8FB0F3}" type="presParOf" srcId="{D4981C70-D09E-432E-BAB1-853BD8E93D47}" destId="{BB9BBA07-4F75-45F9-B7B1-360AC781E1C2}" srcOrd="0" destOrd="0" presId="urn:microsoft.com/office/officeart/2008/layout/VerticalAccentList"/>
    <dgm:cxn modelId="{394F6978-3F69-40B5-BC64-9D921AED88AC}" type="presParOf" srcId="{D4981C70-D09E-432E-BAB1-853BD8E93D47}" destId="{2D81F743-B106-4264-8FC7-2571E6327B2C}" srcOrd="1" destOrd="0" presId="urn:microsoft.com/office/officeart/2008/layout/VerticalAccentList"/>
    <dgm:cxn modelId="{F299DA44-01BB-49B2-9273-95066E982EA6}" type="presParOf" srcId="{D4981C70-D09E-432E-BAB1-853BD8E93D47}" destId="{1E64153E-2E5D-471D-8B68-59A81C5169F0}" srcOrd="2" destOrd="0" presId="urn:microsoft.com/office/officeart/2008/layout/VerticalAccentList"/>
    <dgm:cxn modelId="{27D30D46-15A1-4C13-89CD-45D4B48222A8}" type="presParOf" srcId="{D4981C70-D09E-432E-BAB1-853BD8E93D47}" destId="{71FDCE83-79EA-42BD-B0D0-160C545A3D29}" srcOrd="3" destOrd="0" presId="urn:microsoft.com/office/officeart/2008/layout/VerticalAccentList"/>
    <dgm:cxn modelId="{FF069CAB-FA1B-4EAE-BC7B-88E1DC907172}" type="presParOf" srcId="{D4981C70-D09E-432E-BAB1-853BD8E93D47}" destId="{74BF3B8D-7E82-4A92-BD0C-07400957D5E3}" srcOrd="4" destOrd="0" presId="urn:microsoft.com/office/officeart/2008/layout/VerticalAccentList"/>
    <dgm:cxn modelId="{F52C351E-8EE7-4F2E-A49A-B4380E0CF8D5}" type="presParOf" srcId="{D4981C70-D09E-432E-BAB1-853BD8E93D47}" destId="{3354E868-4F0E-49FA-A2AB-D94EDDEEA81C}" srcOrd="5" destOrd="0" presId="urn:microsoft.com/office/officeart/2008/layout/VerticalAccentList"/>
    <dgm:cxn modelId="{2C22024A-1493-48B3-AF0C-0AF02B3F5DAA}" type="presParOf" srcId="{D4981C70-D09E-432E-BAB1-853BD8E93D47}" destId="{E3ADB611-BB54-4485-8F2D-A9EBF7EFB8F3}" srcOrd="6" destOrd="0" presId="urn:microsoft.com/office/officeart/2008/layout/VerticalAccentList"/>
    <dgm:cxn modelId="{9C3EDED6-0335-4519-A78C-DEB727C6BDE8}" type="presParOf" srcId="{D0912B96-B026-4719-AF30-8B93D892B8E1}" destId="{97D56849-C043-4821-8D62-042AC9A79ACE}" srcOrd="2" destOrd="0" presId="urn:microsoft.com/office/officeart/2008/layout/VerticalAccentList"/>
    <dgm:cxn modelId="{38C01274-4E65-483E-9B0A-122F271F341B}" type="presParOf" srcId="{D0912B96-B026-4719-AF30-8B93D892B8E1}" destId="{45595A4F-191C-4067-8607-09029CC5E3B7}" srcOrd="3" destOrd="0" presId="urn:microsoft.com/office/officeart/2008/layout/VerticalAccentList"/>
    <dgm:cxn modelId="{5660169C-D368-4B90-9F44-D686E21563C4}" type="presParOf" srcId="{45595A4F-191C-4067-8607-09029CC5E3B7}" destId="{BB0DEF5D-FF03-4845-B5A1-0FCDBD35AED3}" srcOrd="0" destOrd="0" presId="urn:microsoft.com/office/officeart/2008/layout/VerticalAccentList"/>
    <dgm:cxn modelId="{A4195F9E-B7B2-4F27-AD86-B95651C80A9A}" type="presParOf" srcId="{D0912B96-B026-4719-AF30-8B93D892B8E1}" destId="{F62E886C-A1FA-4611-AC0D-A63002980D2E}" srcOrd="4" destOrd="0" presId="urn:microsoft.com/office/officeart/2008/layout/VerticalAccentList"/>
    <dgm:cxn modelId="{B8D7FD26-F231-46F0-9460-61D04A1085D3}" type="presParOf" srcId="{F62E886C-A1FA-4611-AC0D-A63002980D2E}" destId="{5A03F28A-4091-467E-B00E-B8F14D742B46}" srcOrd="0" destOrd="0" presId="urn:microsoft.com/office/officeart/2008/layout/VerticalAccentList"/>
    <dgm:cxn modelId="{34B70E33-DE49-4D75-9ABA-5CAB0F8B38F2}" type="presParOf" srcId="{F62E886C-A1FA-4611-AC0D-A63002980D2E}" destId="{D989FA89-14F0-4AC5-86E4-72DB0901BA4F}" srcOrd="1" destOrd="0" presId="urn:microsoft.com/office/officeart/2008/layout/VerticalAccentList"/>
    <dgm:cxn modelId="{881F8C24-4ACC-4A31-8F59-1D8481E4BB11}" type="presParOf" srcId="{F62E886C-A1FA-4611-AC0D-A63002980D2E}" destId="{9D0FD66B-DFE6-4D30-A6BA-E61C9EFB74FD}" srcOrd="2" destOrd="0" presId="urn:microsoft.com/office/officeart/2008/layout/VerticalAccentList"/>
    <dgm:cxn modelId="{20425553-74C2-4F86-A481-2A554496BFCF}" type="presParOf" srcId="{F62E886C-A1FA-4611-AC0D-A63002980D2E}" destId="{4BDEA0F3-2D31-424E-8E36-A13F269A20DE}" srcOrd="3" destOrd="0" presId="urn:microsoft.com/office/officeart/2008/layout/VerticalAccentList"/>
    <dgm:cxn modelId="{675E8C6D-2E72-4037-85BD-DC3607889B03}" type="presParOf" srcId="{F62E886C-A1FA-4611-AC0D-A63002980D2E}" destId="{75158B40-80BC-4711-9558-ADC51F00F053}" srcOrd="4" destOrd="0" presId="urn:microsoft.com/office/officeart/2008/layout/VerticalAccentList"/>
    <dgm:cxn modelId="{5DC11172-B95C-4D9B-9C82-D84218E4FB14}" type="presParOf" srcId="{F62E886C-A1FA-4611-AC0D-A63002980D2E}" destId="{BDA09103-83EA-4B0D-B47A-045DFEF932C0}" srcOrd="5" destOrd="0" presId="urn:microsoft.com/office/officeart/2008/layout/VerticalAccentList"/>
    <dgm:cxn modelId="{7B6ADEA6-6C0E-46E7-A71B-C29F5818D234}" type="presParOf" srcId="{F62E886C-A1FA-4611-AC0D-A63002980D2E}" destId="{74D0C9BC-381F-4F61-A8D0-D2B2CFE4250A}" srcOrd="6" destOrd="0" presId="urn:microsoft.com/office/officeart/2008/layout/VerticalAccentList"/>
    <dgm:cxn modelId="{E2D3A62F-B86D-4B6D-A8AB-74AAAD8859B3}" type="presParOf" srcId="{D0912B96-B026-4719-AF30-8B93D892B8E1}" destId="{69DB34AF-88B6-4B21-AB32-B06563B99A4E}" srcOrd="5" destOrd="0" presId="urn:microsoft.com/office/officeart/2008/layout/VerticalAccentList"/>
    <dgm:cxn modelId="{4E5533FF-8FE1-4429-AB14-D6B9B8716276}" type="presParOf" srcId="{D0912B96-B026-4719-AF30-8B93D892B8E1}" destId="{F6AC913C-0FB5-4CD2-87D1-09E2A2B81F5D}" srcOrd="6" destOrd="0" presId="urn:microsoft.com/office/officeart/2008/layout/VerticalAccentList"/>
    <dgm:cxn modelId="{7F1FA64D-7B09-452B-9A37-8995984DABA5}" type="presParOf" srcId="{F6AC913C-0FB5-4CD2-87D1-09E2A2B81F5D}" destId="{93BEEFE6-E09D-44AD-9698-B763831BE940}" srcOrd="0" destOrd="0" presId="urn:microsoft.com/office/officeart/2008/layout/VerticalAccentList"/>
    <dgm:cxn modelId="{3DB48E66-1DB6-45E4-B34C-E65F3989863D}" type="presParOf" srcId="{D0912B96-B026-4719-AF30-8B93D892B8E1}" destId="{6F62A32E-174D-4CA5-A56E-4E99561F5156}" srcOrd="7" destOrd="0" presId="urn:microsoft.com/office/officeart/2008/layout/VerticalAccentList"/>
    <dgm:cxn modelId="{0D1AC580-3BCF-4FFD-8136-0C3E71AAE8D3}" type="presParOf" srcId="{6F62A32E-174D-4CA5-A56E-4E99561F5156}" destId="{1ABD31B2-2B1D-4203-9725-25A469D96C62}" srcOrd="0" destOrd="0" presId="urn:microsoft.com/office/officeart/2008/layout/VerticalAccentList"/>
    <dgm:cxn modelId="{9B5CA36A-66D5-4A26-9D89-635B4F4910E2}" type="presParOf" srcId="{6F62A32E-174D-4CA5-A56E-4E99561F5156}" destId="{DE9DEEA1-FEDE-4CAE-8F0F-9B6A1DD4A2F5}" srcOrd="1" destOrd="0" presId="urn:microsoft.com/office/officeart/2008/layout/VerticalAccentList"/>
    <dgm:cxn modelId="{7522B188-229B-4B97-B324-60B2696741FE}" type="presParOf" srcId="{6F62A32E-174D-4CA5-A56E-4E99561F5156}" destId="{2CD12630-E784-41FA-BBB7-99A7E2315339}" srcOrd="2" destOrd="0" presId="urn:microsoft.com/office/officeart/2008/layout/VerticalAccentList"/>
    <dgm:cxn modelId="{75CC5CD8-85EC-4747-B3DE-A120BD4E8DB5}" type="presParOf" srcId="{6F62A32E-174D-4CA5-A56E-4E99561F5156}" destId="{72BCCED4-D119-46E3-94A0-52162406BC97}" srcOrd="3" destOrd="0" presId="urn:microsoft.com/office/officeart/2008/layout/VerticalAccentList"/>
    <dgm:cxn modelId="{C18CCCA5-B8FD-41B7-B918-22B1775954A8}" type="presParOf" srcId="{6F62A32E-174D-4CA5-A56E-4E99561F5156}" destId="{C9A6A089-DA71-4B95-992E-126A49A916C5}" srcOrd="4" destOrd="0" presId="urn:microsoft.com/office/officeart/2008/layout/VerticalAccentList"/>
    <dgm:cxn modelId="{952CE90D-791F-4AA0-A484-BE5F73DF2EDA}" type="presParOf" srcId="{6F62A32E-174D-4CA5-A56E-4E99561F5156}" destId="{D5DE347B-4D9A-4BF0-9F99-CCB3E34DE58E}" srcOrd="5" destOrd="0" presId="urn:microsoft.com/office/officeart/2008/layout/VerticalAccentList"/>
    <dgm:cxn modelId="{836A23E3-6AD2-4BD0-9E57-31D3EF3B5816}" type="presParOf" srcId="{6F62A32E-174D-4CA5-A56E-4E99561F5156}" destId="{7434D813-FC61-41F4-83D7-CF774FBD0CD9}" srcOrd="6" destOrd="0" presId="urn:microsoft.com/office/officeart/2008/layout/VerticalAccentList"/>
    <dgm:cxn modelId="{F4FDEF21-F1FD-497F-B367-FD2CED2367DF}" type="presParOf" srcId="{D0912B96-B026-4719-AF30-8B93D892B8E1}" destId="{1938D0F9-5E79-41FB-816C-4951A157C2BA}" srcOrd="8" destOrd="0" presId="urn:microsoft.com/office/officeart/2008/layout/VerticalAccentList"/>
    <dgm:cxn modelId="{74957012-3621-45E3-BD06-0C716716D2FC}" type="presParOf" srcId="{D0912B96-B026-4719-AF30-8B93D892B8E1}" destId="{93E15435-004E-41D6-9FEF-0F26C1EA0431}" srcOrd="9" destOrd="0" presId="urn:microsoft.com/office/officeart/2008/layout/VerticalAccentList"/>
    <dgm:cxn modelId="{0C07410F-3465-45C5-8F8F-539F7055DB0F}" type="presParOf" srcId="{93E15435-004E-41D6-9FEF-0F26C1EA0431}" destId="{677711F1-5AAC-42EA-B242-76ED13FF918D}" srcOrd="0" destOrd="0" presId="urn:microsoft.com/office/officeart/2008/layout/VerticalAccentList"/>
    <dgm:cxn modelId="{960B8D1F-2F1F-4758-BDBC-E9791F4E3CB3}" type="presParOf" srcId="{D0912B96-B026-4719-AF30-8B93D892B8E1}" destId="{16746C2C-31F9-4D71-BAF7-9EB4EDC3E678}" srcOrd="10" destOrd="0" presId="urn:microsoft.com/office/officeart/2008/layout/VerticalAccentList"/>
    <dgm:cxn modelId="{C480A676-52FF-4ADD-B4CF-CB145D30B449}" type="presParOf" srcId="{16746C2C-31F9-4D71-BAF7-9EB4EDC3E678}" destId="{115BFD7B-7462-4398-BAA6-E4DE51193311}" srcOrd="0" destOrd="0" presId="urn:microsoft.com/office/officeart/2008/layout/VerticalAccentList"/>
    <dgm:cxn modelId="{2894E880-3C85-45E0-8B49-07F9821E791B}" type="presParOf" srcId="{16746C2C-31F9-4D71-BAF7-9EB4EDC3E678}" destId="{9564EAF9-61D1-4593-B202-B943EB7069E8}" srcOrd="1" destOrd="0" presId="urn:microsoft.com/office/officeart/2008/layout/VerticalAccentList"/>
    <dgm:cxn modelId="{66EA2F43-69A7-45EC-B96B-6B8F02D10BA9}" type="presParOf" srcId="{16746C2C-31F9-4D71-BAF7-9EB4EDC3E678}" destId="{82DB5956-9E99-4375-B162-02D4A399301C}" srcOrd="2" destOrd="0" presId="urn:microsoft.com/office/officeart/2008/layout/VerticalAccentList"/>
    <dgm:cxn modelId="{07C8AA41-61D1-4507-B6BB-39D4B5AEB0CE}" type="presParOf" srcId="{16746C2C-31F9-4D71-BAF7-9EB4EDC3E678}" destId="{585E3D0A-D6AE-4816-8B36-C585BA479D60}" srcOrd="3" destOrd="0" presId="urn:microsoft.com/office/officeart/2008/layout/VerticalAccentList"/>
    <dgm:cxn modelId="{E66029C2-545D-4999-BAD1-3BF8DC0906F3}" type="presParOf" srcId="{16746C2C-31F9-4D71-BAF7-9EB4EDC3E678}" destId="{80C936CC-A8BF-4149-8110-9AFD1F008E27}" srcOrd="4" destOrd="0" presId="urn:microsoft.com/office/officeart/2008/layout/VerticalAccentList"/>
    <dgm:cxn modelId="{1BD3AC1D-7B80-4A05-AB2E-6CC5EF5F09D5}" type="presParOf" srcId="{16746C2C-31F9-4D71-BAF7-9EB4EDC3E678}" destId="{4DF66F8C-A8A3-48F4-93F2-07AA0E9F91EF}" srcOrd="5" destOrd="0" presId="urn:microsoft.com/office/officeart/2008/layout/VerticalAccentList"/>
    <dgm:cxn modelId="{09165400-FAAA-45C9-AA2E-DE3C33C3CF45}" type="presParOf" srcId="{16746C2C-31F9-4D71-BAF7-9EB4EDC3E678}" destId="{C8107EE6-9B77-4373-8603-3C748EB11B26}" srcOrd="6" destOrd="0" presId="urn:microsoft.com/office/officeart/2008/layout/VerticalAccentList"/>
    <dgm:cxn modelId="{C91E8592-3870-4EA5-B149-7E4DC753884E}" type="presParOf" srcId="{D0912B96-B026-4719-AF30-8B93D892B8E1}" destId="{312CBE6A-578D-4410-9EA8-65467526F400}" srcOrd="11" destOrd="0" presId="urn:microsoft.com/office/officeart/2008/layout/VerticalAccentList"/>
    <dgm:cxn modelId="{7C4B52CF-4AB0-4150-95AD-86C9D2C08EA3}" type="presParOf" srcId="{D0912B96-B026-4719-AF30-8B93D892B8E1}" destId="{E86ECFEF-2BFD-406A-8F02-0F9ECCEB030B}" srcOrd="12" destOrd="0" presId="urn:microsoft.com/office/officeart/2008/layout/VerticalAccentList"/>
    <dgm:cxn modelId="{39DC32AC-92F4-4BB7-A97C-6C2157621867}" type="presParOf" srcId="{E86ECFEF-2BFD-406A-8F02-0F9ECCEB030B}" destId="{69EA4E7C-BCF6-4951-8043-348EB8CA8D0D}" srcOrd="0" destOrd="0" presId="urn:microsoft.com/office/officeart/2008/layout/VerticalAccentList"/>
    <dgm:cxn modelId="{2624A276-9A78-46B9-B039-BD5A3A3FB621}" type="presParOf" srcId="{D0912B96-B026-4719-AF30-8B93D892B8E1}" destId="{153B837D-1CB1-4017-95E3-792C7157BC60}" srcOrd="13" destOrd="0" presId="urn:microsoft.com/office/officeart/2008/layout/VerticalAccentList"/>
    <dgm:cxn modelId="{B88D5338-07E1-4A78-B6A2-AF8B6B7E312D}" type="presParOf" srcId="{153B837D-1CB1-4017-95E3-792C7157BC60}" destId="{DBF09424-EB64-4A60-8283-2FE9DA147066}" srcOrd="0" destOrd="0" presId="urn:microsoft.com/office/officeart/2008/layout/VerticalAccentList"/>
    <dgm:cxn modelId="{99A6B0FC-7D39-4F35-A44D-CDC904DD7F3A}" type="presParOf" srcId="{153B837D-1CB1-4017-95E3-792C7157BC60}" destId="{0FF9C861-1ED0-4C9E-9CB5-38F83EAA07A6}" srcOrd="1" destOrd="0" presId="urn:microsoft.com/office/officeart/2008/layout/VerticalAccentList"/>
    <dgm:cxn modelId="{E7DE4797-BFFB-4DC0-BB32-72E0BE8F50BB}" type="presParOf" srcId="{153B837D-1CB1-4017-95E3-792C7157BC60}" destId="{E583B500-46B0-44C6-A0BE-A7D3C4BE028D}" srcOrd="2" destOrd="0" presId="urn:microsoft.com/office/officeart/2008/layout/VerticalAccentList"/>
    <dgm:cxn modelId="{15D325FB-DD74-4060-A61F-6C44E5BF87C6}" type="presParOf" srcId="{153B837D-1CB1-4017-95E3-792C7157BC60}" destId="{9A1346FD-0192-4F5B-9CD1-00D6C96C9FA7}" srcOrd="3" destOrd="0" presId="urn:microsoft.com/office/officeart/2008/layout/VerticalAccentList"/>
    <dgm:cxn modelId="{C38467D9-E885-4BCD-8A5B-168ED92AAB0D}" type="presParOf" srcId="{153B837D-1CB1-4017-95E3-792C7157BC60}" destId="{0C180AB0-3109-4925-9F1C-F56358D72714}" srcOrd="4" destOrd="0" presId="urn:microsoft.com/office/officeart/2008/layout/VerticalAccentList"/>
    <dgm:cxn modelId="{29BE605F-0A40-4939-98B8-6186D3671473}" type="presParOf" srcId="{153B837D-1CB1-4017-95E3-792C7157BC60}" destId="{25B0A0E5-BD16-471B-8223-A914FA9154AC}" srcOrd="5" destOrd="0" presId="urn:microsoft.com/office/officeart/2008/layout/VerticalAccentList"/>
    <dgm:cxn modelId="{11BF75C9-08A9-4B60-B994-DE401121C1EA}" type="presParOf" srcId="{153B837D-1CB1-4017-95E3-792C7157BC60}" destId="{AC7025AA-57C7-4CEE-80CE-FB4BEED2CB05}" srcOrd="6" destOrd="0" presId="urn:microsoft.com/office/officeart/2008/layout/VerticalAccentList"/>
    <dgm:cxn modelId="{776DFB1C-360A-40FA-9810-D180D175BAB0}" type="presParOf" srcId="{D0912B96-B026-4719-AF30-8B93D892B8E1}" destId="{8D13D65D-9BEB-4693-9B05-3F6A7DBE1C6D}" srcOrd="14" destOrd="0" presId="urn:microsoft.com/office/officeart/2008/layout/VerticalAccentList"/>
    <dgm:cxn modelId="{86D4D818-ADE0-4625-B782-EBD8B3355653}" type="presParOf" srcId="{D0912B96-B026-4719-AF30-8B93D892B8E1}" destId="{9950ABC1-3A87-4D21-B564-948C5AEA99D2}" srcOrd="15" destOrd="0" presId="urn:microsoft.com/office/officeart/2008/layout/VerticalAccentList"/>
    <dgm:cxn modelId="{D5B5DEF5-0CDB-42EC-B3EC-530B57BC1BE2}" type="presParOf" srcId="{9950ABC1-3A87-4D21-B564-948C5AEA99D2}" destId="{58AAE7FE-EFF0-4055-AD11-2D95084B1939}" srcOrd="0" destOrd="0" presId="urn:microsoft.com/office/officeart/2008/layout/VerticalAccentList"/>
    <dgm:cxn modelId="{64FCEBEE-3880-46B1-A604-F63F2E97D3EE}" type="presParOf" srcId="{D0912B96-B026-4719-AF30-8B93D892B8E1}" destId="{EEAD3EDD-A178-4B73-8882-8FB4FDE8C30F}" srcOrd="16" destOrd="0" presId="urn:microsoft.com/office/officeart/2008/layout/VerticalAccentList"/>
    <dgm:cxn modelId="{21AD055D-7179-461C-A0E5-ED722509E582}" type="presParOf" srcId="{EEAD3EDD-A178-4B73-8882-8FB4FDE8C30F}" destId="{460F1C67-67BA-4041-9A90-827D80E172AE}" srcOrd="0" destOrd="0" presId="urn:microsoft.com/office/officeart/2008/layout/VerticalAccentList"/>
    <dgm:cxn modelId="{0091678D-EEB5-4EB2-9470-8B3C70C89B18}" type="presParOf" srcId="{EEAD3EDD-A178-4B73-8882-8FB4FDE8C30F}" destId="{29E83E0C-08E1-4C75-A58A-45BBDA354F08}" srcOrd="1" destOrd="0" presId="urn:microsoft.com/office/officeart/2008/layout/VerticalAccentList"/>
    <dgm:cxn modelId="{5714B48E-97CC-490C-81A8-02732A67D6BB}" type="presParOf" srcId="{EEAD3EDD-A178-4B73-8882-8FB4FDE8C30F}" destId="{6D5AC567-F3F7-4532-9A2C-8C04B35C50DF}" srcOrd="2" destOrd="0" presId="urn:microsoft.com/office/officeart/2008/layout/VerticalAccentList"/>
    <dgm:cxn modelId="{3CC6461F-7352-4138-93C8-401B85EB674D}" type="presParOf" srcId="{EEAD3EDD-A178-4B73-8882-8FB4FDE8C30F}" destId="{55792960-6F12-4BDE-8A7B-3F9734703242}" srcOrd="3" destOrd="0" presId="urn:microsoft.com/office/officeart/2008/layout/VerticalAccentList"/>
    <dgm:cxn modelId="{5D9684AD-B716-499C-A8F2-D0B942ED1C55}" type="presParOf" srcId="{EEAD3EDD-A178-4B73-8882-8FB4FDE8C30F}" destId="{CC6A546E-A71C-4D32-BA3E-2ABD38A9C6A9}" srcOrd="4" destOrd="0" presId="urn:microsoft.com/office/officeart/2008/layout/VerticalAccentList"/>
    <dgm:cxn modelId="{D49D20E5-BFC4-483B-B800-E3441C3B72A7}" type="presParOf" srcId="{EEAD3EDD-A178-4B73-8882-8FB4FDE8C30F}" destId="{4FA17D84-7A48-4A0C-8A6D-3DD844441094}" srcOrd="5" destOrd="0" presId="urn:microsoft.com/office/officeart/2008/layout/VerticalAccentList"/>
    <dgm:cxn modelId="{838A94A8-5592-4F16-8FCE-9A26A8C03A63}" type="presParOf" srcId="{EEAD3EDD-A178-4B73-8882-8FB4FDE8C30F}" destId="{7B1E9798-CE6C-4CB0-BBDC-3DCA6F8EB987}" srcOrd="6" destOrd="0" presId="urn:microsoft.com/office/officeart/2008/layout/VerticalAccentList"/>
    <dgm:cxn modelId="{22514BA0-BD5D-4171-B271-A5BAB51E7DD0}" type="presParOf" srcId="{D0912B96-B026-4719-AF30-8B93D892B8E1}" destId="{8836DE16-A0A7-4D13-9B09-6F1283DC529A}" srcOrd="17" destOrd="0" presId="urn:microsoft.com/office/officeart/2008/layout/VerticalAccentList"/>
    <dgm:cxn modelId="{929EB49C-145D-41C9-9C9D-2EB79321238E}" type="presParOf" srcId="{D0912B96-B026-4719-AF30-8B93D892B8E1}" destId="{DD16241C-00C8-4D45-BC60-9F06EA86C471}" srcOrd="18" destOrd="0" presId="urn:microsoft.com/office/officeart/2008/layout/VerticalAccentList"/>
    <dgm:cxn modelId="{7772C683-14AD-461F-8C1E-1DF5DDB1B9CF}" type="presParOf" srcId="{DD16241C-00C8-4D45-BC60-9F06EA86C471}" destId="{76ECC102-B5B6-43D7-94D9-FE3183A93E7B}" srcOrd="0" destOrd="0" presId="urn:microsoft.com/office/officeart/2008/layout/VerticalAccentList"/>
    <dgm:cxn modelId="{9F7741A1-C175-4BD4-8820-1A46DD50397D}" type="presParOf" srcId="{D0912B96-B026-4719-AF30-8B93D892B8E1}" destId="{8F5C2777-EAFF-4EF0-9103-7DA717C15FD4}" srcOrd="19" destOrd="0" presId="urn:microsoft.com/office/officeart/2008/layout/VerticalAccentList"/>
    <dgm:cxn modelId="{B1B7D5D4-F905-4B67-BEEF-092673C992B0}" type="presParOf" srcId="{8F5C2777-EAFF-4EF0-9103-7DA717C15FD4}" destId="{740EC82E-2886-4B57-870A-6D13E5D10EDC}" srcOrd="0" destOrd="0" presId="urn:microsoft.com/office/officeart/2008/layout/VerticalAccentList"/>
    <dgm:cxn modelId="{C454723A-1974-4470-A7B1-22F1516ED440}" type="presParOf" srcId="{8F5C2777-EAFF-4EF0-9103-7DA717C15FD4}" destId="{DD4A177D-E7F3-4BEC-9875-58ED9F5018EA}" srcOrd="1" destOrd="0" presId="urn:microsoft.com/office/officeart/2008/layout/VerticalAccentList"/>
    <dgm:cxn modelId="{AF536B59-D614-41CC-883C-F3B0C5B8FFEC}" type="presParOf" srcId="{8F5C2777-EAFF-4EF0-9103-7DA717C15FD4}" destId="{CF4A99E9-B650-4A32-BD56-9766A5949C0D}" srcOrd="2" destOrd="0" presId="urn:microsoft.com/office/officeart/2008/layout/VerticalAccentList"/>
    <dgm:cxn modelId="{66B39DDB-4635-4DCF-B691-339F9D837D97}" type="presParOf" srcId="{8F5C2777-EAFF-4EF0-9103-7DA717C15FD4}" destId="{75EF545A-BB5D-4FDF-8951-A1DEFD66D86D}" srcOrd="3" destOrd="0" presId="urn:microsoft.com/office/officeart/2008/layout/VerticalAccentList"/>
    <dgm:cxn modelId="{E9E87D22-4312-4E4F-B381-CE6AC9AEDCEE}" type="presParOf" srcId="{8F5C2777-EAFF-4EF0-9103-7DA717C15FD4}" destId="{A829EDFF-396D-432B-9531-4189E2034996}" srcOrd="4" destOrd="0" presId="urn:microsoft.com/office/officeart/2008/layout/VerticalAccentList"/>
    <dgm:cxn modelId="{789602F1-B582-4B48-BCA8-0049E77C68C4}" type="presParOf" srcId="{8F5C2777-EAFF-4EF0-9103-7DA717C15FD4}" destId="{6CD9FF63-E2C1-40E9-824A-4B21DF5329B5}" srcOrd="5" destOrd="0" presId="urn:microsoft.com/office/officeart/2008/layout/VerticalAccentList"/>
    <dgm:cxn modelId="{E496A0E9-6737-42DB-95F5-EC1D51C56F7A}" type="presParOf" srcId="{8F5C2777-EAFF-4EF0-9103-7DA717C15FD4}" destId="{D47B7E63-CDB9-4C70-9E7E-1154F6852216}" srcOrd="6" destOrd="0" presId="urn:microsoft.com/office/officeart/2008/layout/VerticalAccentList"/>
    <dgm:cxn modelId="{60D480C7-9273-4B7B-92B2-2EABF1828FD0}" type="presParOf" srcId="{D0912B96-B026-4719-AF30-8B93D892B8E1}" destId="{6D195C6E-89CD-4788-A715-D2646E0B644E}" srcOrd="20" destOrd="0" presId="urn:microsoft.com/office/officeart/2008/layout/VerticalAccentList"/>
    <dgm:cxn modelId="{E6131F35-FD7B-4FF7-95D9-DC277F63C309}" type="presParOf" srcId="{D0912B96-B026-4719-AF30-8B93D892B8E1}" destId="{F7412FD2-E3C9-4BFF-83AE-E62C7A0639B6}" srcOrd="21" destOrd="0" presId="urn:microsoft.com/office/officeart/2008/layout/VerticalAccentList"/>
    <dgm:cxn modelId="{C296A457-C3AF-42E6-B734-85CE92A95EA9}" type="presParOf" srcId="{F7412FD2-E3C9-4BFF-83AE-E62C7A0639B6}" destId="{852C63F8-51D6-4447-A4DA-8B5655B67FFE}" srcOrd="0" destOrd="0" presId="urn:microsoft.com/office/officeart/2008/layout/VerticalAccentList"/>
    <dgm:cxn modelId="{7A5E2789-49AD-4CAA-8952-9A38514E36B2}" type="presParOf" srcId="{D0912B96-B026-4719-AF30-8B93D892B8E1}" destId="{7490C95C-3994-4C4F-B98E-DBD1EC956977}" srcOrd="22" destOrd="0" presId="urn:microsoft.com/office/officeart/2008/layout/VerticalAccentList"/>
    <dgm:cxn modelId="{6C3169B5-EBED-4072-BEC9-60D4BCC78E2E}" type="presParOf" srcId="{7490C95C-3994-4C4F-B98E-DBD1EC956977}" destId="{15ED9FA3-D9CF-42A9-929A-289E35C115C8}" srcOrd="0" destOrd="0" presId="urn:microsoft.com/office/officeart/2008/layout/VerticalAccentList"/>
    <dgm:cxn modelId="{7C0859B3-C18A-40B9-8CE3-B756FF90424C}" type="presParOf" srcId="{7490C95C-3994-4C4F-B98E-DBD1EC956977}" destId="{25DD5212-03AB-4ECD-8789-2E274987075A}" srcOrd="1" destOrd="0" presId="urn:microsoft.com/office/officeart/2008/layout/VerticalAccentList"/>
    <dgm:cxn modelId="{F5C001E0-BDC2-4EF2-88A9-5F583810A1FE}" type="presParOf" srcId="{7490C95C-3994-4C4F-B98E-DBD1EC956977}" destId="{29417A54-7BAA-45AF-A14D-BB920F3036DE}" srcOrd="2" destOrd="0" presId="urn:microsoft.com/office/officeart/2008/layout/VerticalAccentList"/>
    <dgm:cxn modelId="{746BCF0D-F820-490C-9AA3-BE0E34A425A3}" type="presParOf" srcId="{7490C95C-3994-4C4F-B98E-DBD1EC956977}" destId="{5D9F37DC-8F16-4F11-B96A-2593BD752317}" srcOrd="3" destOrd="0" presId="urn:microsoft.com/office/officeart/2008/layout/VerticalAccentList"/>
    <dgm:cxn modelId="{C8FA5C75-55F3-47DF-92B5-69B84BC4FFCD}" type="presParOf" srcId="{7490C95C-3994-4C4F-B98E-DBD1EC956977}" destId="{8F8D776B-6E37-4C67-8EBD-4A932C09A115}" srcOrd="4" destOrd="0" presId="urn:microsoft.com/office/officeart/2008/layout/VerticalAccentList"/>
    <dgm:cxn modelId="{F9319302-C6F9-4B26-B995-511865366DD7}" type="presParOf" srcId="{7490C95C-3994-4C4F-B98E-DBD1EC956977}" destId="{A8C91E71-F488-4A7A-BA97-242A8F07366E}" srcOrd="5" destOrd="0" presId="urn:microsoft.com/office/officeart/2008/layout/VerticalAccentList"/>
    <dgm:cxn modelId="{9100D6DB-2504-481F-A485-676B69A1EFF9}" type="presParOf" srcId="{7490C95C-3994-4C4F-B98E-DBD1EC956977}" destId="{E36417F8-77F2-4382-8C8C-BC8A27A1B3CB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679CF71-B5A9-4F06-93A1-574C07028E8D}" type="doc">
      <dgm:prSet loTypeId="urn:microsoft.com/office/officeart/2005/8/layout/hList7" loCatId="relationship" qsTypeId="urn:microsoft.com/office/officeart/2005/8/quickstyle/3d2" qsCatId="3D" csTypeId="urn:microsoft.com/office/officeart/2005/8/colors/colorful4" csCatId="colorful" phldr="1"/>
      <dgm:spPr/>
    </dgm:pt>
    <dgm:pt modelId="{51ED4779-318D-48A1-BB1D-C76413881FE2}">
      <dgm:prSet phldrT="[Текст]" custT="1"/>
      <dgm:spPr/>
      <dgm:t>
        <a:bodyPr/>
        <a:lstStyle/>
        <a:p>
          <a:r>
            <a:rPr lang="ru-RU" sz="2000" b="1" err="1"/>
            <a:t>Железнодо-рожный</a:t>
          </a:r>
          <a:endParaRPr lang="ru-RU" sz="1600" b="1"/>
        </a:p>
      </dgm:t>
    </dgm:pt>
    <dgm:pt modelId="{6B412373-1DCB-4AED-BFB1-55C9CA81FD23}" type="parTrans" cxnId="{5922335B-ADB0-429F-8C52-29D537BF645A}">
      <dgm:prSet/>
      <dgm:spPr/>
      <dgm:t>
        <a:bodyPr/>
        <a:lstStyle/>
        <a:p>
          <a:endParaRPr lang="ru-RU"/>
        </a:p>
      </dgm:t>
    </dgm:pt>
    <dgm:pt modelId="{5CFA0891-A0FA-4C13-B9C8-02CDBEF6B056}" type="sibTrans" cxnId="{5922335B-ADB0-429F-8C52-29D537BF645A}">
      <dgm:prSet/>
      <dgm:spPr/>
      <dgm:t>
        <a:bodyPr/>
        <a:lstStyle/>
        <a:p>
          <a:endParaRPr lang="ru-RU"/>
        </a:p>
      </dgm:t>
    </dgm:pt>
    <dgm:pt modelId="{5A2E8D63-C941-4E5B-BC66-FF6CA5E6042D}">
      <dgm:prSet phldrT="[Текст]" custT="1"/>
      <dgm:spPr/>
      <dgm:t>
        <a:bodyPr/>
        <a:lstStyle/>
        <a:p>
          <a:r>
            <a:rPr lang="ru-RU" sz="2000" b="1"/>
            <a:t>Водный</a:t>
          </a:r>
          <a:endParaRPr lang="ru-RU" sz="1900" b="1"/>
        </a:p>
      </dgm:t>
    </dgm:pt>
    <dgm:pt modelId="{DD82771A-5B06-4D03-970C-E08E4B1D71D7}" type="parTrans" cxnId="{A70A40C6-E730-4DB6-A82D-0826DC5E5928}">
      <dgm:prSet/>
      <dgm:spPr/>
      <dgm:t>
        <a:bodyPr/>
        <a:lstStyle/>
        <a:p>
          <a:endParaRPr lang="ru-RU"/>
        </a:p>
      </dgm:t>
    </dgm:pt>
    <dgm:pt modelId="{8C0521A7-CBAF-46BD-A347-75D601DCD1E4}" type="sibTrans" cxnId="{A70A40C6-E730-4DB6-A82D-0826DC5E5928}">
      <dgm:prSet/>
      <dgm:spPr/>
      <dgm:t>
        <a:bodyPr/>
        <a:lstStyle/>
        <a:p>
          <a:endParaRPr lang="ru-RU"/>
        </a:p>
      </dgm:t>
    </dgm:pt>
    <dgm:pt modelId="{DCD06901-91F3-4E26-9374-8891F29FE04B}">
      <dgm:prSet phldrT="[Текст]" custT="1"/>
      <dgm:spPr/>
      <dgm:t>
        <a:bodyPr/>
        <a:lstStyle/>
        <a:p>
          <a:r>
            <a:rPr lang="ru-RU" sz="2000" b="1"/>
            <a:t>Автомобиль-</a:t>
          </a:r>
          <a:r>
            <a:rPr lang="ru-RU" sz="2000" b="1" err="1"/>
            <a:t>ный</a:t>
          </a:r>
          <a:endParaRPr lang="ru-RU" sz="1800" b="1"/>
        </a:p>
      </dgm:t>
    </dgm:pt>
    <dgm:pt modelId="{5A0EFC3B-D61F-476C-8428-10175F7C3880}" type="parTrans" cxnId="{68F20438-DD16-42C2-B367-1EC0F7A0D7B5}">
      <dgm:prSet/>
      <dgm:spPr/>
      <dgm:t>
        <a:bodyPr/>
        <a:lstStyle/>
        <a:p>
          <a:endParaRPr lang="ru-RU"/>
        </a:p>
      </dgm:t>
    </dgm:pt>
    <dgm:pt modelId="{549CADDE-6B29-4122-9382-87EBF4A4CE4C}" type="sibTrans" cxnId="{68F20438-DD16-42C2-B367-1EC0F7A0D7B5}">
      <dgm:prSet/>
      <dgm:spPr/>
      <dgm:t>
        <a:bodyPr/>
        <a:lstStyle/>
        <a:p>
          <a:endParaRPr lang="ru-RU"/>
        </a:p>
      </dgm:t>
    </dgm:pt>
    <dgm:pt modelId="{35E9FDF9-E2E4-4B64-B18A-E7ED6FA2B1FC}">
      <dgm:prSet phldrT="[Текст]" custT="1"/>
      <dgm:spPr/>
      <dgm:t>
        <a:bodyPr/>
        <a:lstStyle/>
        <a:p>
          <a:r>
            <a:rPr lang="ru-RU" sz="2000" b="1"/>
            <a:t>Трубопровод-</a:t>
          </a:r>
          <a:r>
            <a:rPr lang="ru-RU" sz="2000" b="1" err="1"/>
            <a:t>ный</a:t>
          </a:r>
          <a:endParaRPr lang="ru-RU" sz="1800" b="1"/>
        </a:p>
      </dgm:t>
    </dgm:pt>
    <dgm:pt modelId="{79887385-E9A0-499E-91E2-5062A2003753}" type="parTrans" cxnId="{30ABF8EF-5ADE-49AC-859D-ADE1B18697A4}">
      <dgm:prSet/>
      <dgm:spPr/>
      <dgm:t>
        <a:bodyPr/>
        <a:lstStyle/>
        <a:p>
          <a:endParaRPr lang="ru-RU"/>
        </a:p>
      </dgm:t>
    </dgm:pt>
    <dgm:pt modelId="{B54F4158-C0C1-4B72-99BA-D15DE79FA64C}" type="sibTrans" cxnId="{30ABF8EF-5ADE-49AC-859D-ADE1B18697A4}">
      <dgm:prSet/>
      <dgm:spPr/>
      <dgm:t>
        <a:bodyPr/>
        <a:lstStyle/>
        <a:p>
          <a:endParaRPr lang="ru-RU"/>
        </a:p>
      </dgm:t>
    </dgm:pt>
    <dgm:pt modelId="{F3539C9A-3AEC-46AD-9E08-C6E2D4D9DD37}">
      <dgm:prSet phldrT="[Текст]" custT="1"/>
      <dgm:spPr/>
      <dgm:t>
        <a:bodyPr/>
        <a:lstStyle/>
        <a:p>
          <a:r>
            <a:rPr lang="ru-RU" sz="2000" b="1"/>
            <a:t>Воздушный</a:t>
          </a:r>
          <a:endParaRPr lang="ru-RU" sz="1900" b="1"/>
        </a:p>
      </dgm:t>
    </dgm:pt>
    <dgm:pt modelId="{1EC73AF3-7250-46F3-B6E1-80BF9C2F3420}" type="parTrans" cxnId="{2912D036-CFDF-4851-96FA-ACB0F0BC2C2F}">
      <dgm:prSet/>
      <dgm:spPr/>
      <dgm:t>
        <a:bodyPr/>
        <a:lstStyle/>
        <a:p>
          <a:endParaRPr lang="ru-RU"/>
        </a:p>
      </dgm:t>
    </dgm:pt>
    <dgm:pt modelId="{9494BAAF-C89F-48AF-A15C-F9D5718724F5}" type="sibTrans" cxnId="{2912D036-CFDF-4851-96FA-ACB0F0BC2C2F}">
      <dgm:prSet/>
      <dgm:spPr/>
      <dgm:t>
        <a:bodyPr/>
        <a:lstStyle/>
        <a:p>
          <a:endParaRPr lang="ru-RU"/>
        </a:p>
      </dgm:t>
    </dgm:pt>
    <dgm:pt modelId="{41F3CA24-A17C-478B-AADE-F632465D0CB9}" type="pres">
      <dgm:prSet presAssocID="{2679CF71-B5A9-4F06-93A1-574C07028E8D}" presName="Name0" presStyleCnt="0">
        <dgm:presLayoutVars>
          <dgm:dir/>
          <dgm:resizeHandles val="exact"/>
        </dgm:presLayoutVars>
      </dgm:prSet>
      <dgm:spPr/>
    </dgm:pt>
    <dgm:pt modelId="{BDB5A7B5-0B74-4D74-A5BB-D496CB6A01AA}" type="pres">
      <dgm:prSet presAssocID="{2679CF71-B5A9-4F06-93A1-574C07028E8D}" presName="fgShape" presStyleLbl="fgShp" presStyleIdx="0" presStyleCnt="1"/>
      <dgm:spPr/>
    </dgm:pt>
    <dgm:pt modelId="{F7CF550C-203F-4166-BC95-9A8EDCE7AFC9}" type="pres">
      <dgm:prSet presAssocID="{2679CF71-B5A9-4F06-93A1-574C07028E8D}" presName="linComp" presStyleCnt="0"/>
      <dgm:spPr/>
    </dgm:pt>
    <dgm:pt modelId="{5B84649C-B8F7-4603-9A97-EAC532FDA11F}" type="pres">
      <dgm:prSet presAssocID="{51ED4779-318D-48A1-BB1D-C76413881FE2}" presName="compNode" presStyleCnt="0"/>
      <dgm:spPr/>
    </dgm:pt>
    <dgm:pt modelId="{7B210CA4-147B-4D07-8B95-323DF922132A}" type="pres">
      <dgm:prSet presAssocID="{51ED4779-318D-48A1-BB1D-C76413881FE2}" presName="bkgdShape" presStyleLbl="node1" presStyleIdx="0" presStyleCnt="5"/>
      <dgm:spPr/>
      <dgm:t>
        <a:bodyPr/>
        <a:lstStyle/>
        <a:p>
          <a:endParaRPr lang="ru-RU"/>
        </a:p>
      </dgm:t>
    </dgm:pt>
    <dgm:pt modelId="{EB654C4B-2DA5-428A-A5C1-DCD5812180F2}" type="pres">
      <dgm:prSet presAssocID="{51ED4779-318D-48A1-BB1D-C76413881FE2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C1324DF-693A-4C2C-A82E-787E57F96F71}" type="pres">
      <dgm:prSet presAssocID="{51ED4779-318D-48A1-BB1D-C76413881FE2}" presName="invisiNode" presStyleLbl="node1" presStyleIdx="0" presStyleCnt="5"/>
      <dgm:spPr/>
    </dgm:pt>
    <dgm:pt modelId="{9077BD6C-D233-4D95-A6EA-899B4B463A4A}" type="pres">
      <dgm:prSet presAssocID="{51ED4779-318D-48A1-BB1D-C76413881FE2}" presName="imagNode" presStyleLbl="fgImgPlace1" presStyleIdx="0" presStyleCnt="5" custScaleX="128935" custScaleY="12596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4504090-D68C-469C-9474-9191DF1E65D3}" type="pres">
      <dgm:prSet presAssocID="{5CFA0891-A0FA-4C13-B9C8-02CDBEF6B056}" presName="sibTrans" presStyleLbl="sibTrans2D1" presStyleIdx="0" presStyleCnt="0"/>
      <dgm:spPr/>
      <dgm:t>
        <a:bodyPr/>
        <a:lstStyle/>
        <a:p>
          <a:endParaRPr lang="ru-RU"/>
        </a:p>
      </dgm:t>
    </dgm:pt>
    <dgm:pt modelId="{CA8E1EB9-AB68-48B7-93D5-52E88C7DE7A7}" type="pres">
      <dgm:prSet presAssocID="{5A2E8D63-C941-4E5B-BC66-FF6CA5E6042D}" presName="compNode" presStyleCnt="0"/>
      <dgm:spPr/>
    </dgm:pt>
    <dgm:pt modelId="{BB04C891-C9DF-45CC-B45C-62970159237F}" type="pres">
      <dgm:prSet presAssocID="{5A2E8D63-C941-4E5B-BC66-FF6CA5E6042D}" presName="bkgdShape" presStyleLbl="node1" presStyleIdx="1" presStyleCnt="5"/>
      <dgm:spPr/>
      <dgm:t>
        <a:bodyPr/>
        <a:lstStyle/>
        <a:p>
          <a:endParaRPr lang="ru-RU"/>
        </a:p>
      </dgm:t>
    </dgm:pt>
    <dgm:pt modelId="{E65295EC-912E-4ABF-B949-78697B2DB101}" type="pres">
      <dgm:prSet presAssocID="{5A2E8D63-C941-4E5B-BC66-FF6CA5E6042D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8B02BED-3EDE-4F23-99B7-0040943A5DE6}" type="pres">
      <dgm:prSet presAssocID="{5A2E8D63-C941-4E5B-BC66-FF6CA5E6042D}" presName="invisiNode" presStyleLbl="node1" presStyleIdx="1" presStyleCnt="5"/>
      <dgm:spPr/>
    </dgm:pt>
    <dgm:pt modelId="{C7FDA1B3-0554-4C57-8B15-9AE05DF5403C}" type="pres">
      <dgm:prSet presAssocID="{5A2E8D63-C941-4E5B-BC66-FF6CA5E6042D}" presName="imagNode" presStyleLbl="fgImgPlace1" presStyleIdx="1" presStyleCnt="5" custScaleX="132252" custScaleY="12625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8CDEE58-4375-4C75-AC9A-3F4BF5A5C0DD}" type="pres">
      <dgm:prSet presAssocID="{8C0521A7-CBAF-46BD-A347-75D601DCD1E4}" presName="sibTrans" presStyleLbl="sibTrans2D1" presStyleIdx="0" presStyleCnt="0"/>
      <dgm:spPr/>
      <dgm:t>
        <a:bodyPr/>
        <a:lstStyle/>
        <a:p>
          <a:endParaRPr lang="ru-RU"/>
        </a:p>
      </dgm:t>
    </dgm:pt>
    <dgm:pt modelId="{6EE9C485-94B4-4552-A394-CCDA88AFC956}" type="pres">
      <dgm:prSet presAssocID="{DCD06901-91F3-4E26-9374-8891F29FE04B}" presName="compNode" presStyleCnt="0"/>
      <dgm:spPr/>
    </dgm:pt>
    <dgm:pt modelId="{632B0953-1CB3-466A-A338-FA80684321C1}" type="pres">
      <dgm:prSet presAssocID="{DCD06901-91F3-4E26-9374-8891F29FE04B}" presName="bkgdShape" presStyleLbl="node1" presStyleIdx="2" presStyleCnt="5" custLinFactNeighborX="-1949" custLinFactNeighborY="-637"/>
      <dgm:spPr/>
      <dgm:t>
        <a:bodyPr/>
        <a:lstStyle/>
        <a:p>
          <a:endParaRPr lang="ru-RU"/>
        </a:p>
      </dgm:t>
    </dgm:pt>
    <dgm:pt modelId="{45176594-983E-45C0-B44B-881D02EB194F}" type="pres">
      <dgm:prSet presAssocID="{DCD06901-91F3-4E26-9374-8891F29FE04B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7940E37-9F9B-4CCA-9983-FD0E71634B8D}" type="pres">
      <dgm:prSet presAssocID="{DCD06901-91F3-4E26-9374-8891F29FE04B}" presName="invisiNode" presStyleLbl="node1" presStyleIdx="2" presStyleCnt="5"/>
      <dgm:spPr/>
    </dgm:pt>
    <dgm:pt modelId="{BB96734C-2714-4E43-8ECE-92FD1745AEB0}" type="pres">
      <dgm:prSet presAssocID="{DCD06901-91F3-4E26-9374-8891F29FE04B}" presName="imagNode" presStyleLbl="fgImgPlace1" presStyleIdx="2" presStyleCnt="5" custScaleX="130438" custScaleY="124879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519AABB0-D2C3-4CD6-B759-99C834C8125D}" type="pres">
      <dgm:prSet presAssocID="{549CADDE-6B29-4122-9382-87EBF4A4CE4C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3994A05-6C1A-47A2-A91B-BE676A72EE30}" type="pres">
      <dgm:prSet presAssocID="{F3539C9A-3AEC-46AD-9E08-C6E2D4D9DD37}" presName="compNode" presStyleCnt="0"/>
      <dgm:spPr/>
    </dgm:pt>
    <dgm:pt modelId="{469866B5-1D7C-439A-A8D3-095DD299CCC0}" type="pres">
      <dgm:prSet presAssocID="{F3539C9A-3AEC-46AD-9E08-C6E2D4D9DD37}" presName="bkgdShape" presStyleLbl="node1" presStyleIdx="3" presStyleCnt="5"/>
      <dgm:spPr/>
      <dgm:t>
        <a:bodyPr/>
        <a:lstStyle/>
        <a:p>
          <a:endParaRPr lang="ru-RU"/>
        </a:p>
      </dgm:t>
    </dgm:pt>
    <dgm:pt modelId="{63B894D7-B360-476E-AD25-CFD0443E17A2}" type="pres">
      <dgm:prSet presAssocID="{F3539C9A-3AEC-46AD-9E08-C6E2D4D9DD37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92EC746-8C57-4B88-B4F6-BE16011AB3EA}" type="pres">
      <dgm:prSet presAssocID="{F3539C9A-3AEC-46AD-9E08-C6E2D4D9DD37}" presName="invisiNode" presStyleLbl="node1" presStyleIdx="3" presStyleCnt="5"/>
      <dgm:spPr/>
    </dgm:pt>
    <dgm:pt modelId="{E0118CB9-0D16-4D77-B164-E3F0581ED831}" type="pres">
      <dgm:prSet presAssocID="{F3539C9A-3AEC-46AD-9E08-C6E2D4D9DD37}" presName="imagNode" presStyleLbl="fgImgPlace1" presStyleIdx="3" presStyleCnt="5" custScaleX="131997" custScaleY="12625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E911C525-BF0A-426D-A4E4-8E35770466C1}" type="pres">
      <dgm:prSet presAssocID="{9494BAAF-C89F-48AF-A15C-F9D5718724F5}" presName="sibTrans" presStyleLbl="sibTrans2D1" presStyleIdx="0" presStyleCnt="0"/>
      <dgm:spPr/>
      <dgm:t>
        <a:bodyPr/>
        <a:lstStyle/>
        <a:p>
          <a:endParaRPr lang="ru-RU"/>
        </a:p>
      </dgm:t>
    </dgm:pt>
    <dgm:pt modelId="{F21B5BAB-EBCB-43BA-98D5-D279224B453E}" type="pres">
      <dgm:prSet presAssocID="{35E9FDF9-E2E4-4B64-B18A-E7ED6FA2B1FC}" presName="compNode" presStyleCnt="0"/>
      <dgm:spPr/>
    </dgm:pt>
    <dgm:pt modelId="{6523C25F-7985-4F7C-AB16-65DC3EF336FE}" type="pres">
      <dgm:prSet presAssocID="{35E9FDF9-E2E4-4B64-B18A-E7ED6FA2B1FC}" presName="bkgdShape" presStyleLbl="node1" presStyleIdx="4" presStyleCnt="5"/>
      <dgm:spPr/>
      <dgm:t>
        <a:bodyPr/>
        <a:lstStyle/>
        <a:p>
          <a:endParaRPr lang="ru-RU"/>
        </a:p>
      </dgm:t>
    </dgm:pt>
    <dgm:pt modelId="{129907FE-8763-48E9-930E-05CF19FDBA65}" type="pres">
      <dgm:prSet presAssocID="{35E9FDF9-E2E4-4B64-B18A-E7ED6FA2B1FC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516EE67-BE86-48CB-A863-FA934C5299F4}" type="pres">
      <dgm:prSet presAssocID="{35E9FDF9-E2E4-4B64-B18A-E7ED6FA2B1FC}" presName="invisiNode" presStyleLbl="node1" presStyleIdx="4" presStyleCnt="5"/>
      <dgm:spPr/>
    </dgm:pt>
    <dgm:pt modelId="{BC1908C2-583A-416B-8840-2B26F8876058}" type="pres">
      <dgm:prSet presAssocID="{35E9FDF9-E2E4-4B64-B18A-E7ED6FA2B1FC}" presName="imagNode" presStyleLbl="fgImgPlace1" presStyleIdx="4" presStyleCnt="5" custScaleX="129801" custScaleY="12734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</dgm:ptLst>
  <dgm:cxnLst>
    <dgm:cxn modelId="{30ABF8EF-5ADE-49AC-859D-ADE1B18697A4}" srcId="{2679CF71-B5A9-4F06-93A1-574C07028E8D}" destId="{35E9FDF9-E2E4-4B64-B18A-E7ED6FA2B1FC}" srcOrd="4" destOrd="0" parTransId="{79887385-E9A0-499E-91E2-5062A2003753}" sibTransId="{B54F4158-C0C1-4B72-99BA-D15DE79FA64C}"/>
    <dgm:cxn modelId="{7CF40330-FD5B-4118-A39D-B80DB13D3F65}" type="presOf" srcId="{5CFA0891-A0FA-4C13-B9C8-02CDBEF6B056}" destId="{64504090-D68C-469C-9474-9191DF1E65D3}" srcOrd="0" destOrd="0" presId="urn:microsoft.com/office/officeart/2005/8/layout/hList7"/>
    <dgm:cxn modelId="{DB516572-58D4-4216-8AAF-0A1C8B417EC3}" type="presOf" srcId="{F3539C9A-3AEC-46AD-9E08-C6E2D4D9DD37}" destId="{63B894D7-B360-476E-AD25-CFD0443E17A2}" srcOrd="1" destOrd="0" presId="urn:microsoft.com/office/officeart/2005/8/layout/hList7"/>
    <dgm:cxn modelId="{87B17F20-BA09-46D4-8973-192DD4440B92}" type="presOf" srcId="{35E9FDF9-E2E4-4B64-B18A-E7ED6FA2B1FC}" destId="{6523C25F-7985-4F7C-AB16-65DC3EF336FE}" srcOrd="0" destOrd="0" presId="urn:microsoft.com/office/officeart/2005/8/layout/hList7"/>
    <dgm:cxn modelId="{CAD82AB8-2ECF-43B4-A6A3-EB8ACB02B3F9}" type="presOf" srcId="{51ED4779-318D-48A1-BB1D-C76413881FE2}" destId="{7B210CA4-147B-4D07-8B95-323DF922132A}" srcOrd="0" destOrd="0" presId="urn:microsoft.com/office/officeart/2005/8/layout/hList7"/>
    <dgm:cxn modelId="{9CF2E659-C4BB-43FE-9A6D-559CE4A0F400}" type="presOf" srcId="{8C0521A7-CBAF-46BD-A347-75D601DCD1E4}" destId="{88CDEE58-4375-4C75-AC9A-3F4BF5A5C0DD}" srcOrd="0" destOrd="0" presId="urn:microsoft.com/office/officeart/2005/8/layout/hList7"/>
    <dgm:cxn modelId="{787C97B2-1543-4CC5-9F5D-5A717410F70A}" type="presOf" srcId="{51ED4779-318D-48A1-BB1D-C76413881FE2}" destId="{EB654C4B-2DA5-428A-A5C1-DCD5812180F2}" srcOrd="1" destOrd="0" presId="urn:microsoft.com/office/officeart/2005/8/layout/hList7"/>
    <dgm:cxn modelId="{089F7D14-E12D-4231-99D1-B92E68A796D8}" type="presOf" srcId="{5A2E8D63-C941-4E5B-BC66-FF6CA5E6042D}" destId="{BB04C891-C9DF-45CC-B45C-62970159237F}" srcOrd="0" destOrd="0" presId="urn:microsoft.com/office/officeart/2005/8/layout/hList7"/>
    <dgm:cxn modelId="{743A4AA2-41EA-4470-83DF-F4333EC3568D}" type="presOf" srcId="{549CADDE-6B29-4122-9382-87EBF4A4CE4C}" destId="{519AABB0-D2C3-4CD6-B759-99C834C8125D}" srcOrd="0" destOrd="0" presId="urn:microsoft.com/office/officeart/2005/8/layout/hList7"/>
    <dgm:cxn modelId="{5922335B-ADB0-429F-8C52-29D537BF645A}" srcId="{2679CF71-B5A9-4F06-93A1-574C07028E8D}" destId="{51ED4779-318D-48A1-BB1D-C76413881FE2}" srcOrd="0" destOrd="0" parTransId="{6B412373-1DCB-4AED-BFB1-55C9CA81FD23}" sibTransId="{5CFA0891-A0FA-4C13-B9C8-02CDBEF6B056}"/>
    <dgm:cxn modelId="{2AEE0FCD-F7DA-4554-8F75-C23843005427}" type="presOf" srcId="{9494BAAF-C89F-48AF-A15C-F9D5718724F5}" destId="{E911C525-BF0A-426D-A4E4-8E35770466C1}" srcOrd="0" destOrd="0" presId="urn:microsoft.com/office/officeart/2005/8/layout/hList7"/>
    <dgm:cxn modelId="{68F20438-DD16-42C2-B367-1EC0F7A0D7B5}" srcId="{2679CF71-B5A9-4F06-93A1-574C07028E8D}" destId="{DCD06901-91F3-4E26-9374-8891F29FE04B}" srcOrd="2" destOrd="0" parTransId="{5A0EFC3B-D61F-476C-8428-10175F7C3880}" sibTransId="{549CADDE-6B29-4122-9382-87EBF4A4CE4C}"/>
    <dgm:cxn modelId="{A70A40C6-E730-4DB6-A82D-0826DC5E5928}" srcId="{2679CF71-B5A9-4F06-93A1-574C07028E8D}" destId="{5A2E8D63-C941-4E5B-BC66-FF6CA5E6042D}" srcOrd="1" destOrd="0" parTransId="{DD82771A-5B06-4D03-970C-E08E4B1D71D7}" sibTransId="{8C0521A7-CBAF-46BD-A347-75D601DCD1E4}"/>
    <dgm:cxn modelId="{FA1D481A-F27E-4381-A7BA-68CCCE85C951}" type="presOf" srcId="{DCD06901-91F3-4E26-9374-8891F29FE04B}" destId="{45176594-983E-45C0-B44B-881D02EB194F}" srcOrd="1" destOrd="0" presId="urn:microsoft.com/office/officeart/2005/8/layout/hList7"/>
    <dgm:cxn modelId="{2351F3EB-5576-4122-8BC2-325911D26CE7}" type="presOf" srcId="{F3539C9A-3AEC-46AD-9E08-C6E2D4D9DD37}" destId="{469866B5-1D7C-439A-A8D3-095DD299CCC0}" srcOrd="0" destOrd="0" presId="urn:microsoft.com/office/officeart/2005/8/layout/hList7"/>
    <dgm:cxn modelId="{F7CE0512-FCC8-4F3D-8909-F3D42533128E}" type="presOf" srcId="{5A2E8D63-C941-4E5B-BC66-FF6CA5E6042D}" destId="{E65295EC-912E-4ABF-B949-78697B2DB101}" srcOrd="1" destOrd="0" presId="urn:microsoft.com/office/officeart/2005/8/layout/hList7"/>
    <dgm:cxn modelId="{915A9208-8143-4452-AC85-5AA2704A8F11}" type="presOf" srcId="{35E9FDF9-E2E4-4B64-B18A-E7ED6FA2B1FC}" destId="{129907FE-8763-48E9-930E-05CF19FDBA65}" srcOrd="1" destOrd="0" presId="urn:microsoft.com/office/officeart/2005/8/layout/hList7"/>
    <dgm:cxn modelId="{B6DBE2D8-703F-4D16-9A8D-5D081797CD67}" type="presOf" srcId="{DCD06901-91F3-4E26-9374-8891F29FE04B}" destId="{632B0953-1CB3-466A-A338-FA80684321C1}" srcOrd="0" destOrd="0" presId="urn:microsoft.com/office/officeart/2005/8/layout/hList7"/>
    <dgm:cxn modelId="{5030D9DF-2CFC-4AD4-8499-323E097256AD}" type="presOf" srcId="{2679CF71-B5A9-4F06-93A1-574C07028E8D}" destId="{41F3CA24-A17C-478B-AADE-F632465D0CB9}" srcOrd="0" destOrd="0" presId="urn:microsoft.com/office/officeart/2005/8/layout/hList7"/>
    <dgm:cxn modelId="{2912D036-CFDF-4851-96FA-ACB0F0BC2C2F}" srcId="{2679CF71-B5A9-4F06-93A1-574C07028E8D}" destId="{F3539C9A-3AEC-46AD-9E08-C6E2D4D9DD37}" srcOrd="3" destOrd="0" parTransId="{1EC73AF3-7250-46F3-B6E1-80BF9C2F3420}" sibTransId="{9494BAAF-C89F-48AF-A15C-F9D5718724F5}"/>
    <dgm:cxn modelId="{A038FA83-1EEA-47E0-BE0A-B493DC60F0D8}" type="presParOf" srcId="{41F3CA24-A17C-478B-AADE-F632465D0CB9}" destId="{BDB5A7B5-0B74-4D74-A5BB-D496CB6A01AA}" srcOrd="0" destOrd="0" presId="urn:microsoft.com/office/officeart/2005/8/layout/hList7"/>
    <dgm:cxn modelId="{B509C1B9-0E18-45E9-A623-54D130AE999C}" type="presParOf" srcId="{41F3CA24-A17C-478B-AADE-F632465D0CB9}" destId="{F7CF550C-203F-4166-BC95-9A8EDCE7AFC9}" srcOrd="1" destOrd="0" presId="urn:microsoft.com/office/officeart/2005/8/layout/hList7"/>
    <dgm:cxn modelId="{5F0308A3-1295-4587-820F-B48DD7CBF4F5}" type="presParOf" srcId="{F7CF550C-203F-4166-BC95-9A8EDCE7AFC9}" destId="{5B84649C-B8F7-4603-9A97-EAC532FDA11F}" srcOrd="0" destOrd="0" presId="urn:microsoft.com/office/officeart/2005/8/layout/hList7"/>
    <dgm:cxn modelId="{FD5AD6B4-F344-4A7A-B73D-AD839F9C0CF4}" type="presParOf" srcId="{5B84649C-B8F7-4603-9A97-EAC532FDA11F}" destId="{7B210CA4-147B-4D07-8B95-323DF922132A}" srcOrd="0" destOrd="0" presId="urn:microsoft.com/office/officeart/2005/8/layout/hList7"/>
    <dgm:cxn modelId="{CE21767E-83C2-451A-95F3-75209AF0D018}" type="presParOf" srcId="{5B84649C-B8F7-4603-9A97-EAC532FDA11F}" destId="{EB654C4B-2DA5-428A-A5C1-DCD5812180F2}" srcOrd="1" destOrd="0" presId="urn:microsoft.com/office/officeart/2005/8/layout/hList7"/>
    <dgm:cxn modelId="{94CB48E5-D545-4495-A6A9-C9723FC0413D}" type="presParOf" srcId="{5B84649C-B8F7-4603-9A97-EAC532FDA11F}" destId="{2C1324DF-693A-4C2C-A82E-787E57F96F71}" srcOrd="2" destOrd="0" presId="urn:microsoft.com/office/officeart/2005/8/layout/hList7"/>
    <dgm:cxn modelId="{1D3D6B03-C11E-4894-AC32-8D40431E041D}" type="presParOf" srcId="{5B84649C-B8F7-4603-9A97-EAC532FDA11F}" destId="{9077BD6C-D233-4D95-A6EA-899B4B463A4A}" srcOrd="3" destOrd="0" presId="urn:microsoft.com/office/officeart/2005/8/layout/hList7"/>
    <dgm:cxn modelId="{83729167-1768-4FFB-B126-C12F2B7B9A83}" type="presParOf" srcId="{F7CF550C-203F-4166-BC95-9A8EDCE7AFC9}" destId="{64504090-D68C-469C-9474-9191DF1E65D3}" srcOrd="1" destOrd="0" presId="urn:microsoft.com/office/officeart/2005/8/layout/hList7"/>
    <dgm:cxn modelId="{F284C293-BAFA-4723-98CE-D38C9B1CC28A}" type="presParOf" srcId="{F7CF550C-203F-4166-BC95-9A8EDCE7AFC9}" destId="{CA8E1EB9-AB68-48B7-93D5-52E88C7DE7A7}" srcOrd="2" destOrd="0" presId="urn:microsoft.com/office/officeart/2005/8/layout/hList7"/>
    <dgm:cxn modelId="{596D6030-95B3-4689-8209-259622D900EF}" type="presParOf" srcId="{CA8E1EB9-AB68-48B7-93D5-52E88C7DE7A7}" destId="{BB04C891-C9DF-45CC-B45C-62970159237F}" srcOrd="0" destOrd="0" presId="urn:microsoft.com/office/officeart/2005/8/layout/hList7"/>
    <dgm:cxn modelId="{145D239F-A631-4F44-8DEB-A839DF7D8001}" type="presParOf" srcId="{CA8E1EB9-AB68-48B7-93D5-52E88C7DE7A7}" destId="{E65295EC-912E-4ABF-B949-78697B2DB101}" srcOrd="1" destOrd="0" presId="urn:microsoft.com/office/officeart/2005/8/layout/hList7"/>
    <dgm:cxn modelId="{3A3205AF-58AF-4C47-8FF4-4A0ED3DB5675}" type="presParOf" srcId="{CA8E1EB9-AB68-48B7-93D5-52E88C7DE7A7}" destId="{28B02BED-3EDE-4F23-99B7-0040943A5DE6}" srcOrd="2" destOrd="0" presId="urn:microsoft.com/office/officeart/2005/8/layout/hList7"/>
    <dgm:cxn modelId="{C133A18B-B044-4A1B-A2B4-8035B5030CBC}" type="presParOf" srcId="{CA8E1EB9-AB68-48B7-93D5-52E88C7DE7A7}" destId="{C7FDA1B3-0554-4C57-8B15-9AE05DF5403C}" srcOrd="3" destOrd="0" presId="urn:microsoft.com/office/officeart/2005/8/layout/hList7"/>
    <dgm:cxn modelId="{3CDB1104-7D4B-47D8-9007-A29C1870C86F}" type="presParOf" srcId="{F7CF550C-203F-4166-BC95-9A8EDCE7AFC9}" destId="{88CDEE58-4375-4C75-AC9A-3F4BF5A5C0DD}" srcOrd="3" destOrd="0" presId="urn:microsoft.com/office/officeart/2005/8/layout/hList7"/>
    <dgm:cxn modelId="{193400F5-3382-4255-8FD2-32D5A6F2D2D1}" type="presParOf" srcId="{F7CF550C-203F-4166-BC95-9A8EDCE7AFC9}" destId="{6EE9C485-94B4-4552-A394-CCDA88AFC956}" srcOrd="4" destOrd="0" presId="urn:microsoft.com/office/officeart/2005/8/layout/hList7"/>
    <dgm:cxn modelId="{E8798714-7387-4714-8E06-5F00FCA6C294}" type="presParOf" srcId="{6EE9C485-94B4-4552-A394-CCDA88AFC956}" destId="{632B0953-1CB3-466A-A338-FA80684321C1}" srcOrd="0" destOrd="0" presId="urn:microsoft.com/office/officeart/2005/8/layout/hList7"/>
    <dgm:cxn modelId="{B09B11CE-0218-4A24-BCBC-04499F476D1F}" type="presParOf" srcId="{6EE9C485-94B4-4552-A394-CCDA88AFC956}" destId="{45176594-983E-45C0-B44B-881D02EB194F}" srcOrd="1" destOrd="0" presId="urn:microsoft.com/office/officeart/2005/8/layout/hList7"/>
    <dgm:cxn modelId="{896B1FF1-58B3-4C1F-9D9A-353879B0EA1B}" type="presParOf" srcId="{6EE9C485-94B4-4552-A394-CCDA88AFC956}" destId="{77940E37-9F9B-4CCA-9983-FD0E71634B8D}" srcOrd="2" destOrd="0" presId="urn:microsoft.com/office/officeart/2005/8/layout/hList7"/>
    <dgm:cxn modelId="{F604DFA8-2AC3-47E1-B2C6-B5DDA42E1E38}" type="presParOf" srcId="{6EE9C485-94B4-4552-A394-CCDA88AFC956}" destId="{BB96734C-2714-4E43-8ECE-92FD1745AEB0}" srcOrd="3" destOrd="0" presId="urn:microsoft.com/office/officeart/2005/8/layout/hList7"/>
    <dgm:cxn modelId="{3E88A0B5-C041-446F-81EE-7A9FC0AFFA10}" type="presParOf" srcId="{F7CF550C-203F-4166-BC95-9A8EDCE7AFC9}" destId="{519AABB0-D2C3-4CD6-B759-99C834C8125D}" srcOrd="5" destOrd="0" presId="urn:microsoft.com/office/officeart/2005/8/layout/hList7"/>
    <dgm:cxn modelId="{D919C70F-27AF-4C37-8F4C-75DBC53DF531}" type="presParOf" srcId="{F7CF550C-203F-4166-BC95-9A8EDCE7AFC9}" destId="{23994A05-6C1A-47A2-A91B-BE676A72EE30}" srcOrd="6" destOrd="0" presId="urn:microsoft.com/office/officeart/2005/8/layout/hList7"/>
    <dgm:cxn modelId="{280CC346-49A2-4322-A474-DDDC1507A640}" type="presParOf" srcId="{23994A05-6C1A-47A2-A91B-BE676A72EE30}" destId="{469866B5-1D7C-439A-A8D3-095DD299CCC0}" srcOrd="0" destOrd="0" presId="urn:microsoft.com/office/officeart/2005/8/layout/hList7"/>
    <dgm:cxn modelId="{128E665B-300E-4129-831C-7DF9003B27AB}" type="presParOf" srcId="{23994A05-6C1A-47A2-A91B-BE676A72EE30}" destId="{63B894D7-B360-476E-AD25-CFD0443E17A2}" srcOrd="1" destOrd="0" presId="urn:microsoft.com/office/officeart/2005/8/layout/hList7"/>
    <dgm:cxn modelId="{36FA2DBC-A896-4480-B00D-6B6E4D433E87}" type="presParOf" srcId="{23994A05-6C1A-47A2-A91B-BE676A72EE30}" destId="{D92EC746-8C57-4B88-B4F6-BE16011AB3EA}" srcOrd="2" destOrd="0" presId="urn:microsoft.com/office/officeart/2005/8/layout/hList7"/>
    <dgm:cxn modelId="{7E332514-081B-41FD-923F-83D448152765}" type="presParOf" srcId="{23994A05-6C1A-47A2-A91B-BE676A72EE30}" destId="{E0118CB9-0D16-4D77-B164-E3F0581ED831}" srcOrd="3" destOrd="0" presId="urn:microsoft.com/office/officeart/2005/8/layout/hList7"/>
    <dgm:cxn modelId="{0918E24B-011A-4037-94E9-FF2638368E67}" type="presParOf" srcId="{F7CF550C-203F-4166-BC95-9A8EDCE7AFC9}" destId="{E911C525-BF0A-426D-A4E4-8E35770466C1}" srcOrd="7" destOrd="0" presId="urn:microsoft.com/office/officeart/2005/8/layout/hList7"/>
    <dgm:cxn modelId="{48C87E3D-E4C1-4DAD-B179-75A1C83EEE9C}" type="presParOf" srcId="{F7CF550C-203F-4166-BC95-9A8EDCE7AFC9}" destId="{F21B5BAB-EBCB-43BA-98D5-D279224B453E}" srcOrd="8" destOrd="0" presId="urn:microsoft.com/office/officeart/2005/8/layout/hList7"/>
    <dgm:cxn modelId="{84012AFD-AFE3-4E22-B21A-C64386781DBB}" type="presParOf" srcId="{F21B5BAB-EBCB-43BA-98D5-D279224B453E}" destId="{6523C25F-7985-4F7C-AB16-65DC3EF336FE}" srcOrd="0" destOrd="0" presId="urn:microsoft.com/office/officeart/2005/8/layout/hList7"/>
    <dgm:cxn modelId="{735FC9C8-DF91-4FFB-89D7-9CFB3780BBAF}" type="presParOf" srcId="{F21B5BAB-EBCB-43BA-98D5-D279224B453E}" destId="{129907FE-8763-48E9-930E-05CF19FDBA65}" srcOrd="1" destOrd="0" presId="urn:microsoft.com/office/officeart/2005/8/layout/hList7"/>
    <dgm:cxn modelId="{745BE32A-2DA5-46CC-9B94-87A65AD6905B}" type="presParOf" srcId="{F21B5BAB-EBCB-43BA-98D5-D279224B453E}" destId="{A516EE67-BE86-48CB-A863-FA934C5299F4}" srcOrd="2" destOrd="0" presId="urn:microsoft.com/office/officeart/2005/8/layout/hList7"/>
    <dgm:cxn modelId="{108F0F73-EF30-4960-8D68-D21676664FE5}" type="presParOf" srcId="{F21B5BAB-EBCB-43BA-98D5-D279224B453E}" destId="{BC1908C2-583A-416B-8840-2B26F887605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/>
      <dgm:spPr/>
      <dgm:t>
        <a:bodyPr/>
        <a:lstStyle/>
        <a:p>
          <a:pPr rtl="0"/>
          <a:r>
            <a:rPr lang="ru-RU" b="1">
              <a:solidFill>
                <a:schemeClr val="accent1">
                  <a:lumMod val="50000"/>
                </a:schemeClr>
              </a:solidFill>
            </a:rPr>
            <a:t>АО «Осетровский речной порт»</a:t>
          </a:r>
          <a:endParaRPr lang="ru-RU">
            <a:solidFill>
              <a:schemeClr val="accent1">
                <a:lumMod val="50000"/>
              </a:schemeClr>
            </a:solidFill>
          </a:endParaRP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/>
        </a:p>
      </dgm:t>
    </dgm:pt>
    <dgm:pt modelId="{1943CCF1-8408-45D6-BD32-EE4C8778EBD5}">
      <dgm:prSet/>
      <dgm:spPr/>
      <dgm:t>
        <a:bodyPr/>
        <a:lstStyle/>
        <a:p>
          <a:pPr rtl="0"/>
          <a:r>
            <a:rPr lang="ru-RU" b="1">
              <a:solidFill>
                <a:schemeClr val="accent1">
                  <a:lumMod val="50000"/>
                </a:schemeClr>
              </a:solidFill>
            </a:rPr>
            <a:t>ООО «Верхне-Ленское речное пароходство»</a:t>
          </a:r>
          <a:endParaRPr lang="ru-RU">
            <a:solidFill>
              <a:schemeClr val="accent1">
                <a:lumMod val="50000"/>
              </a:schemeClr>
            </a:solidFill>
          </a:endParaRP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/>
        </a:p>
      </dgm:t>
    </dgm:pt>
    <dgm:pt modelId="{B5558B84-BE62-4DBF-B7D1-C912DA588445}">
      <dgm:prSet/>
      <dgm:spPr/>
      <dgm:t>
        <a:bodyPr/>
        <a:lstStyle/>
        <a:p>
          <a:pPr rtl="0"/>
          <a:r>
            <a:rPr lang="ru-RU" b="1">
              <a:solidFill>
                <a:schemeClr val="accent1">
                  <a:lumMod val="50000"/>
                </a:schemeClr>
              </a:solidFill>
            </a:rPr>
            <a:t>АО «</a:t>
          </a:r>
          <a:r>
            <a:rPr lang="ru-RU" b="1" err="1">
              <a:solidFill>
                <a:schemeClr val="accent1">
                  <a:lumMod val="50000"/>
                </a:schemeClr>
              </a:solidFill>
            </a:rPr>
            <a:t>Алроса</a:t>
          </a:r>
          <a:r>
            <a:rPr lang="ru-RU" b="1">
              <a:solidFill>
                <a:schemeClr val="accent1">
                  <a:lumMod val="50000"/>
                </a:schemeClr>
              </a:solidFill>
            </a:rPr>
            <a:t>-Терминал»</a:t>
          </a:r>
          <a:endParaRPr lang="ru-RU">
            <a:solidFill>
              <a:schemeClr val="accent1">
                <a:lumMod val="50000"/>
              </a:schemeClr>
            </a:solidFill>
          </a:endParaRP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/>
        </a:p>
      </dgm:t>
    </dgm:pt>
    <dgm:pt modelId="{D8FFD257-3978-4E8F-A2C1-9AA14A701BFE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b="1" dirty="0" err="1" smtClean="0">
              <a:solidFill>
                <a:schemeClr val="accent1">
                  <a:lumMod val="50000"/>
                </a:schemeClr>
              </a:solidFill>
            </a:rPr>
            <a:t>Оетровский</a:t>
          </a:r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 ЛДК»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E2520894-160A-4F4C-953D-DACE51795F6E}" type="parTrans" cxnId="{FED61470-0329-4F98-AB66-F08DF83DB4AB}">
      <dgm:prSet/>
      <dgm:spPr/>
      <dgm:t>
        <a:bodyPr/>
        <a:lstStyle/>
        <a:p>
          <a:endParaRPr lang="ru-RU"/>
        </a:p>
      </dgm:t>
    </dgm:pt>
    <dgm:pt modelId="{0DEEC87F-1B79-4F73-8E4B-A0821B118107}" type="sibTrans" cxnId="{FED61470-0329-4F98-AB66-F08DF83DB4AB}">
      <dgm:prSet/>
      <dgm:spPr/>
      <dgm:t>
        <a:bodyPr/>
        <a:lstStyle/>
        <a:p>
          <a:endParaRPr lang="ru-RU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28"/>
      <dgm:spPr/>
    </dgm:pt>
    <dgm:pt modelId="{2D81F743-B106-4264-8FC7-2571E6327B2C}" type="pres">
      <dgm:prSet presAssocID="{56EFD6AA-E5C6-4A47-9E66-3970CF40B77F}" presName="parallelogram2" presStyleLbl="alignNode1" presStyleIdx="1" presStyleCnt="28"/>
      <dgm:spPr/>
    </dgm:pt>
    <dgm:pt modelId="{1E64153E-2E5D-471D-8B68-59A81C5169F0}" type="pres">
      <dgm:prSet presAssocID="{56EFD6AA-E5C6-4A47-9E66-3970CF40B77F}" presName="parallelogram3" presStyleLbl="alignNode1" presStyleIdx="2" presStyleCnt="28"/>
      <dgm:spPr/>
    </dgm:pt>
    <dgm:pt modelId="{71FDCE83-79EA-42BD-B0D0-160C545A3D29}" type="pres">
      <dgm:prSet presAssocID="{56EFD6AA-E5C6-4A47-9E66-3970CF40B77F}" presName="parallelogram4" presStyleLbl="alignNode1" presStyleIdx="3" presStyleCnt="28"/>
      <dgm:spPr/>
    </dgm:pt>
    <dgm:pt modelId="{74BF3B8D-7E82-4A92-BD0C-07400957D5E3}" type="pres">
      <dgm:prSet presAssocID="{56EFD6AA-E5C6-4A47-9E66-3970CF40B77F}" presName="parallelogram5" presStyleLbl="alignNode1" presStyleIdx="4" presStyleCnt="28"/>
      <dgm:spPr/>
    </dgm:pt>
    <dgm:pt modelId="{3354E868-4F0E-49FA-A2AB-D94EDDEEA81C}" type="pres">
      <dgm:prSet presAssocID="{56EFD6AA-E5C6-4A47-9E66-3970CF40B77F}" presName="parallelogram6" presStyleLbl="alignNode1" presStyleIdx="5" presStyleCnt="28"/>
      <dgm:spPr/>
    </dgm:pt>
    <dgm:pt modelId="{E3ADB611-BB54-4485-8F2D-A9EBF7EFB8F3}" type="pres">
      <dgm:prSet presAssocID="{56EFD6AA-E5C6-4A47-9E66-3970CF40B77F}" presName="parallelogram7" presStyleLbl="alignNode1" presStyleIdx="6" presStyleCnt="28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28"/>
      <dgm:spPr/>
    </dgm:pt>
    <dgm:pt modelId="{D989FA89-14F0-4AC5-86E4-72DB0901BA4F}" type="pres">
      <dgm:prSet presAssocID="{1943CCF1-8408-45D6-BD32-EE4C8778EBD5}" presName="parallelogram2" presStyleLbl="alignNode1" presStyleIdx="8" presStyleCnt="28"/>
      <dgm:spPr/>
    </dgm:pt>
    <dgm:pt modelId="{9D0FD66B-DFE6-4D30-A6BA-E61C9EFB74FD}" type="pres">
      <dgm:prSet presAssocID="{1943CCF1-8408-45D6-BD32-EE4C8778EBD5}" presName="parallelogram3" presStyleLbl="alignNode1" presStyleIdx="9" presStyleCnt="28"/>
      <dgm:spPr/>
    </dgm:pt>
    <dgm:pt modelId="{4BDEA0F3-2D31-424E-8E36-A13F269A20DE}" type="pres">
      <dgm:prSet presAssocID="{1943CCF1-8408-45D6-BD32-EE4C8778EBD5}" presName="parallelogram4" presStyleLbl="alignNode1" presStyleIdx="10" presStyleCnt="28"/>
      <dgm:spPr/>
    </dgm:pt>
    <dgm:pt modelId="{75158B40-80BC-4711-9558-ADC51F00F053}" type="pres">
      <dgm:prSet presAssocID="{1943CCF1-8408-45D6-BD32-EE4C8778EBD5}" presName="parallelogram5" presStyleLbl="alignNode1" presStyleIdx="11" presStyleCnt="28"/>
      <dgm:spPr/>
    </dgm:pt>
    <dgm:pt modelId="{BDA09103-83EA-4B0D-B47A-045DFEF932C0}" type="pres">
      <dgm:prSet presAssocID="{1943CCF1-8408-45D6-BD32-EE4C8778EBD5}" presName="parallelogram6" presStyleLbl="alignNode1" presStyleIdx="12" presStyleCnt="28"/>
      <dgm:spPr/>
    </dgm:pt>
    <dgm:pt modelId="{74D0C9BC-381F-4F61-A8D0-D2B2CFE4250A}" type="pres">
      <dgm:prSet presAssocID="{1943CCF1-8408-45D6-BD32-EE4C8778EBD5}" presName="parallelogram7" presStyleLbl="alignNode1" presStyleIdx="13" presStyleCnt="28"/>
      <dgm:spPr/>
    </dgm:pt>
    <dgm:pt modelId="{69DB34AF-88B6-4B21-AB32-B06563B99A4E}" type="pres">
      <dgm:prSet presAssocID="{9400D77B-7683-4974-9E52-566247197BAF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2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14" presStyleCnt="28"/>
      <dgm:spPr/>
    </dgm:pt>
    <dgm:pt modelId="{9564EAF9-61D1-4593-B202-B943EB7069E8}" type="pres">
      <dgm:prSet presAssocID="{B5558B84-BE62-4DBF-B7D1-C912DA588445}" presName="parallelogram2" presStyleLbl="alignNode1" presStyleIdx="15" presStyleCnt="28"/>
      <dgm:spPr/>
    </dgm:pt>
    <dgm:pt modelId="{82DB5956-9E99-4375-B162-02D4A399301C}" type="pres">
      <dgm:prSet presAssocID="{B5558B84-BE62-4DBF-B7D1-C912DA588445}" presName="parallelogram3" presStyleLbl="alignNode1" presStyleIdx="16" presStyleCnt="28"/>
      <dgm:spPr/>
    </dgm:pt>
    <dgm:pt modelId="{585E3D0A-D6AE-4816-8B36-C585BA479D60}" type="pres">
      <dgm:prSet presAssocID="{B5558B84-BE62-4DBF-B7D1-C912DA588445}" presName="parallelogram4" presStyleLbl="alignNode1" presStyleIdx="17" presStyleCnt="28"/>
      <dgm:spPr/>
    </dgm:pt>
    <dgm:pt modelId="{80C936CC-A8BF-4149-8110-9AFD1F008E27}" type="pres">
      <dgm:prSet presAssocID="{B5558B84-BE62-4DBF-B7D1-C912DA588445}" presName="parallelogram5" presStyleLbl="alignNode1" presStyleIdx="18" presStyleCnt="28"/>
      <dgm:spPr/>
    </dgm:pt>
    <dgm:pt modelId="{4DF66F8C-A8A3-48F4-93F2-07AA0E9F91EF}" type="pres">
      <dgm:prSet presAssocID="{B5558B84-BE62-4DBF-B7D1-C912DA588445}" presName="parallelogram6" presStyleLbl="alignNode1" presStyleIdx="19" presStyleCnt="28"/>
      <dgm:spPr/>
    </dgm:pt>
    <dgm:pt modelId="{C8107EE6-9B77-4373-8603-3C748EB11B26}" type="pres">
      <dgm:prSet presAssocID="{B5558B84-BE62-4DBF-B7D1-C912DA588445}" presName="parallelogram7" presStyleLbl="alignNode1" presStyleIdx="20" presStyleCnt="28"/>
      <dgm:spPr/>
    </dgm:pt>
    <dgm:pt modelId="{312CBE6A-578D-4410-9EA8-65467526F400}" type="pres">
      <dgm:prSet presAssocID="{08E349DE-3DBF-4B94-8D20-89F618E130D5}" presName="sibTrans" presStyleCnt="0"/>
      <dgm:spPr/>
    </dgm:pt>
    <dgm:pt modelId="{9950ABC1-3A87-4D21-B564-948C5AEA99D2}" type="pres">
      <dgm:prSet presAssocID="{D8FFD257-3978-4E8F-A2C1-9AA14A701BFE}" presName="parenttextcomposite" presStyleCnt="0"/>
      <dgm:spPr/>
    </dgm:pt>
    <dgm:pt modelId="{58AAE7FE-EFF0-4055-AD11-2D95084B1939}" type="pres">
      <dgm:prSet presAssocID="{D8FFD257-3978-4E8F-A2C1-9AA14A701BFE}" presName="parenttext" presStyleLbl="revTx" presStyleIdx="3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EAD3EDD-A178-4B73-8882-8FB4FDE8C30F}" type="pres">
      <dgm:prSet presAssocID="{D8FFD257-3978-4E8F-A2C1-9AA14A701BFE}" presName="parallelogramComposite" presStyleCnt="0"/>
      <dgm:spPr/>
    </dgm:pt>
    <dgm:pt modelId="{460F1C67-67BA-4041-9A90-827D80E172AE}" type="pres">
      <dgm:prSet presAssocID="{D8FFD257-3978-4E8F-A2C1-9AA14A701BFE}" presName="parallelogram1" presStyleLbl="alignNode1" presStyleIdx="21" presStyleCnt="28"/>
      <dgm:spPr/>
    </dgm:pt>
    <dgm:pt modelId="{29E83E0C-08E1-4C75-A58A-45BBDA354F08}" type="pres">
      <dgm:prSet presAssocID="{D8FFD257-3978-4E8F-A2C1-9AA14A701BFE}" presName="parallelogram2" presStyleLbl="alignNode1" presStyleIdx="22" presStyleCnt="28"/>
      <dgm:spPr/>
    </dgm:pt>
    <dgm:pt modelId="{6D5AC567-F3F7-4532-9A2C-8C04B35C50DF}" type="pres">
      <dgm:prSet presAssocID="{D8FFD257-3978-4E8F-A2C1-9AA14A701BFE}" presName="parallelogram3" presStyleLbl="alignNode1" presStyleIdx="23" presStyleCnt="28"/>
      <dgm:spPr/>
    </dgm:pt>
    <dgm:pt modelId="{55792960-6F12-4BDE-8A7B-3F9734703242}" type="pres">
      <dgm:prSet presAssocID="{D8FFD257-3978-4E8F-A2C1-9AA14A701BFE}" presName="parallelogram4" presStyleLbl="alignNode1" presStyleIdx="24" presStyleCnt="28"/>
      <dgm:spPr/>
    </dgm:pt>
    <dgm:pt modelId="{CC6A546E-A71C-4D32-BA3E-2ABD38A9C6A9}" type="pres">
      <dgm:prSet presAssocID="{D8FFD257-3978-4E8F-A2C1-9AA14A701BFE}" presName="parallelogram5" presStyleLbl="alignNode1" presStyleIdx="25" presStyleCnt="28"/>
      <dgm:spPr/>
    </dgm:pt>
    <dgm:pt modelId="{4FA17D84-7A48-4A0C-8A6D-3DD844441094}" type="pres">
      <dgm:prSet presAssocID="{D8FFD257-3978-4E8F-A2C1-9AA14A701BFE}" presName="parallelogram6" presStyleLbl="alignNode1" presStyleIdx="26" presStyleCnt="28"/>
      <dgm:spPr/>
    </dgm:pt>
    <dgm:pt modelId="{7B1E9798-CE6C-4CB0-BBDC-3DCA6F8EB987}" type="pres">
      <dgm:prSet presAssocID="{D8FFD257-3978-4E8F-A2C1-9AA14A701BFE}" presName="parallelogram7" presStyleLbl="alignNode1" presStyleIdx="27" presStyleCnt="28"/>
      <dgm:spPr/>
    </dgm:pt>
  </dgm:ptLst>
  <dgm:cxnLst>
    <dgm:cxn modelId="{FED61470-0329-4F98-AB66-F08DF83DB4AB}" srcId="{88BB063A-5DA5-4858-8771-E2910625FE3F}" destId="{D8FFD257-3978-4E8F-A2C1-9AA14A701BFE}" srcOrd="3" destOrd="0" parTransId="{E2520894-160A-4F4C-953D-DACE51795F6E}" sibTransId="{0DEEC87F-1B79-4F73-8E4B-A0821B118107}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785AC09C-4A2E-4A4D-B96B-CC35BCB75CFF}" type="presOf" srcId="{B5558B84-BE62-4DBF-B7D1-C912DA588445}" destId="{677711F1-5AAC-42EA-B242-76ED13FF918D}" srcOrd="0" destOrd="0" presId="urn:microsoft.com/office/officeart/2008/layout/VerticalAccentList"/>
    <dgm:cxn modelId="{3AEC727D-ABAB-4667-8DE1-D79106FDC467}" type="presOf" srcId="{56EFD6AA-E5C6-4A47-9E66-3970CF40B77F}" destId="{F6D0414C-A5B8-4BBB-AD07-D556EDA94512}" srcOrd="0" destOrd="0" presId="urn:microsoft.com/office/officeart/2008/layout/VerticalAccentList"/>
    <dgm:cxn modelId="{3D20D301-CC41-44AB-B755-E2E8AE58893E}" type="presOf" srcId="{D8FFD257-3978-4E8F-A2C1-9AA14A701BFE}" destId="{58AAE7FE-EFF0-4055-AD11-2D95084B1939}" srcOrd="0" destOrd="0" presId="urn:microsoft.com/office/officeart/2008/layout/VerticalAccentList"/>
    <dgm:cxn modelId="{2D9AF1E1-B500-4047-929C-468BE09AC9D4}" type="presOf" srcId="{1943CCF1-8408-45D6-BD32-EE4C8778EBD5}" destId="{BB0DEF5D-FF03-4845-B5A1-0FCDBD35AED3}" srcOrd="0" destOrd="0" presId="urn:microsoft.com/office/officeart/2008/layout/VerticalAccentList"/>
    <dgm:cxn modelId="{74F82557-AAE2-4F08-B6D6-3E3A25AF43AF}" type="presOf" srcId="{88BB063A-5DA5-4858-8771-E2910625FE3F}" destId="{D0912B96-B026-4719-AF30-8B93D892B8E1}" srcOrd="0" destOrd="0" presId="urn:microsoft.com/office/officeart/2008/layout/VerticalAccentList"/>
    <dgm:cxn modelId="{FD7BBC67-0F86-4FFD-BFBD-3956F330F82C}" srcId="{88BB063A-5DA5-4858-8771-E2910625FE3F}" destId="{B5558B84-BE62-4DBF-B7D1-C912DA588445}" srcOrd="2" destOrd="0" parTransId="{49EB16EA-9FA5-4C0D-8A9C-71193A50556F}" sibTransId="{08E349DE-3DBF-4B94-8D20-89F618E130D5}"/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060405F2-8820-4A43-8735-A5A9B87CA6FE}" type="presParOf" srcId="{D0912B96-B026-4719-AF30-8B93D892B8E1}" destId="{6678127C-F6FD-4779-BFF4-E5EFFB967EB3}" srcOrd="0" destOrd="0" presId="urn:microsoft.com/office/officeart/2008/layout/VerticalAccentList"/>
    <dgm:cxn modelId="{A24769EF-E2C3-4D2E-86BC-52AE079F653C}" type="presParOf" srcId="{6678127C-F6FD-4779-BFF4-E5EFFB967EB3}" destId="{F6D0414C-A5B8-4BBB-AD07-D556EDA94512}" srcOrd="0" destOrd="0" presId="urn:microsoft.com/office/officeart/2008/layout/VerticalAccentList"/>
    <dgm:cxn modelId="{CFBD6578-9836-4F12-9DE8-74AC3E2A53DC}" type="presParOf" srcId="{D0912B96-B026-4719-AF30-8B93D892B8E1}" destId="{D4981C70-D09E-432E-BAB1-853BD8E93D47}" srcOrd="1" destOrd="0" presId="urn:microsoft.com/office/officeart/2008/layout/VerticalAccentList"/>
    <dgm:cxn modelId="{41D0E199-68AF-42D7-9049-54DC00208CAC}" type="presParOf" srcId="{D4981C70-D09E-432E-BAB1-853BD8E93D47}" destId="{BB9BBA07-4F75-45F9-B7B1-360AC781E1C2}" srcOrd="0" destOrd="0" presId="urn:microsoft.com/office/officeart/2008/layout/VerticalAccentList"/>
    <dgm:cxn modelId="{4F91FC60-FC4F-4CE3-850B-A136739EBD82}" type="presParOf" srcId="{D4981C70-D09E-432E-BAB1-853BD8E93D47}" destId="{2D81F743-B106-4264-8FC7-2571E6327B2C}" srcOrd="1" destOrd="0" presId="urn:microsoft.com/office/officeart/2008/layout/VerticalAccentList"/>
    <dgm:cxn modelId="{9E189E26-3F60-488E-B0A4-874D3B2407ED}" type="presParOf" srcId="{D4981C70-D09E-432E-BAB1-853BD8E93D47}" destId="{1E64153E-2E5D-471D-8B68-59A81C5169F0}" srcOrd="2" destOrd="0" presId="urn:microsoft.com/office/officeart/2008/layout/VerticalAccentList"/>
    <dgm:cxn modelId="{82B2DE1A-09DF-4065-82DB-1F4FC12EB5E1}" type="presParOf" srcId="{D4981C70-D09E-432E-BAB1-853BD8E93D47}" destId="{71FDCE83-79EA-42BD-B0D0-160C545A3D29}" srcOrd="3" destOrd="0" presId="urn:microsoft.com/office/officeart/2008/layout/VerticalAccentList"/>
    <dgm:cxn modelId="{5422703A-BB61-474F-A7E0-96DF7902FE70}" type="presParOf" srcId="{D4981C70-D09E-432E-BAB1-853BD8E93D47}" destId="{74BF3B8D-7E82-4A92-BD0C-07400957D5E3}" srcOrd="4" destOrd="0" presId="urn:microsoft.com/office/officeart/2008/layout/VerticalAccentList"/>
    <dgm:cxn modelId="{146924FE-DB19-4C30-9A22-97147B16DC85}" type="presParOf" srcId="{D4981C70-D09E-432E-BAB1-853BD8E93D47}" destId="{3354E868-4F0E-49FA-A2AB-D94EDDEEA81C}" srcOrd="5" destOrd="0" presId="urn:microsoft.com/office/officeart/2008/layout/VerticalAccentList"/>
    <dgm:cxn modelId="{2882D6A6-FDD8-4F95-972C-68D08785BE8A}" type="presParOf" srcId="{D4981C70-D09E-432E-BAB1-853BD8E93D47}" destId="{E3ADB611-BB54-4485-8F2D-A9EBF7EFB8F3}" srcOrd="6" destOrd="0" presId="urn:microsoft.com/office/officeart/2008/layout/VerticalAccentList"/>
    <dgm:cxn modelId="{BA14A080-25A6-455C-85D8-905B13DCBC4C}" type="presParOf" srcId="{D0912B96-B026-4719-AF30-8B93D892B8E1}" destId="{97D56849-C043-4821-8D62-042AC9A79ACE}" srcOrd="2" destOrd="0" presId="urn:microsoft.com/office/officeart/2008/layout/VerticalAccentList"/>
    <dgm:cxn modelId="{4EB79A26-FB09-47AA-844B-86001664D7F9}" type="presParOf" srcId="{D0912B96-B026-4719-AF30-8B93D892B8E1}" destId="{45595A4F-191C-4067-8607-09029CC5E3B7}" srcOrd="3" destOrd="0" presId="urn:microsoft.com/office/officeart/2008/layout/VerticalAccentList"/>
    <dgm:cxn modelId="{CA503281-6D54-493C-88CA-387843678327}" type="presParOf" srcId="{45595A4F-191C-4067-8607-09029CC5E3B7}" destId="{BB0DEF5D-FF03-4845-B5A1-0FCDBD35AED3}" srcOrd="0" destOrd="0" presId="urn:microsoft.com/office/officeart/2008/layout/VerticalAccentList"/>
    <dgm:cxn modelId="{20324F6E-C901-4D74-8E16-AB5036D79B3E}" type="presParOf" srcId="{D0912B96-B026-4719-AF30-8B93D892B8E1}" destId="{F62E886C-A1FA-4611-AC0D-A63002980D2E}" srcOrd="4" destOrd="0" presId="urn:microsoft.com/office/officeart/2008/layout/VerticalAccentList"/>
    <dgm:cxn modelId="{5ACB4249-A37E-4ACB-82AC-33F845EEC0EA}" type="presParOf" srcId="{F62E886C-A1FA-4611-AC0D-A63002980D2E}" destId="{5A03F28A-4091-467E-B00E-B8F14D742B46}" srcOrd="0" destOrd="0" presId="urn:microsoft.com/office/officeart/2008/layout/VerticalAccentList"/>
    <dgm:cxn modelId="{E121A760-8106-4E53-B94E-4DF7BBC9108A}" type="presParOf" srcId="{F62E886C-A1FA-4611-AC0D-A63002980D2E}" destId="{D989FA89-14F0-4AC5-86E4-72DB0901BA4F}" srcOrd="1" destOrd="0" presId="urn:microsoft.com/office/officeart/2008/layout/VerticalAccentList"/>
    <dgm:cxn modelId="{C9EE5522-40BC-4A31-8EC5-19760D077CD0}" type="presParOf" srcId="{F62E886C-A1FA-4611-AC0D-A63002980D2E}" destId="{9D0FD66B-DFE6-4D30-A6BA-E61C9EFB74FD}" srcOrd="2" destOrd="0" presId="urn:microsoft.com/office/officeart/2008/layout/VerticalAccentList"/>
    <dgm:cxn modelId="{E59127B9-AA6A-4987-9276-D9E808DA453A}" type="presParOf" srcId="{F62E886C-A1FA-4611-AC0D-A63002980D2E}" destId="{4BDEA0F3-2D31-424E-8E36-A13F269A20DE}" srcOrd="3" destOrd="0" presId="urn:microsoft.com/office/officeart/2008/layout/VerticalAccentList"/>
    <dgm:cxn modelId="{C69FAEB0-8CED-4468-A324-E43BC398061B}" type="presParOf" srcId="{F62E886C-A1FA-4611-AC0D-A63002980D2E}" destId="{75158B40-80BC-4711-9558-ADC51F00F053}" srcOrd="4" destOrd="0" presId="urn:microsoft.com/office/officeart/2008/layout/VerticalAccentList"/>
    <dgm:cxn modelId="{EC16BD28-19EE-48BE-8E60-C2E96BAF1BF8}" type="presParOf" srcId="{F62E886C-A1FA-4611-AC0D-A63002980D2E}" destId="{BDA09103-83EA-4B0D-B47A-045DFEF932C0}" srcOrd="5" destOrd="0" presId="urn:microsoft.com/office/officeart/2008/layout/VerticalAccentList"/>
    <dgm:cxn modelId="{8BA40A30-9305-4689-8021-6639EB61D10F}" type="presParOf" srcId="{F62E886C-A1FA-4611-AC0D-A63002980D2E}" destId="{74D0C9BC-381F-4F61-A8D0-D2B2CFE4250A}" srcOrd="6" destOrd="0" presId="urn:microsoft.com/office/officeart/2008/layout/VerticalAccentList"/>
    <dgm:cxn modelId="{FDFDC250-E57B-4869-B4B1-BB23394B7949}" type="presParOf" srcId="{D0912B96-B026-4719-AF30-8B93D892B8E1}" destId="{69DB34AF-88B6-4B21-AB32-B06563B99A4E}" srcOrd="5" destOrd="0" presId="urn:microsoft.com/office/officeart/2008/layout/VerticalAccentList"/>
    <dgm:cxn modelId="{5E71CC31-8884-48E3-827B-1FBAEB57EAE8}" type="presParOf" srcId="{D0912B96-B026-4719-AF30-8B93D892B8E1}" destId="{93E15435-004E-41D6-9FEF-0F26C1EA0431}" srcOrd="6" destOrd="0" presId="urn:microsoft.com/office/officeart/2008/layout/VerticalAccentList"/>
    <dgm:cxn modelId="{BB836B19-B849-406F-B587-47768315BC9D}" type="presParOf" srcId="{93E15435-004E-41D6-9FEF-0F26C1EA0431}" destId="{677711F1-5AAC-42EA-B242-76ED13FF918D}" srcOrd="0" destOrd="0" presId="urn:microsoft.com/office/officeart/2008/layout/VerticalAccentList"/>
    <dgm:cxn modelId="{BE02DD3A-7348-43B1-ABB4-E429C266107F}" type="presParOf" srcId="{D0912B96-B026-4719-AF30-8B93D892B8E1}" destId="{16746C2C-31F9-4D71-BAF7-9EB4EDC3E678}" srcOrd="7" destOrd="0" presId="urn:microsoft.com/office/officeart/2008/layout/VerticalAccentList"/>
    <dgm:cxn modelId="{0B92BB69-F4CB-4C8C-AA5C-145D25C9A3F8}" type="presParOf" srcId="{16746C2C-31F9-4D71-BAF7-9EB4EDC3E678}" destId="{115BFD7B-7462-4398-BAA6-E4DE51193311}" srcOrd="0" destOrd="0" presId="urn:microsoft.com/office/officeart/2008/layout/VerticalAccentList"/>
    <dgm:cxn modelId="{B2C94B6A-5B36-4125-AFE0-4C64E8352345}" type="presParOf" srcId="{16746C2C-31F9-4D71-BAF7-9EB4EDC3E678}" destId="{9564EAF9-61D1-4593-B202-B943EB7069E8}" srcOrd="1" destOrd="0" presId="urn:microsoft.com/office/officeart/2008/layout/VerticalAccentList"/>
    <dgm:cxn modelId="{2B8FF779-4909-4649-A05A-F1043C90A6F9}" type="presParOf" srcId="{16746C2C-31F9-4D71-BAF7-9EB4EDC3E678}" destId="{82DB5956-9E99-4375-B162-02D4A399301C}" srcOrd="2" destOrd="0" presId="urn:microsoft.com/office/officeart/2008/layout/VerticalAccentList"/>
    <dgm:cxn modelId="{854B079C-310B-4DE4-89B2-0771D7C95A50}" type="presParOf" srcId="{16746C2C-31F9-4D71-BAF7-9EB4EDC3E678}" destId="{585E3D0A-D6AE-4816-8B36-C585BA479D60}" srcOrd="3" destOrd="0" presId="urn:microsoft.com/office/officeart/2008/layout/VerticalAccentList"/>
    <dgm:cxn modelId="{6AD0E665-D51D-424C-A2E9-812D7125030F}" type="presParOf" srcId="{16746C2C-31F9-4D71-BAF7-9EB4EDC3E678}" destId="{80C936CC-A8BF-4149-8110-9AFD1F008E27}" srcOrd="4" destOrd="0" presId="urn:microsoft.com/office/officeart/2008/layout/VerticalAccentList"/>
    <dgm:cxn modelId="{EB4587FF-F0E0-4106-B820-3D602C97E5C2}" type="presParOf" srcId="{16746C2C-31F9-4D71-BAF7-9EB4EDC3E678}" destId="{4DF66F8C-A8A3-48F4-93F2-07AA0E9F91EF}" srcOrd="5" destOrd="0" presId="urn:microsoft.com/office/officeart/2008/layout/VerticalAccentList"/>
    <dgm:cxn modelId="{50723881-1113-4E32-A574-EEF4C838ED96}" type="presParOf" srcId="{16746C2C-31F9-4D71-BAF7-9EB4EDC3E678}" destId="{C8107EE6-9B77-4373-8603-3C748EB11B26}" srcOrd="6" destOrd="0" presId="urn:microsoft.com/office/officeart/2008/layout/VerticalAccentList"/>
    <dgm:cxn modelId="{E6C1D228-F9A9-4E0A-B489-4D3C826F8464}" type="presParOf" srcId="{D0912B96-B026-4719-AF30-8B93D892B8E1}" destId="{312CBE6A-578D-4410-9EA8-65467526F400}" srcOrd="8" destOrd="0" presId="urn:microsoft.com/office/officeart/2008/layout/VerticalAccentList"/>
    <dgm:cxn modelId="{DFE49476-2B36-4BB7-915A-3945FD852654}" type="presParOf" srcId="{D0912B96-B026-4719-AF30-8B93D892B8E1}" destId="{9950ABC1-3A87-4D21-B564-948C5AEA99D2}" srcOrd="9" destOrd="0" presId="urn:microsoft.com/office/officeart/2008/layout/VerticalAccentList"/>
    <dgm:cxn modelId="{D4A4112F-7EF4-4EEB-948A-588B872845FA}" type="presParOf" srcId="{9950ABC1-3A87-4D21-B564-948C5AEA99D2}" destId="{58AAE7FE-EFF0-4055-AD11-2D95084B1939}" srcOrd="0" destOrd="0" presId="urn:microsoft.com/office/officeart/2008/layout/VerticalAccentList"/>
    <dgm:cxn modelId="{35B35BE2-040B-433B-970F-ED2F2641FED5}" type="presParOf" srcId="{D0912B96-B026-4719-AF30-8B93D892B8E1}" destId="{EEAD3EDD-A178-4B73-8882-8FB4FDE8C30F}" srcOrd="10" destOrd="0" presId="urn:microsoft.com/office/officeart/2008/layout/VerticalAccentList"/>
    <dgm:cxn modelId="{C7F121E4-0EDD-48D8-8693-D4A3DEC7EA2C}" type="presParOf" srcId="{EEAD3EDD-A178-4B73-8882-8FB4FDE8C30F}" destId="{460F1C67-67BA-4041-9A90-827D80E172AE}" srcOrd="0" destOrd="0" presId="urn:microsoft.com/office/officeart/2008/layout/VerticalAccentList"/>
    <dgm:cxn modelId="{8ACBFDBA-14D1-44A6-A87B-CA1360C61A60}" type="presParOf" srcId="{EEAD3EDD-A178-4B73-8882-8FB4FDE8C30F}" destId="{29E83E0C-08E1-4C75-A58A-45BBDA354F08}" srcOrd="1" destOrd="0" presId="urn:microsoft.com/office/officeart/2008/layout/VerticalAccentList"/>
    <dgm:cxn modelId="{E5031906-F862-47EF-B444-9827B79D9335}" type="presParOf" srcId="{EEAD3EDD-A178-4B73-8882-8FB4FDE8C30F}" destId="{6D5AC567-F3F7-4532-9A2C-8C04B35C50DF}" srcOrd="2" destOrd="0" presId="urn:microsoft.com/office/officeart/2008/layout/VerticalAccentList"/>
    <dgm:cxn modelId="{171BD49D-ADEC-48AB-855F-02C82C5E4A93}" type="presParOf" srcId="{EEAD3EDD-A178-4B73-8882-8FB4FDE8C30F}" destId="{55792960-6F12-4BDE-8A7B-3F9734703242}" srcOrd="3" destOrd="0" presId="urn:microsoft.com/office/officeart/2008/layout/VerticalAccentList"/>
    <dgm:cxn modelId="{0B898CE2-A4EB-469A-83DA-745E2B7ED146}" type="presParOf" srcId="{EEAD3EDD-A178-4B73-8882-8FB4FDE8C30F}" destId="{CC6A546E-A71C-4D32-BA3E-2ABD38A9C6A9}" srcOrd="4" destOrd="0" presId="urn:microsoft.com/office/officeart/2008/layout/VerticalAccentList"/>
    <dgm:cxn modelId="{740244F9-C84B-4688-B668-CD799EE76041}" type="presParOf" srcId="{EEAD3EDD-A178-4B73-8882-8FB4FDE8C30F}" destId="{4FA17D84-7A48-4A0C-8A6D-3DD844441094}" srcOrd="5" destOrd="0" presId="urn:microsoft.com/office/officeart/2008/layout/VerticalAccentList"/>
    <dgm:cxn modelId="{A42AEE1D-24AA-4C7D-8FAB-4AEC288D2B54}" type="presParOf" srcId="{EEAD3EDD-A178-4B73-8882-8FB4FDE8C30F}" destId="{7B1E9798-CE6C-4CB0-BBDC-3DCA6F8EB987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7ADD637-E3FB-44B0-9665-3A4A6F1BEA6B}" type="doc">
      <dgm:prSet loTypeId="urn:microsoft.com/office/officeart/2009/3/layout/OpposingIdeas" loCatId="relationship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23246CDD-D35D-440F-9673-C5CAB50A7C0B}">
      <dgm:prSet phldrT="[Текст]" phldr="1"/>
      <dgm:spPr/>
      <dgm:t>
        <a:bodyPr/>
        <a:lstStyle/>
        <a:p>
          <a:endParaRPr lang="ru-RU"/>
        </a:p>
      </dgm:t>
    </dgm:pt>
    <dgm:pt modelId="{D8ACCF31-548C-41BA-AD7A-15DF51A8CFF7}" type="parTrans" cxnId="{70AB28A3-C42E-48A4-BF66-22FF963D9EE7}">
      <dgm:prSet/>
      <dgm:spPr/>
      <dgm:t>
        <a:bodyPr/>
        <a:lstStyle/>
        <a:p>
          <a:endParaRPr lang="ru-RU"/>
        </a:p>
      </dgm:t>
    </dgm:pt>
    <dgm:pt modelId="{45FC3B66-0B5E-41AF-9D1A-DD6D50E91B83}" type="sibTrans" cxnId="{70AB28A3-C42E-48A4-BF66-22FF963D9EE7}">
      <dgm:prSet/>
      <dgm:spPr/>
      <dgm:t>
        <a:bodyPr/>
        <a:lstStyle/>
        <a:p>
          <a:endParaRPr lang="ru-RU"/>
        </a:p>
      </dgm:t>
    </dgm:pt>
    <dgm:pt modelId="{07FCD41F-9BFD-477E-B914-46702D410A2B}">
      <dgm:prSet phldrT="[Текст]"/>
      <dgm:spPr/>
      <dgm:t>
        <a:bodyPr/>
        <a:lstStyle/>
        <a:p>
          <a:r>
            <a:rPr lang="ru-RU" dirty="0" smtClean="0"/>
            <a:t>Многоквартирные дома</a:t>
          </a:r>
        </a:p>
        <a:p>
          <a:r>
            <a:rPr lang="ru-RU" dirty="0" smtClean="0"/>
            <a:t>- 2018 год 13266,1 кв. м</a:t>
          </a:r>
        </a:p>
        <a:p>
          <a:r>
            <a:rPr lang="ru-RU" dirty="0" smtClean="0"/>
            <a:t>- 2019 год 4687,6 кв. м</a:t>
          </a:r>
          <a:endParaRPr lang="ru-RU" dirty="0"/>
        </a:p>
      </dgm:t>
    </dgm:pt>
    <dgm:pt modelId="{BBFC143D-9D36-47B9-A510-CF78F4CA6047}" type="parTrans" cxnId="{85B64533-EFF7-43DE-AB50-4B452DB0623A}">
      <dgm:prSet/>
      <dgm:spPr/>
      <dgm:t>
        <a:bodyPr/>
        <a:lstStyle/>
        <a:p>
          <a:endParaRPr lang="ru-RU"/>
        </a:p>
      </dgm:t>
    </dgm:pt>
    <dgm:pt modelId="{A3F5E16A-C853-4137-9CEF-B7E502EA020E}" type="sibTrans" cxnId="{85B64533-EFF7-43DE-AB50-4B452DB0623A}">
      <dgm:prSet/>
      <dgm:spPr/>
      <dgm:t>
        <a:bodyPr/>
        <a:lstStyle/>
        <a:p>
          <a:endParaRPr lang="ru-RU"/>
        </a:p>
      </dgm:t>
    </dgm:pt>
    <dgm:pt modelId="{73EAE1BD-ECB5-466A-9B6A-0140893729BD}">
      <dgm:prSet phldrT="[Текст]" phldr="1"/>
      <dgm:spPr/>
      <dgm:t>
        <a:bodyPr/>
        <a:lstStyle/>
        <a:p>
          <a:endParaRPr lang="ru-RU"/>
        </a:p>
      </dgm:t>
    </dgm:pt>
    <dgm:pt modelId="{3AFAC773-FFBE-40F7-9112-F64C16735DAE}" type="parTrans" cxnId="{B94966EF-8C85-46F8-AF1E-AA672DB8FBC1}">
      <dgm:prSet/>
      <dgm:spPr/>
      <dgm:t>
        <a:bodyPr/>
        <a:lstStyle/>
        <a:p>
          <a:endParaRPr lang="ru-RU"/>
        </a:p>
      </dgm:t>
    </dgm:pt>
    <dgm:pt modelId="{433A0DFC-0613-444D-9A6D-7F5061ED56E7}" type="sibTrans" cxnId="{B94966EF-8C85-46F8-AF1E-AA672DB8FBC1}">
      <dgm:prSet/>
      <dgm:spPr/>
      <dgm:t>
        <a:bodyPr/>
        <a:lstStyle/>
        <a:p>
          <a:endParaRPr lang="ru-RU"/>
        </a:p>
      </dgm:t>
    </dgm:pt>
    <dgm:pt modelId="{0026A410-5527-4850-9072-E3F01C8ACDEA}">
      <dgm:prSet phldrT="[Текст]"/>
      <dgm:spPr/>
      <dgm:t>
        <a:bodyPr/>
        <a:lstStyle/>
        <a:p>
          <a:r>
            <a:rPr lang="ru-RU" dirty="0" smtClean="0"/>
            <a:t>Индивидуальные жилые дома</a:t>
          </a:r>
        </a:p>
        <a:p>
          <a:r>
            <a:rPr lang="ru-RU" dirty="0" smtClean="0"/>
            <a:t>- 2018 год  2993,3 кв. м</a:t>
          </a:r>
        </a:p>
        <a:p>
          <a:r>
            <a:rPr lang="ru-RU" dirty="0" smtClean="0"/>
            <a:t>- 2019 год 4478,0 кв. м</a:t>
          </a:r>
          <a:endParaRPr lang="ru-RU" dirty="0"/>
        </a:p>
      </dgm:t>
    </dgm:pt>
    <dgm:pt modelId="{F5BD745D-2D83-4514-9F9F-D3719BBA88A7}" type="parTrans" cxnId="{49187C06-F611-44BF-9326-73E52D29BFCB}">
      <dgm:prSet/>
      <dgm:spPr/>
      <dgm:t>
        <a:bodyPr/>
        <a:lstStyle/>
        <a:p>
          <a:endParaRPr lang="ru-RU"/>
        </a:p>
      </dgm:t>
    </dgm:pt>
    <dgm:pt modelId="{75F1720B-4EA7-49A4-A1E3-9EAE4A710174}" type="sibTrans" cxnId="{49187C06-F611-44BF-9326-73E52D29BFCB}">
      <dgm:prSet/>
      <dgm:spPr/>
      <dgm:t>
        <a:bodyPr/>
        <a:lstStyle/>
        <a:p>
          <a:endParaRPr lang="ru-RU"/>
        </a:p>
      </dgm:t>
    </dgm:pt>
    <dgm:pt modelId="{666EB1D3-B696-4022-A813-3C85C8B2133C}" type="pres">
      <dgm:prSet presAssocID="{47ADD637-E3FB-44B0-9665-3A4A6F1BEA6B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7C4FA2C-A1CE-4E5C-B6F1-69B8286EF478}" type="pres">
      <dgm:prSet presAssocID="{47ADD637-E3FB-44B0-9665-3A4A6F1BEA6B}" presName="Background" presStyleLbl="node1" presStyleIdx="0" presStyleCnt="1"/>
      <dgm:spPr/>
    </dgm:pt>
    <dgm:pt modelId="{F0105B26-17F0-4EE2-AC2B-84FD892EA8A5}" type="pres">
      <dgm:prSet presAssocID="{47ADD637-E3FB-44B0-9665-3A4A6F1BEA6B}" presName="Divider" presStyleLbl="callout" presStyleIdx="0" presStyleCnt="1"/>
      <dgm:spPr/>
    </dgm:pt>
    <dgm:pt modelId="{27427B3B-DE5F-435F-BB1B-FD022F534396}" type="pres">
      <dgm:prSet presAssocID="{47ADD637-E3FB-44B0-9665-3A4A6F1BEA6B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7970AA4-779B-42BE-8D61-880A45523E49}" type="pres">
      <dgm:prSet presAssocID="{47ADD637-E3FB-44B0-9665-3A4A6F1BEA6B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910A530-3DD3-48C2-84A8-CBC31F155BA1}" type="pres">
      <dgm:prSet presAssocID="{47ADD637-E3FB-44B0-9665-3A4A6F1BEA6B}" presName="ParentText1" presStyleLbl="revTx" presStyleIdx="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ru-RU"/>
        </a:p>
      </dgm:t>
    </dgm:pt>
    <dgm:pt modelId="{F0E4372B-C7BA-4A71-811C-203FCB287CCC}" type="pres">
      <dgm:prSet presAssocID="{47ADD637-E3FB-44B0-9665-3A4A6F1BEA6B}" presName="ParentShape1" presStyleLbl="alignImgPlace1" presStyleIdx="0" presStyleCnt="2">
        <dgm:presLayoutVars/>
      </dgm:prSet>
      <dgm:spPr/>
      <dgm:t>
        <a:bodyPr/>
        <a:lstStyle/>
        <a:p>
          <a:endParaRPr lang="ru-RU"/>
        </a:p>
      </dgm:t>
    </dgm:pt>
    <dgm:pt modelId="{A08AFA19-1F1E-4BA0-A967-3673FBC8E8F5}" type="pres">
      <dgm:prSet presAssocID="{47ADD637-E3FB-44B0-9665-3A4A6F1BEA6B}" presName="ParentText2" presStyleLbl="revTx" presStyleIdx="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ru-RU"/>
        </a:p>
      </dgm:t>
    </dgm:pt>
    <dgm:pt modelId="{6310EB86-7107-4A73-82AB-623431D72CAF}" type="pres">
      <dgm:prSet presAssocID="{47ADD637-E3FB-44B0-9665-3A4A6F1BEA6B}" presName="ParentShape2" presStyleLbl="alignImgPlace1" presStyleIdx="1" presStyleCnt="2">
        <dgm:presLayoutVars/>
      </dgm:prSet>
      <dgm:spPr/>
      <dgm:t>
        <a:bodyPr/>
        <a:lstStyle/>
        <a:p>
          <a:endParaRPr lang="ru-RU"/>
        </a:p>
      </dgm:t>
    </dgm:pt>
  </dgm:ptLst>
  <dgm:cxnLst>
    <dgm:cxn modelId="{70AB28A3-C42E-48A4-BF66-22FF963D9EE7}" srcId="{47ADD637-E3FB-44B0-9665-3A4A6F1BEA6B}" destId="{23246CDD-D35D-440F-9673-C5CAB50A7C0B}" srcOrd="0" destOrd="0" parTransId="{D8ACCF31-548C-41BA-AD7A-15DF51A8CFF7}" sibTransId="{45FC3B66-0B5E-41AF-9D1A-DD6D50E91B83}"/>
    <dgm:cxn modelId="{49187C06-F611-44BF-9326-73E52D29BFCB}" srcId="{73EAE1BD-ECB5-466A-9B6A-0140893729BD}" destId="{0026A410-5527-4850-9072-E3F01C8ACDEA}" srcOrd="0" destOrd="0" parTransId="{F5BD745D-2D83-4514-9F9F-D3719BBA88A7}" sibTransId="{75F1720B-4EA7-49A4-A1E3-9EAE4A710174}"/>
    <dgm:cxn modelId="{E467E399-76A6-43F5-90AB-69C766B93A2B}" type="presOf" srcId="{73EAE1BD-ECB5-466A-9B6A-0140893729BD}" destId="{6310EB86-7107-4A73-82AB-623431D72CAF}" srcOrd="1" destOrd="0" presId="urn:microsoft.com/office/officeart/2009/3/layout/OpposingIdeas"/>
    <dgm:cxn modelId="{0DB604A5-93DE-48E5-98D8-86B4326C68E3}" type="presOf" srcId="{23246CDD-D35D-440F-9673-C5CAB50A7C0B}" destId="{F910A530-3DD3-48C2-84A8-CBC31F155BA1}" srcOrd="0" destOrd="0" presId="urn:microsoft.com/office/officeart/2009/3/layout/OpposingIdeas"/>
    <dgm:cxn modelId="{85B64533-EFF7-43DE-AB50-4B452DB0623A}" srcId="{23246CDD-D35D-440F-9673-C5CAB50A7C0B}" destId="{07FCD41F-9BFD-477E-B914-46702D410A2B}" srcOrd="0" destOrd="0" parTransId="{BBFC143D-9D36-47B9-A510-CF78F4CA6047}" sibTransId="{A3F5E16A-C853-4137-9CEF-B7E502EA020E}"/>
    <dgm:cxn modelId="{C0D6E822-451D-4B4F-AEC7-EA6B758E3033}" type="presOf" srcId="{47ADD637-E3FB-44B0-9665-3A4A6F1BEA6B}" destId="{666EB1D3-B696-4022-A813-3C85C8B2133C}" srcOrd="0" destOrd="0" presId="urn:microsoft.com/office/officeart/2009/3/layout/OpposingIdeas"/>
    <dgm:cxn modelId="{B94966EF-8C85-46F8-AF1E-AA672DB8FBC1}" srcId="{47ADD637-E3FB-44B0-9665-3A4A6F1BEA6B}" destId="{73EAE1BD-ECB5-466A-9B6A-0140893729BD}" srcOrd="1" destOrd="0" parTransId="{3AFAC773-FFBE-40F7-9112-F64C16735DAE}" sibTransId="{433A0DFC-0613-444D-9A6D-7F5061ED56E7}"/>
    <dgm:cxn modelId="{68B22A8D-7CA0-4FAC-8CD5-5C70EACF3F4B}" type="presOf" srcId="{73EAE1BD-ECB5-466A-9B6A-0140893729BD}" destId="{A08AFA19-1F1E-4BA0-A967-3673FBC8E8F5}" srcOrd="0" destOrd="0" presId="urn:microsoft.com/office/officeart/2009/3/layout/OpposingIdeas"/>
    <dgm:cxn modelId="{AE663122-6463-4BC2-BB38-CE16946DFBC5}" type="presOf" srcId="{07FCD41F-9BFD-477E-B914-46702D410A2B}" destId="{27427B3B-DE5F-435F-BB1B-FD022F534396}" srcOrd="0" destOrd="0" presId="urn:microsoft.com/office/officeart/2009/3/layout/OpposingIdeas"/>
    <dgm:cxn modelId="{064BE20E-7F0F-44B5-805C-38930757DCB3}" type="presOf" srcId="{0026A410-5527-4850-9072-E3F01C8ACDEA}" destId="{57970AA4-779B-42BE-8D61-880A45523E49}" srcOrd="0" destOrd="0" presId="urn:microsoft.com/office/officeart/2009/3/layout/OpposingIdeas"/>
    <dgm:cxn modelId="{024A8667-6565-43DD-8A57-5D4E971BFD23}" type="presOf" srcId="{23246CDD-D35D-440F-9673-C5CAB50A7C0B}" destId="{F0E4372B-C7BA-4A71-811C-203FCB287CCC}" srcOrd="1" destOrd="0" presId="urn:microsoft.com/office/officeart/2009/3/layout/OpposingIdeas"/>
    <dgm:cxn modelId="{B7C3E143-789C-4DF8-A07D-8E7BFF915707}" type="presParOf" srcId="{666EB1D3-B696-4022-A813-3C85C8B2133C}" destId="{D7C4FA2C-A1CE-4E5C-B6F1-69B8286EF478}" srcOrd="0" destOrd="0" presId="urn:microsoft.com/office/officeart/2009/3/layout/OpposingIdeas"/>
    <dgm:cxn modelId="{ADA17A7B-E28D-48AC-BA50-B573A05AC922}" type="presParOf" srcId="{666EB1D3-B696-4022-A813-3C85C8B2133C}" destId="{F0105B26-17F0-4EE2-AC2B-84FD892EA8A5}" srcOrd="1" destOrd="0" presId="urn:microsoft.com/office/officeart/2009/3/layout/OpposingIdeas"/>
    <dgm:cxn modelId="{9C81A3E2-07DF-4401-BAE4-460A1D034862}" type="presParOf" srcId="{666EB1D3-B696-4022-A813-3C85C8B2133C}" destId="{27427B3B-DE5F-435F-BB1B-FD022F534396}" srcOrd="2" destOrd="0" presId="urn:microsoft.com/office/officeart/2009/3/layout/OpposingIdeas"/>
    <dgm:cxn modelId="{E1A03BE9-D331-427E-9C14-8F8F5DFE0C52}" type="presParOf" srcId="{666EB1D3-B696-4022-A813-3C85C8B2133C}" destId="{57970AA4-779B-42BE-8D61-880A45523E49}" srcOrd="3" destOrd="0" presId="urn:microsoft.com/office/officeart/2009/3/layout/OpposingIdeas"/>
    <dgm:cxn modelId="{52A4A271-6F83-457F-AF19-0FE631B8B5DB}" type="presParOf" srcId="{666EB1D3-B696-4022-A813-3C85C8B2133C}" destId="{F910A530-3DD3-48C2-84A8-CBC31F155BA1}" srcOrd="4" destOrd="0" presId="urn:microsoft.com/office/officeart/2009/3/layout/OpposingIdeas"/>
    <dgm:cxn modelId="{BBE4A885-D428-471C-AAA4-89446504C58D}" type="presParOf" srcId="{666EB1D3-B696-4022-A813-3C85C8B2133C}" destId="{F0E4372B-C7BA-4A71-811C-203FCB287CCC}" srcOrd="5" destOrd="0" presId="urn:microsoft.com/office/officeart/2009/3/layout/OpposingIdeas"/>
    <dgm:cxn modelId="{6BBFFABE-D63A-4F85-A36C-7A3C839B49B7}" type="presParOf" srcId="{666EB1D3-B696-4022-A813-3C85C8B2133C}" destId="{A08AFA19-1F1E-4BA0-A967-3673FBC8E8F5}" srcOrd="6" destOrd="0" presId="urn:microsoft.com/office/officeart/2009/3/layout/OpposingIdeas"/>
    <dgm:cxn modelId="{038546CF-09B3-4F68-B751-2A12CEF0A32C}" type="presParOf" srcId="{666EB1D3-B696-4022-A813-3C85C8B2133C}" destId="{6310EB86-7107-4A73-82AB-623431D72CAF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B02306C-D6D9-4133-B6EE-56D13F174AC1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78ADE10-5EEF-4144-8518-DF9A8B1876C3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530 хозяйствующих </a:t>
          </a: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субъектов, торговая площадь </a:t>
          </a: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43990 </a:t>
          </a: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кв. м.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превышает минимальный норматив в 1,7 раза</a:t>
          </a:r>
        </a:p>
      </dgm:t>
    </dgm:pt>
    <dgm:pt modelId="{664D6261-CA62-47FC-AC47-41D24858CBE4}" type="parTrans" cxnId="{8B47B993-C4C2-46B7-91D6-A3577FEC9A6F}">
      <dgm:prSet/>
      <dgm:spPr/>
      <dgm:t>
        <a:bodyPr/>
        <a:lstStyle/>
        <a:p>
          <a:endParaRPr lang="ru-RU"/>
        </a:p>
      </dgm:t>
    </dgm:pt>
    <dgm:pt modelId="{66664AB0-BB34-4FCD-A92D-653090F829FE}" type="sibTrans" cxnId="{8B47B993-C4C2-46B7-91D6-A3577FEC9A6F}">
      <dgm:prSet/>
      <dgm:spPr/>
      <dgm:t>
        <a:bodyPr/>
        <a:lstStyle/>
        <a:p>
          <a:endParaRPr lang="ru-RU"/>
        </a:p>
      </dgm:t>
    </dgm:pt>
    <dgm:pt modelId="{13E15BA1-8ED3-43FB-A834-D4D66C5DD395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104 объекта </a:t>
          </a: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общественного </a:t>
          </a: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питания на 5098 посадочных мест.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</a:t>
          </a:r>
          <a:r>
            <a:rPr lang="ru-RU" sz="1800" b="1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увеличилась на </a:t>
          </a: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2,7 процента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295D2B3-70FC-460A-BDAA-35DBABCA9CA3}" type="parTrans" cxnId="{D270591E-A77E-4B11-98A9-817C989495EC}">
      <dgm:prSet/>
      <dgm:spPr/>
      <dgm:t>
        <a:bodyPr/>
        <a:lstStyle/>
        <a:p>
          <a:endParaRPr lang="ru-RU"/>
        </a:p>
      </dgm:t>
    </dgm:pt>
    <dgm:pt modelId="{5CADE279-89E3-414B-81FC-07E55CE85D62}" type="sibTrans" cxnId="{D270591E-A77E-4B11-98A9-817C989495EC}">
      <dgm:prSet/>
      <dgm:spPr/>
      <dgm:t>
        <a:bodyPr/>
        <a:lstStyle/>
        <a:p>
          <a:endParaRPr lang="ru-RU"/>
        </a:p>
      </dgm:t>
    </dgm:pt>
    <dgm:pt modelId="{803F2303-7029-446B-8E00-90C6240FB330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233 объекта </a:t>
          </a: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бытовых услуг с </a:t>
          </a: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642 рабочими </a:t>
          </a: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местами.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 увеличилась </a:t>
          </a: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 1,7 раза 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F59AE2F-6082-4DA1-85D9-FD933B56E6BF}" type="parTrans" cxnId="{E165ECBD-DA86-4EE2-B448-B3B0700FB0FB}">
      <dgm:prSet/>
      <dgm:spPr/>
      <dgm:t>
        <a:bodyPr/>
        <a:lstStyle/>
        <a:p>
          <a:endParaRPr lang="ru-RU"/>
        </a:p>
      </dgm:t>
    </dgm:pt>
    <dgm:pt modelId="{34E0C4EF-7F25-42D7-BE3E-8341B3E7E54E}" type="sibTrans" cxnId="{E165ECBD-DA86-4EE2-B448-B3B0700FB0FB}">
      <dgm:prSet/>
      <dgm:spPr/>
      <dgm:t>
        <a:bodyPr/>
        <a:lstStyle/>
        <a:p>
          <a:endParaRPr lang="ru-RU"/>
        </a:p>
      </dgm:t>
    </dgm:pt>
    <dgm:pt modelId="{8B93457C-9230-4B79-8A30-A1FCAFC130F1}" type="pres">
      <dgm:prSet presAssocID="{2B02306C-D6D9-4133-B6EE-56D13F174AC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5C8F872-132F-48AA-99BF-D12418945797}" type="pres">
      <dgm:prSet presAssocID="{2B02306C-D6D9-4133-B6EE-56D13F174AC1}" presName="bkgdShp" presStyleLbl="alignAccFollowNode1" presStyleIdx="0" presStyleCnt="1"/>
      <dgm:spPr/>
    </dgm:pt>
    <dgm:pt modelId="{71F15CF9-617E-407F-B371-B03268F9FC8F}" type="pres">
      <dgm:prSet presAssocID="{2B02306C-D6D9-4133-B6EE-56D13F174AC1}" presName="linComp" presStyleCnt="0"/>
      <dgm:spPr/>
    </dgm:pt>
    <dgm:pt modelId="{B34DFD47-5528-43C0-A9B0-A9896A957E29}" type="pres">
      <dgm:prSet presAssocID="{578ADE10-5EEF-4144-8518-DF9A8B1876C3}" presName="compNode" presStyleCnt="0"/>
      <dgm:spPr/>
    </dgm:pt>
    <dgm:pt modelId="{E64775F5-98AE-4F55-8AA7-E4274F984E10}" type="pres">
      <dgm:prSet presAssocID="{578ADE10-5EEF-4144-8518-DF9A8B1876C3}" presName="node" presStyleLbl="node1" presStyleIdx="0" presStyleCnt="3" custScaleY="74243" custLinFactNeighborX="-4684" custLinFactNeighborY="-1218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C37559-27B2-4BE9-8BA1-608BC0DD4C94}" type="pres">
      <dgm:prSet presAssocID="{578ADE10-5EEF-4144-8518-DF9A8B1876C3}" presName="invisiNode" presStyleLbl="node1" presStyleIdx="0" presStyleCnt="3"/>
      <dgm:spPr/>
    </dgm:pt>
    <dgm:pt modelId="{3441B8AF-35FA-463D-9AD5-E9F42FCBA979}" type="pres">
      <dgm:prSet presAssocID="{578ADE10-5EEF-4144-8518-DF9A8B1876C3}" presName="imagNode" presStyleLbl="fgImgPlace1" presStyleIdx="0" presStyleCnt="3" custScaleX="81994" custScaleY="110523" custLinFactNeighborX="-4549" custLinFactNeighborY="-1007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611452E9-0265-4F74-8B0C-6512C115FA6F}" type="pres">
      <dgm:prSet presAssocID="{66664AB0-BB34-4FCD-A92D-653090F829FE}" presName="sibTrans" presStyleLbl="sibTrans2D1" presStyleIdx="0" presStyleCnt="0"/>
      <dgm:spPr/>
      <dgm:t>
        <a:bodyPr/>
        <a:lstStyle/>
        <a:p>
          <a:endParaRPr lang="ru-RU"/>
        </a:p>
      </dgm:t>
    </dgm:pt>
    <dgm:pt modelId="{8ADD83AF-6C30-417B-B547-150E3FA4A047}" type="pres">
      <dgm:prSet presAssocID="{13E15BA1-8ED3-43FB-A834-D4D66C5DD395}" presName="compNode" presStyleCnt="0"/>
      <dgm:spPr/>
    </dgm:pt>
    <dgm:pt modelId="{A25716C9-5F36-411E-997C-0D0B5BFFF95C}" type="pres">
      <dgm:prSet presAssocID="{13E15BA1-8ED3-43FB-A834-D4D66C5DD395}" presName="node" presStyleLbl="node1" presStyleIdx="1" presStyleCnt="3" custScaleY="74589" custLinFactNeighborX="-159" custLinFactNeighborY="-1204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7EC3472-343B-416F-B293-56A6C6FADB25}" type="pres">
      <dgm:prSet presAssocID="{13E15BA1-8ED3-43FB-A834-D4D66C5DD395}" presName="invisiNode" presStyleLbl="node1" presStyleIdx="1" presStyleCnt="3"/>
      <dgm:spPr/>
    </dgm:pt>
    <dgm:pt modelId="{A681EE80-6132-4840-99B0-E1F032E2A579}" type="pres">
      <dgm:prSet presAssocID="{13E15BA1-8ED3-43FB-A834-D4D66C5DD395}" presName="imagNode" presStyleLbl="fgImgPlace1" presStyleIdx="1" presStyleCnt="3" custScaleX="86145" custScaleY="113495" custLinFactNeighborX="-1351" custLinFactNeighborY="-1102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AD137D61-DFBD-4859-B0F7-2FBE8E408EE0}" type="pres">
      <dgm:prSet presAssocID="{5CADE279-89E3-414B-81FC-07E55CE85D62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33F7A29-C35B-4751-929E-A75242BBD5ED}" type="pres">
      <dgm:prSet presAssocID="{803F2303-7029-446B-8E00-90C6240FB330}" presName="compNode" presStyleCnt="0"/>
      <dgm:spPr/>
    </dgm:pt>
    <dgm:pt modelId="{91996A13-FF6B-4CE0-B798-FDD0B7F76329}" type="pres">
      <dgm:prSet presAssocID="{803F2303-7029-446B-8E00-90C6240FB330}" presName="node" presStyleLbl="node1" presStyleIdx="2" presStyleCnt="3" custScaleY="74367" custLinFactNeighborX="1774" custLinFactNeighborY="-1250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3A55C69-6D5F-47EA-8F8B-8FA241F5EF23}" type="pres">
      <dgm:prSet presAssocID="{803F2303-7029-446B-8E00-90C6240FB330}" presName="invisiNode" presStyleLbl="node1" presStyleIdx="2" presStyleCnt="3"/>
      <dgm:spPr/>
    </dgm:pt>
    <dgm:pt modelId="{799DDA5D-18D0-42B8-A2D0-94D2359F3CD8}" type="pres">
      <dgm:prSet presAssocID="{803F2303-7029-446B-8E00-90C6240FB330}" presName="imagNode" presStyleLbl="fgImgPlace1" presStyleIdx="2" presStyleCnt="3" custScaleX="86768" custScaleY="113886" custLinFactNeighborX="1845" custLinFactNeighborY="-935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</dgm:ptLst>
  <dgm:cxnLst>
    <dgm:cxn modelId="{E165ECBD-DA86-4EE2-B448-B3B0700FB0FB}" srcId="{2B02306C-D6D9-4133-B6EE-56D13F174AC1}" destId="{803F2303-7029-446B-8E00-90C6240FB330}" srcOrd="2" destOrd="0" parTransId="{BF59AE2F-6082-4DA1-85D9-FD933B56E6BF}" sibTransId="{34E0C4EF-7F25-42D7-BE3E-8341B3E7E54E}"/>
    <dgm:cxn modelId="{3A726F4E-D222-420B-B9A4-BE147265822F}" type="presOf" srcId="{803F2303-7029-446B-8E00-90C6240FB330}" destId="{91996A13-FF6B-4CE0-B798-FDD0B7F76329}" srcOrd="0" destOrd="0" presId="urn:microsoft.com/office/officeart/2005/8/layout/pList2"/>
    <dgm:cxn modelId="{D270591E-A77E-4B11-98A9-817C989495EC}" srcId="{2B02306C-D6D9-4133-B6EE-56D13F174AC1}" destId="{13E15BA1-8ED3-43FB-A834-D4D66C5DD395}" srcOrd="1" destOrd="0" parTransId="{3295D2B3-70FC-460A-BDAA-35DBABCA9CA3}" sibTransId="{5CADE279-89E3-414B-81FC-07E55CE85D62}"/>
    <dgm:cxn modelId="{83CDF341-73D0-4EAF-94BA-E5687BA48B89}" type="presOf" srcId="{2B02306C-D6D9-4133-B6EE-56D13F174AC1}" destId="{8B93457C-9230-4B79-8A30-A1FCAFC130F1}" srcOrd="0" destOrd="0" presId="urn:microsoft.com/office/officeart/2005/8/layout/pList2"/>
    <dgm:cxn modelId="{8B210138-AAED-4144-97B8-3681AB3AAD5F}" type="presOf" srcId="{5CADE279-89E3-414B-81FC-07E55CE85D62}" destId="{AD137D61-DFBD-4859-B0F7-2FBE8E408EE0}" srcOrd="0" destOrd="0" presId="urn:microsoft.com/office/officeart/2005/8/layout/pList2"/>
    <dgm:cxn modelId="{FA1FD35E-7B2F-47C2-AEE0-86E46ADEE73B}" type="presOf" srcId="{578ADE10-5EEF-4144-8518-DF9A8B1876C3}" destId="{E64775F5-98AE-4F55-8AA7-E4274F984E10}" srcOrd="0" destOrd="0" presId="urn:microsoft.com/office/officeart/2005/8/layout/pList2"/>
    <dgm:cxn modelId="{0BFB273D-8676-41EC-A4CE-84EA69244743}" type="presOf" srcId="{66664AB0-BB34-4FCD-A92D-653090F829FE}" destId="{611452E9-0265-4F74-8B0C-6512C115FA6F}" srcOrd="0" destOrd="0" presId="urn:microsoft.com/office/officeart/2005/8/layout/pList2"/>
    <dgm:cxn modelId="{8F45D6FA-6442-43CF-9668-8CB78D4E3DB2}" type="presOf" srcId="{13E15BA1-8ED3-43FB-A834-D4D66C5DD395}" destId="{A25716C9-5F36-411E-997C-0D0B5BFFF95C}" srcOrd="0" destOrd="0" presId="urn:microsoft.com/office/officeart/2005/8/layout/pList2"/>
    <dgm:cxn modelId="{8B47B993-C4C2-46B7-91D6-A3577FEC9A6F}" srcId="{2B02306C-D6D9-4133-B6EE-56D13F174AC1}" destId="{578ADE10-5EEF-4144-8518-DF9A8B1876C3}" srcOrd="0" destOrd="0" parTransId="{664D6261-CA62-47FC-AC47-41D24858CBE4}" sibTransId="{66664AB0-BB34-4FCD-A92D-653090F829FE}"/>
    <dgm:cxn modelId="{5EC9EBCB-CEBC-4981-B398-CEB0213537FA}" type="presParOf" srcId="{8B93457C-9230-4B79-8A30-A1FCAFC130F1}" destId="{F5C8F872-132F-48AA-99BF-D12418945797}" srcOrd="0" destOrd="0" presId="urn:microsoft.com/office/officeart/2005/8/layout/pList2"/>
    <dgm:cxn modelId="{FB00789E-47F6-4C1A-AAC1-9E3981D376DA}" type="presParOf" srcId="{8B93457C-9230-4B79-8A30-A1FCAFC130F1}" destId="{71F15CF9-617E-407F-B371-B03268F9FC8F}" srcOrd="1" destOrd="0" presId="urn:microsoft.com/office/officeart/2005/8/layout/pList2"/>
    <dgm:cxn modelId="{162F1D8A-F049-4768-8D89-401EA9FB5E3D}" type="presParOf" srcId="{71F15CF9-617E-407F-B371-B03268F9FC8F}" destId="{B34DFD47-5528-43C0-A9B0-A9896A957E29}" srcOrd="0" destOrd="0" presId="urn:microsoft.com/office/officeart/2005/8/layout/pList2"/>
    <dgm:cxn modelId="{E0F1C45C-BFFA-4C6F-942D-1EAE9DF8195A}" type="presParOf" srcId="{B34DFD47-5528-43C0-A9B0-A9896A957E29}" destId="{E64775F5-98AE-4F55-8AA7-E4274F984E10}" srcOrd="0" destOrd="0" presId="urn:microsoft.com/office/officeart/2005/8/layout/pList2"/>
    <dgm:cxn modelId="{DCFFDA67-4FD0-411C-8F52-F65E8EB0E1FF}" type="presParOf" srcId="{B34DFD47-5528-43C0-A9B0-A9896A957E29}" destId="{4FC37559-27B2-4BE9-8BA1-608BC0DD4C94}" srcOrd="1" destOrd="0" presId="urn:microsoft.com/office/officeart/2005/8/layout/pList2"/>
    <dgm:cxn modelId="{D4F55EAE-EE52-4F7D-8153-FB366AF79A49}" type="presParOf" srcId="{B34DFD47-5528-43C0-A9B0-A9896A957E29}" destId="{3441B8AF-35FA-463D-9AD5-E9F42FCBA979}" srcOrd="2" destOrd="0" presId="urn:microsoft.com/office/officeart/2005/8/layout/pList2"/>
    <dgm:cxn modelId="{F7B972C4-2D31-4A3D-806F-421667E212FA}" type="presParOf" srcId="{71F15CF9-617E-407F-B371-B03268F9FC8F}" destId="{611452E9-0265-4F74-8B0C-6512C115FA6F}" srcOrd="1" destOrd="0" presId="urn:microsoft.com/office/officeart/2005/8/layout/pList2"/>
    <dgm:cxn modelId="{B621CF51-B4C9-4108-BED4-A4CF91C8C686}" type="presParOf" srcId="{71F15CF9-617E-407F-B371-B03268F9FC8F}" destId="{8ADD83AF-6C30-417B-B547-150E3FA4A047}" srcOrd="2" destOrd="0" presId="urn:microsoft.com/office/officeart/2005/8/layout/pList2"/>
    <dgm:cxn modelId="{73D559DC-9893-40C0-BA3A-35AF7431F1CD}" type="presParOf" srcId="{8ADD83AF-6C30-417B-B547-150E3FA4A047}" destId="{A25716C9-5F36-411E-997C-0D0B5BFFF95C}" srcOrd="0" destOrd="0" presId="urn:microsoft.com/office/officeart/2005/8/layout/pList2"/>
    <dgm:cxn modelId="{3A95DE57-CFCA-4F77-A59A-1AE4C4FA40E4}" type="presParOf" srcId="{8ADD83AF-6C30-417B-B547-150E3FA4A047}" destId="{77EC3472-343B-416F-B293-56A6C6FADB25}" srcOrd="1" destOrd="0" presId="urn:microsoft.com/office/officeart/2005/8/layout/pList2"/>
    <dgm:cxn modelId="{2538D308-4799-4A41-98C8-E2BC4B6E3D7C}" type="presParOf" srcId="{8ADD83AF-6C30-417B-B547-150E3FA4A047}" destId="{A681EE80-6132-4840-99B0-E1F032E2A579}" srcOrd="2" destOrd="0" presId="urn:microsoft.com/office/officeart/2005/8/layout/pList2"/>
    <dgm:cxn modelId="{13606BB3-6F11-47A5-B9B9-120A7A74DE5A}" type="presParOf" srcId="{71F15CF9-617E-407F-B371-B03268F9FC8F}" destId="{AD137D61-DFBD-4859-B0F7-2FBE8E408EE0}" srcOrd="3" destOrd="0" presId="urn:microsoft.com/office/officeart/2005/8/layout/pList2"/>
    <dgm:cxn modelId="{727EDBAC-9CAD-4633-98C8-D9D18F9DA114}" type="presParOf" srcId="{71F15CF9-617E-407F-B371-B03268F9FC8F}" destId="{233F7A29-C35B-4751-929E-A75242BBD5ED}" srcOrd="4" destOrd="0" presId="urn:microsoft.com/office/officeart/2005/8/layout/pList2"/>
    <dgm:cxn modelId="{CEB54504-D744-4DF8-BCCE-1328B073FAB9}" type="presParOf" srcId="{233F7A29-C35B-4751-929E-A75242BBD5ED}" destId="{91996A13-FF6B-4CE0-B798-FDD0B7F76329}" srcOrd="0" destOrd="0" presId="urn:microsoft.com/office/officeart/2005/8/layout/pList2"/>
    <dgm:cxn modelId="{565216F0-0A46-4EB6-A69F-21A38EFB2EB1}" type="presParOf" srcId="{233F7A29-C35B-4751-929E-A75242BBD5ED}" destId="{63A55C69-6D5F-47EA-8F8B-8FA241F5EF23}" srcOrd="1" destOrd="0" presId="urn:microsoft.com/office/officeart/2005/8/layout/pList2"/>
    <dgm:cxn modelId="{97791C9C-24AE-40E7-9185-B6A5563717C5}" type="presParOf" srcId="{233F7A29-C35B-4751-929E-A75242BBD5ED}" destId="{799DDA5D-18D0-42B8-A2D0-94D2359F3CD8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9C951B6-1E43-49CA-8A6D-7CC647E8033E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0F4D4072-9C04-4F3A-813B-3BEF2D49DECD}">
      <dgm:prSet custT="1"/>
      <dgm:spPr/>
      <dgm:t>
        <a:bodyPr/>
        <a:lstStyle/>
        <a:p>
          <a:pPr rtl="0"/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Проекты «Социальная цена», «Социальная полка», «Цены снижены», в рамках которых реализация социально значимых продуктов с низкой торговой надбавкой. Участвуют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36 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торговых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объектов</a:t>
          </a:r>
          <a:endParaRPr lang="ru-RU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487DD06-AEB8-47F5-9548-F535438A19D0}" type="parTrans" cxnId="{38B4F5B6-0FB5-4F02-9E3F-6AA234322B50}">
      <dgm:prSet/>
      <dgm:spPr/>
      <dgm:t>
        <a:bodyPr/>
        <a:lstStyle/>
        <a:p>
          <a:endParaRPr lang="ru-RU" sz="1600"/>
        </a:p>
      </dgm:t>
    </dgm:pt>
    <dgm:pt modelId="{7F31EB31-F653-4289-A40E-CAE1840650C0}" type="sibTrans" cxnId="{38B4F5B6-0FB5-4F02-9E3F-6AA234322B50}">
      <dgm:prSet/>
      <dgm:spPr/>
      <dgm:t>
        <a:bodyPr/>
        <a:lstStyle/>
        <a:p>
          <a:endParaRPr lang="ru-RU" sz="1600"/>
        </a:p>
      </dgm:t>
    </dgm:pt>
    <dgm:pt modelId="{93A8828F-2451-4787-9DDD-427F07B7D7B2}">
      <dgm:prSet custT="1"/>
      <dgm:spPr/>
      <dgm:t>
        <a:bodyPr/>
        <a:lstStyle/>
        <a:p>
          <a:pPr rtl="0"/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Развитие ярмарочной торговли: проведено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105 ярмарок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в </a:t>
          </a:r>
          <a:r>
            <a:rPr lang="ru-RU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т.ч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83 - сезонные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– постоянно действующих,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18 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- выходного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дня</a:t>
          </a:r>
          <a:endParaRPr lang="ru-RU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9EAF00F-C0E9-4DA0-B074-3A2450A0F41E}" type="parTrans" cxnId="{6B87A0D2-62DC-4D57-836F-1BDB3F7DB750}">
      <dgm:prSet/>
      <dgm:spPr/>
      <dgm:t>
        <a:bodyPr/>
        <a:lstStyle/>
        <a:p>
          <a:endParaRPr lang="ru-RU" sz="1600"/>
        </a:p>
      </dgm:t>
    </dgm:pt>
    <dgm:pt modelId="{2BD0845B-9E7E-4C98-BE41-355CC4BF8607}" type="sibTrans" cxnId="{6B87A0D2-62DC-4D57-836F-1BDB3F7DB750}">
      <dgm:prSet/>
      <dgm:spPr/>
      <dgm:t>
        <a:bodyPr/>
        <a:lstStyle/>
        <a:p>
          <a:endParaRPr lang="ru-RU" sz="1600"/>
        </a:p>
      </dgm:t>
    </dgm:pt>
    <dgm:pt modelId="{75EE0A8A-73A7-470D-9A12-837077FC78AB}">
      <dgm:prSet custT="1"/>
      <dgm:spPr/>
      <dgm:t>
        <a:bodyPr/>
        <a:lstStyle/>
        <a:p>
          <a:pPr rtl="0"/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 летний период отведено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7 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мест для торговли с прилавков, лотков и автофургонов для реализации сельхозпродукции, даров леса и реализации излишков урожая личных подсобных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хозяйств</a:t>
          </a:r>
          <a:endParaRPr lang="ru-RU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7FA11B5-9A05-4920-9DD2-D38FB7BF7005}" type="parTrans" cxnId="{B1AE6511-ADCE-4359-93E2-BB1A39B7A966}">
      <dgm:prSet/>
      <dgm:spPr/>
      <dgm:t>
        <a:bodyPr/>
        <a:lstStyle/>
        <a:p>
          <a:endParaRPr lang="ru-RU" sz="1600"/>
        </a:p>
      </dgm:t>
    </dgm:pt>
    <dgm:pt modelId="{4EF81552-1DD9-413C-AC0B-32414D3CD379}" type="sibTrans" cxnId="{B1AE6511-ADCE-4359-93E2-BB1A39B7A966}">
      <dgm:prSet/>
      <dgm:spPr/>
      <dgm:t>
        <a:bodyPr/>
        <a:lstStyle/>
        <a:p>
          <a:endParaRPr lang="ru-RU" sz="1600"/>
        </a:p>
      </dgm:t>
    </dgm:pt>
    <dgm:pt modelId="{1B8282F3-350D-4EA7-A731-16DC02D9908A}">
      <dgm:prSet custT="1"/>
      <dgm:spPr/>
      <dgm:t>
        <a:bodyPr/>
        <a:lstStyle/>
        <a:p>
          <a:pPr rtl="0"/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Мониторинг цен по 40 наименованиям товаров, проводимый оперативным штабом при Администрации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УКМО</a:t>
          </a:r>
          <a:endParaRPr lang="ru-RU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5DE394-1C5F-400A-8313-293D0697988F}" type="parTrans" cxnId="{9833DF14-9DAB-4282-BEB3-BE5B413D17DD}">
      <dgm:prSet/>
      <dgm:spPr/>
      <dgm:t>
        <a:bodyPr/>
        <a:lstStyle/>
        <a:p>
          <a:endParaRPr lang="ru-RU" sz="1600"/>
        </a:p>
      </dgm:t>
    </dgm:pt>
    <dgm:pt modelId="{D5A08D5C-06D3-45D1-A035-50C8E07B35B9}" type="sibTrans" cxnId="{9833DF14-9DAB-4282-BEB3-BE5B413D17DD}">
      <dgm:prSet/>
      <dgm:spPr/>
      <dgm:t>
        <a:bodyPr/>
        <a:lstStyle/>
        <a:p>
          <a:endParaRPr lang="ru-RU" sz="1600"/>
        </a:p>
      </dgm:t>
    </dgm:pt>
    <dgm:pt modelId="{4B598DFA-B3D6-4DA3-AC37-84A6334B504A}" type="pres">
      <dgm:prSet presAssocID="{F9C951B6-1E43-49CA-8A6D-7CC647E8033E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D834C2A5-D1C3-4C94-8680-13ED3C0C222E}" type="pres">
      <dgm:prSet presAssocID="{F9C951B6-1E43-49CA-8A6D-7CC647E8033E}" presName="Name1" presStyleCnt="0"/>
      <dgm:spPr/>
    </dgm:pt>
    <dgm:pt modelId="{B0395259-0062-4DE8-815E-AE0F27D5FAEA}" type="pres">
      <dgm:prSet presAssocID="{F9C951B6-1E43-49CA-8A6D-7CC647E8033E}" presName="cycle" presStyleCnt="0"/>
      <dgm:spPr/>
    </dgm:pt>
    <dgm:pt modelId="{371C36DE-3625-4CA6-9717-ECC3515B929B}" type="pres">
      <dgm:prSet presAssocID="{F9C951B6-1E43-49CA-8A6D-7CC647E8033E}" presName="srcNode" presStyleLbl="node1" presStyleIdx="0" presStyleCnt="4"/>
      <dgm:spPr/>
    </dgm:pt>
    <dgm:pt modelId="{39724909-B89E-43BC-8812-A62106132B97}" type="pres">
      <dgm:prSet presAssocID="{F9C951B6-1E43-49CA-8A6D-7CC647E8033E}" presName="conn" presStyleLbl="parChTrans1D2" presStyleIdx="0" presStyleCnt="1"/>
      <dgm:spPr/>
      <dgm:t>
        <a:bodyPr/>
        <a:lstStyle/>
        <a:p>
          <a:endParaRPr lang="ru-RU"/>
        </a:p>
      </dgm:t>
    </dgm:pt>
    <dgm:pt modelId="{36598FC4-FE22-49D3-A51F-6DF32CE61F67}" type="pres">
      <dgm:prSet presAssocID="{F9C951B6-1E43-49CA-8A6D-7CC647E8033E}" presName="extraNode" presStyleLbl="node1" presStyleIdx="0" presStyleCnt="4"/>
      <dgm:spPr/>
    </dgm:pt>
    <dgm:pt modelId="{B9E5A0BF-2168-455B-A2E8-45B147E17EEE}" type="pres">
      <dgm:prSet presAssocID="{F9C951B6-1E43-49CA-8A6D-7CC647E8033E}" presName="dstNode" presStyleLbl="node1" presStyleIdx="0" presStyleCnt="4"/>
      <dgm:spPr/>
    </dgm:pt>
    <dgm:pt modelId="{C7580727-A46A-4FDF-B2AA-1933365F7541}" type="pres">
      <dgm:prSet presAssocID="{0F4D4072-9C04-4F3A-813B-3BEF2D49DECD}" presName="text_1" presStyleLbl="node1" presStyleIdx="0" presStyleCnt="4" custScaleY="11202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4A29D5-1662-4304-9C0F-945157972CBF}" type="pres">
      <dgm:prSet presAssocID="{0F4D4072-9C04-4F3A-813B-3BEF2D49DECD}" presName="accent_1" presStyleCnt="0"/>
      <dgm:spPr/>
    </dgm:pt>
    <dgm:pt modelId="{51581DA2-3ACC-44E8-B3B1-3B5C35BE8144}" type="pres">
      <dgm:prSet presAssocID="{0F4D4072-9C04-4F3A-813B-3BEF2D49DECD}" presName="accentRepeatNode" presStyleLbl="solidFgAcc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6FC7905-1DC3-447B-ADDA-E900A22EE08F}" type="pres">
      <dgm:prSet presAssocID="{93A8828F-2451-4787-9DDD-427F07B7D7B2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D297923-2003-4F4E-BA82-50BE6CAC0500}" type="pres">
      <dgm:prSet presAssocID="{93A8828F-2451-4787-9DDD-427F07B7D7B2}" presName="accent_2" presStyleCnt="0"/>
      <dgm:spPr/>
    </dgm:pt>
    <dgm:pt modelId="{5EF708E7-7205-4D05-AA53-56BFABFB7C9B}" type="pres">
      <dgm:prSet presAssocID="{93A8828F-2451-4787-9DDD-427F07B7D7B2}" presName="accentRepeatNode" presStyleLbl="solidFgAcc1" presStyleIdx="1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0B96FEB-8A30-4A15-A5F6-467347F4A508}" type="pres">
      <dgm:prSet presAssocID="{75EE0A8A-73A7-470D-9A12-837077FC78AB}" presName="text_3" presStyleLbl="node1" presStyleIdx="2" presStyleCnt="4" custScaleY="10835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6A40F6F-F948-4996-B36A-A97BCA004964}" type="pres">
      <dgm:prSet presAssocID="{75EE0A8A-73A7-470D-9A12-837077FC78AB}" presName="accent_3" presStyleCnt="0"/>
      <dgm:spPr/>
    </dgm:pt>
    <dgm:pt modelId="{B8572178-1110-49F8-BDE7-30661E4FE7C6}" type="pres">
      <dgm:prSet presAssocID="{75EE0A8A-73A7-470D-9A12-837077FC78AB}" presName="accentRepeatNode" presStyleLbl="solidFgAcc1" presStyleIdx="2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DD46C0B-7DAA-4E38-9644-6C3F88A77A9D}" type="pres">
      <dgm:prSet presAssocID="{1B8282F3-350D-4EA7-A731-16DC02D9908A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42176AF-274B-4464-A3B2-3E6D6C57320E}" type="pres">
      <dgm:prSet presAssocID="{1B8282F3-350D-4EA7-A731-16DC02D9908A}" presName="accent_4" presStyleCnt="0"/>
      <dgm:spPr/>
    </dgm:pt>
    <dgm:pt modelId="{840004E8-541D-40FE-8612-569D3D1FFC75}" type="pres">
      <dgm:prSet presAssocID="{1B8282F3-350D-4EA7-A731-16DC02D9908A}" presName="accentRepeatNode" presStyleLbl="solidFgAcc1" presStyleIdx="3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6B87A0D2-62DC-4D57-836F-1BDB3F7DB750}" srcId="{F9C951B6-1E43-49CA-8A6D-7CC647E8033E}" destId="{93A8828F-2451-4787-9DDD-427F07B7D7B2}" srcOrd="1" destOrd="0" parTransId="{A9EAF00F-C0E9-4DA0-B074-3A2450A0F41E}" sibTransId="{2BD0845B-9E7E-4C98-BE41-355CC4BF8607}"/>
    <dgm:cxn modelId="{38B4F5B6-0FB5-4F02-9E3F-6AA234322B50}" srcId="{F9C951B6-1E43-49CA-8A6D-7CC647E8033E}" destId="{0F4D4072-9C04-4F3A-813B-3BEF2D49DECD}" srcOrd="0" destOrd="0" parTransId="{D487DD06-AEB8-47F5-9548-F535438A19D0}" sibTransId="{7F31EB31-F653-4289-A40E-CAE1840650C0}"/>
    <dgm:cxn modelId="{AB0BAB85-450E-4E19-A2EB-8C41C3A23F1E}" type="presOf" srcId="{93A8828F-2451-4787-9DDD-427F07B7D7B2}" destId="{16FC7905-1DC3-447B-ADDA-E900A22EE08F}" srcOrd="0" destOrd="0" presId="urn:microsoft.com/office/officeart/2008/layout/VerticalCurvedList"/>
    <dgm:cxn modelId="{7603A8D1-4562-4AA2-B20F-29889FB18131}" type="presOf" srcId="{0F4D4072-9C04-4F3A-813B-3BEF2D49DECD}" destId="{C7580727-A46A-4FDF-B2AA-1933365F7541}" srcOrd="0" destOrd="0" presId="urn:microsoft.com/office/officeart/2008/layout/VerticalCurvedList"/>
    <dgm:cxn modelId="{800E5700-C91E-45EF-B847-2F09CA869C9E}" type="presOf" srcId="{75EE0A8A-73A7-470D-9A12-837077FC78AB}" destId="{C0B96FEB-8A30-4A15-A5F6-467347F4A508}" srcOrd="0" destOrd="0" presId="urn:microsoft.com/office/officeart/2008/layout/VerticalCurvedList"/>
    <dgm:cxn modelId="{9833DF14-9DAB-4282-BEB3-BE5B413D17DD}" srcId="{F9C951B6-1E43-49CA-8A6D-7CC647E8033E}" destId="{1B8282F3-350D-4EA7-A731-16DC02D9908A}" srcOrd="3" destOrd="0" parTransId="{1A5DE394-1C5F-400A-8313-293D0697988F}" sibTransId="{D5A08D5C-06D3-45D1-A035-50C8E07B35B9}"/>
    <dgm:cxn modelId="{B8D99F84-C02F-4A7F-B3A8-10CFFC1CEB69}" type="presOf" srcId="{F9C951B6-1E43-49CA-8A6D-7CC647E8033E}" destId="{4B598DFA-B3D6-4DA3-AC37-84A6334B504A}" srcOrd="0" destOrd="0" presId="urn:microsoft.com/office/officeart/2008/layout/VerticalCurvedList"/>
    <dgm:cxn modelId="{D63950DA-1305-4C8F-8E3E-ECB7E078A4F9}" type="presOf" srcId="{1B8282F3-350D-4EA7-A731-16DC02D9908A}" destId="{9DD46C0B-7DAA-4E38-9644-6C3F88A77A9D}" srcOrd="0" destOrd="0" presId="urn:microsoft.com/office/officeart/2008/layout/VerticalCurvedList"/>
    <dgm:cxn modelId="{D08FA0F6-2AAB-4B11-B68A-635C19067C9E}" type="presOf" srcId="{7F31EB31-F653-4289-A40E-CAE1840650C0}" destId="{39724909-B89E-43BC-8812-A62106132B97}" srcOrd="0" destOrd="0" presId="urn:microsoft.com/office/officeart/2008/layout/VerticalCurvedList"/>
    <dgm:cxn modelId="{B1AE6511-ADCE-4359-93E2-BB1A39B7A966}" srcId="{F9C951B6-1E43-49CA-8A6D-7CC647E8033E}" destId="{75EE0A8A-73A7-470D-9A12-837077FC78AB}" srcOrd="2" destOrd="0" parTransId="{E7FA11B5-9A05-4920-9DD2-D38FB7BF7005}" sibTransId="{4EF81552-1DD9-413C-AC0B-32414D3CD379}"/>
    <dgm:cxn modelId="{728B1C48-F2CC-4321-939A-9F57A6591EC0}" type="presParOf" srcId="{4B598DFA-B3D6-4DA3-AC37-84A6334B504A}" destId="{D834C2A5-D1C3-4C94-8680-13ED3C0C222E}" srcOrd="0" destOrd="0" presId="urn:microsoft.com/office/officeart/2008/layout/VerticalCurvedList"/>
    <dgm:cxn modelId="{CD777534-F2A2-4A5F-BDA8-C0FFA6895C79}" type="presParOf" srcId="{D834C2A5-D1C3-4C94-8680-13ED3C0C222E}" destId="{B0395259-0062-4DE8-815E-AE0F27D5FAEA}" srcOrd="0" destOrd="0" presId="urn:microsoft.com/office/officeart/2008/layout/VerticalCurvedList"/>
    <dgm:cxn modelId="{6D26D452-C593-4E70-AF2D-D3AD2ECB21D1}" type="presParOf" srcId="{B0395259-0062-4DE8-815E-AE0F27D5FAEA}" destId="{371C36DE-3625-4CA6-9717-ECC3515B929B}" srcOrd="0" destOrd="0" presId="urn:microsoft.com/office/officeart/2008/layout/VerticalCurvedList"/>
    <dgm:cxn modelId="{C8798B3D-7A2E-4D93-B052-7959EBE4CB2B}" type="presParOf" srcId="{B0395259-0062-4DE8-815E-AE0F27D5FAEA}" destId="{39724909-B89E-43BC-8812-A62106132B97}" srcOrd="1" destOrd="0" presId="urn:microsoft.com/office/officeart/2008/layout/VerticalCurvedList"/>
    <dgm:cxn modelId="{130A8B2F-AA0A-40C3-9666-897BA9ABB0D7}" type="presParOf" srcId="{B0395259-0062-4DE8-815E-AE0F27D5FAEA}" destId="{36598FC4-FE22-49D3-A51F-6DF32CE61F67}" srcOrd="2" destOrd="0" presId="urn:microsoft.com/office/officeart/2008/layout/VerticalCurvedList"/>
    <dgm:cxn modelId="{B9C3C355-7D83-4BBC-B546-37BF46D1F2E5}" type="presParOf" srcId="{B0395259-0062-4DE8-815E-AE0F27D5FAEA}" destId="{B9E5A0BF-2168-455B-A2E8-45B147E17EEE}" srcOrd="3" destOrd="0" presId="urn:microsoft.com/office/officeart/2008/layout/VerticalCurvedList"/>
    <dgm:cxn modelId="{5A226A49-314E-4117-9FE0-AE09AA14D8A3}" type="presParOf" srcId="{D834C2A5-D1C3-4C94-8680-13ED3C0C222E}" destId="{C7580727-A46A-4FDF-B2AA-1933365F7541}" srcOrd="1" destOrd="0" presId="urn:microsoft.com/office/officeart/2008/layout/VerticalCurvedList"/>
    <dgm:cxn modelId="{DBC7D153-7E5E-4565-8598-71A957A2AE99}" type="presParOf" srcId="{D834C2A5-D1C3-4C94-8680-13ED3C0C222E}" destId="{894A29D5-1662-4304-9C0F-945157972CBF}" srcOrd="2" destOrd="0" presId="urn:microsoft.com/office/officeart/2008/layout/VerticalCurvedList"/>
    <dgm:cxn modelId="{B6147E47-72FB-4308-9EE4-E525E4129E74}" type="presParOf" srcId="{894A29D5-1662-4304-9C0F-945157972CBF}" destId="{51581DA2-3ACC-44E8-B3B1-3B5C35BE8144}" srcOrd="0" destOrd="0" presId="urn:microsoft.com/office/officeart/2008/layout/VerticalCurvedList"/>
    <dgm:cxn modelId="{88FD95CE-8A87-4829-808D-4B91FC219A00}" type="presParOf" srcId="{D834C2A5-D1C3-4C94-8680-13ED3C0C222E}" destId="{16FC7905-1DC3-447B-ADDA-E900A22EE08F}" srcOrd="3" destOrd="0" presId="urn:microsoft.com/office/officeart/2008/layout/VerticalCurvedList"/>
    <dgm:cxn modelId="{C1D4070A-4A5C-40F5-8C59-B11F2D32FD64}" type="presParOf" srcId="{D834C2A5-D1C3-4C94-8680-13ED3C0C222E}" destId="{7D297923-2003-4F4E-BA82-50BE6CAC0500}" srcOrd="4" destOrd="0" presId="urn:microsoft.com/office/officeart/2008/layout/VerticalCurvedList"/>
    <dgm:cxn modelId="{4EAD986B-FF5E-4ADF-A767-3ECF49DA2FF3}" type="presParOf" srcId="{7D297923-2003-4F4E-BA82-50BE6CAC0500}" destId="{5EF708E7-7205-4D05-AA53-56BFABFB7C9B}" srcOrd="0" destOrd="0" presId="urn:microsoft.com/office/officeart/2008/layout/VerticalCurvedList"/>
    <dgm:cxn modelId="{5EC17690-6E5F-4678-8AFB-880765E51973}" type="presParOf" srcId="{D834C2A5-D1C3-4C94-8680-13ED3C0C222E}" destId="{C0B96FEB-8A30-4A15-A5F6-467347F4A508}" srcOrd="5" destOrd="0" presId="urn:microsoft.com/office/officeart/2008/layout/VerticalCurvedList"/>
    <dgm:cxn modelId="{7E31E150-ABD3-4492-8499-9D25E268AA6A}" type="presParOf" srcId="{D834C2A5-D1C3-4C94-8680-13ED3C0C222E}" destId="{56A40F6F-F948-4996-B36A-A97BCA004964}" srcOrd="6" destOrd="0" presId="urn:microsoft.com/office/officeart/2008/layout/VerticalCurvedList"/>
    <dgm:cxn modelId="{A2E3F2FA-A219-4D81-9758-61AD84C7B148}" type="presParOf" srcId="{56A40F6F-F948-4996-B36A-A97BCA004964}" destId="{B8572178-1110-49F8-BDE7-30661E4FE7C6}" srcOrd="0" destOrd="0" presId="urn:microsoft.com/office/officeart/2008/layout/VerticalCurvedList"/>
    <dgm:cxn modelId="{C561F29B-E66C-46CA-8681-4DF63C5864C0}" type="presParOf" srcId="{D834C2A5-D1C3-4C94-8680-13ED3C0C222E}" destId="{9DD46C0B-7DAA-4E38-9644-6C3F88A77A9D}" srcOrd="7" destOrd="0" presId="urn:microsoft.com/office/officeart/2008/layout/VerticalCurvedList"/>
    <dgm:cxn modelId="{FC201152-40BB-4B38-AA6C-E21FA32E7A72}" type="presParOf" srcId="{D834C2A5-D1C3-4C94-8680-13ED3C0C222E}" destId="{342176AF-274B-4464-A3B2-3E6D6C57320E}" srcOrd="8" destOrd="0" presId="urn:microsoft.com/office/officeart/2008/layout/VerticalCurvedList"/>
    <dgm:cxn modelId="{814678A7-D9C1-4E2B-8D9D-140F71A4020D}" type="presParOf" srcId="{342176AF-274B-4464-A3B2-3E6D6C57320E}" destId="{840004E8-541D-40FE-8612-569D3D1FFC7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C4AD143-4749-4EDA-8E9F-42587F92F8F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3EB71951-3A46-4717-BC0B-CBDB64CC499E}">
      <dgm:prSet custT="1"/>
      <dgm:spPr/>
      <dgm:t>
        <a:bodyPr/>
        <a:lstStyle/>
        <a:p>
          <a:pPr rtl="0"/>
          <a:r>
            <a:rPr lang="ru-RU" sz="1800" b="1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 месячников качества и безопасности </a:t>
          </a:r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товаров и услуг (ранний овощей и фруктов, мяса и иных продуктов животноводства, пиротехнической продукции, продукции легкой промышленности</a:t>
          </a:r>
        </a:p>
      </dgm:t>
    </dgm:pt>
    <dgm:pt modelId="{7BF18415-C917-465F-9FF3-5F9FC82E7D77}" type="parTrans" cxnId="{ECED8AA4-33C7-4A48-B49B-BE6E83A2D3DA}">
      <dgm:prSet/>
      <dgm:spPr/>
      <dgm:t>
        <a:bodyPr/>
        <a:lstStyle/>
        <a:p>
          <a:endParaRPr lang="ru-RU" sz="1800"/>
        </a:p>
      </dgm:t>
    </dgm:pt>
    <dgm:pt modelId="{F6CBB62D-E085-4954-B03C-2DB4AD95F6D5}" type="sibTrans" cxnId="{ECED8AA4-33C7-4A48-B49B-BE6E83A2D3DA}">
      <dgm:prSet/>
      <dgm:spPr/>
      <dgm:t>
        <a:bodyPr/>
        <a:lstStyle/>
        <a:p>
          <a:endParaRPr lang="ru-RU" sz="1800"/>
        </a:p>
      </dgm:t>
    </dgm:pt>
    <dgm:pt modelId="{AF0D3766-3E32-4B64-B03D-B6E0C11D0D4C}">
      <dgm:prSet custT="1"/>
      <dgm:spPr/>
      <dgm:t>
        <a:bodyPr/>
        <a:lstStyle/>
        <a:p>
          <a:pPr algn="ctr" rtl="0"/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Рейды по пресечению мест не установленной торговли совместно с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Россельхознадзором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Мониторинги по пресечению размещения нестационарных торговых объектов вне согласованной схемы их размещения          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E7F4F66-0429-44BF-8D96-7CD67D0D91A4}" type="parTrans" cxnId="{09161143-1901-4244-8FE4-5F39EACD162C}">
      <dgm:prSet/>
      <dgm:spPr/>
      <dgm:t>
        <a:bodyPr/>
        <a:lstStyle/>
        <a:p>
          <a:endParaRPr lang="ru-RU" sz="1800"/>
        </a:p>
      </dgm:t>
    </dgm:pt>
    <dgm:pt modelId="{37718613-2059-4498-94A1-4E4032381913}" type="sibTrans" cxnId="{09161143-1901-4244-8FE4-5F39EACD162C}">
      <dgm:prSet/>
      <dgm:spPr/>
      <dgm:t>
        <a:bodyPr/>
        <a:lstStyle/>
        <a:p>
          <a:endParaRPr lang="ru-RU" sz="1800"/>
        </a:p>
      </dgm:t>
    </dgm:pt>
    <dgm:pt modelId="{3605CB1F-D2F0-4A33-B29B-F25951312CF9}">
      <dgm:prSet custT="1"/>
      <dgm:spPr/>
      <dgm:t>
        <a:bodyPr/>
        <a:lstStyle/>
        <a:p>
          <a:pPr rtl="0"/>
          <a:r>
            <a:rPr lang="ru-RU" sz="1800" b="1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Совещания с руководителями предприятий торговли, общественного питания и бытового обслуживания по исполнению требований Федерального закона № 419-ФЗ о доступности объектов для инвалидов и маломобильных групп населения </a:t>
          </a:r>
        </a:p>
      </dgm:t>
    </dgm:pt>
    <dgm:pt modelId="{B93A04FE-E84A-42F4-8525-2E49B7A2B503}" type="parTrans" cxnId="{7D294E56-1A68-428B-882D-6F1B21D29A1E}">
      <dgm:prSet/>
      <dgm:spPr/>
      <dgm:t>
        <a:bodyPr/>
        <a:lstStyle/>
        <a:p>
          <a:endParaRPr lang="ru-RU" sz="1800"/>
        </a:p>
      </dgm:t>
    </dgm:pt>
    <dgm:pt modelId="{410637D9-3BFD-489B-AD74-190C275B5D9D}" type="sibTrans" cxnId="{7D294E56-1A68-428B-882D-6F1B21D29A1E}">
      <dgm:prSet/>
      <dgm:spPr/>
      <dgm:t>
        <a:bodyPr/>
        <a:lstStyle/>
        <a:p>
          <a:endParaRPr lang="ru-RU" sz="1800"/>
        </a:p>
      </dgm:t>
    </dgm:pt>
    <dgm:pt modelId="{003B7BD5-9EC6-4638-B6F9-0D65CE684FF7}">
      <dgm:prSet custT="1"/>
      <dgm:spPr/>
      <dgm:t>
        <a:bodyPr/>
        <a:lstStyle/>
        <a:p>
          <a:pPr rtl="0"/>
          <a:r>
            <a:rPr lang="ru-RU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Публикация в СМИ и на официальном сайте администрации информации по вопросам защиты прав потребителей, фальсифицированной продукции</a:t>
          </a:r>
        </a:p>
      </dgm:t>
    </dgm:pt>
    <dgm:pt modelId="{38B5C02E-3955-4EF5-88DE-A8C7778E605B}" type="parTrans" cxnId="{6913B0C7-993A-477A-AE4A-31F68E27B4C8}">
      <dgm:prSet/>
      <dgm:spPr/>
      <dgm:t>
        <a:bodyPr/>
        <a:lstStyle/>
        <a:p>
          <a:endParaRPr lang="ru-RU" sz="1800"/>
        </a:p>
      </dgm:t>
    </dgm:pt>
    <dgm:pt modelId="{92FD0EC6-C3CF-400B-9305-8B46D19C3E92}" type="sibTrans" cxnId="{6913B0C7-993A-477A-AE4A-31F68E27B4C8}">
      <dgm:prSet/>
      <dgm:spPr/>
      <dgm:t>
        <a:bodyPr/>
        <a:lstStyle/>
        <a:p>
          <a:endParaRPr lang="ru-RU" sz="1800"/>
        </a:p>
      </dgm:t>
    </dgm:pt>
    <dgm:pt modelId="{1069D140-518D-4C03-B12E-A5F1D200A02E}">
      <dgm:prSet custT="1"/>
      <dgm:spPr/>
      <dgm:t>
        <a:bodyPr/>
        <a:lstStyle/>
        <a:p>
          <a:pPr rtl="0"/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Организация «горячей линии» по вопросам соблюдения законодательства при продаже алкогольной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продукции 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32A46F9-E076-4A5A-A527-35B3EEB8F07D}" type="parTrans" cxnId="{802AB3E7-9125-4498-916E-4FBB55CC8AAB}">
      <dgm:prSet/>
      <dgm:spPr/>
      <dgm:t>
        <a:bodyPr/>
        <a:lstStyle/>
        <a:p>
          <a:endParaRPr lang="ru-RU" sz="1800"/>
        </a:p>
      </dgm:t>
    </dgm:pt>
    <dgm:pt modelId="{FB96BB36-D3FC-4CCA-B9F3-583768076E4E}" type="sibTrans" cxnId="{802AB3E7-9125-4498-916E-4FBB55CC8AAB}">
      <dgm:prSet/>
      <dgm:spPr/>
      <dgm:t>
        <a:bodyPr/>
        <a:lstStyle/>
        <a:p>
          <a:endParaRPr lang="ru-RU" sz="1800"/>
        </a:p>
      </dgm:t>
    </dgm:pt>
    <dgm:pt modelId="{3AA9BEBB-F560-4258-AF58-8C25CFCC2FAF}" type="pres">
      <dgm:prSet presAssocID="{0C4AD143-4749-4EDA-8E9F-42587F92F8FC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28E08B4B-C5D9-4B6E-B952-03A498660462}" type="pres">
      <dgm:prSet presAssocID="{3EB71951-3A46-4717-BC0B-CBDB64CC499E}" presName="composite" presStyleCnt="0"/>
      <dgm:spPr/>
    </dgm:pt>
    <dgm:pt modelId="{2ACDDAD9-DB1E-423D-B655-FADEB959B56E}" type="pres">
      <dgm:prSet presAssocID="{3EB71951-3A46-4717-BC0B-CBDB64CC499E}" presName="imgShp" presStyleLbl="fgImgPlace1" presStyleIdx="0" presStyleCnt="5" custLinFactX="-100000" custLinFactNeighborX="-102792" custLinFactNeighborY="3641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1CC4BE9A-D542-48BB-AF98-8453BB2B87ED}" type="pres">
      <dgm:prSet presAssocID="{3EB71951-3A46-4717-BC0B-CBDB64CC499E}" presName="txShp" presStyleLbl="node1" presStyleIdx="0" presStyleCnt="5" custScaleX="145815" custScaleY="115866" custLinFactNeighborX="1718" custLinFactNeighborY="3641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F0FFCF2-031F-48EF-8027-8255661EB353}" type="pres">
      <dgm:prSet presAssocID="{F6CBB62D-E085-4954-B03C-2DB4AD95F6D5}" presName="spacing" presStyleCnt="0"/>
      <dgm:spPr/>
    </dgm:pt>
    <dgm:pt modelId="{B565C910-DE46-4DD0-80BD-7E3CEBB661EF}" type="pres">
      <dgm:prSet presAssocID="{1069D140-518D-4C03-B12E-A5F1D200A02E}" presName="composite" presStyleCnt="0"/>
      <dgm:spPr/>
    </dgm:pt>
    <dgm:pt modelId="{C532AEA2-7660-4E6F-99FF-29B389263A5F}" type="pres">
      <dgm:prSet presAssocID="{1069D140-518D-4C03-B12E-A5F1D200A02E}" presName="imgShp" presStyleLbl="fgImgPlace1" presStyleIdx="1" presStyleCnt="5" custLinFactX="-53984" custLinFactY="42521" custLinFactNeighborX="-100000" custLinFactNeighborY="1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DB028E4A-70CC-434C-9E84-FA385AF8DED0}" type="pres">
      <dgm:prSet presAssocID="{1069D140-518D-4C03-B12E-A5F1D200A02E}" presName="txShp" presStyleLbl="node1" presStyleIdx="1" presStyleCnt="5" custScaleX="143997" custLinFactY="42981" custLinFactNeighborX="2627" custLinFactNeighborY="1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6CF65D1-4CA6-49BA-AEBF-39F6EFEA5117}" type="pres">
      <dgm:prSet presAssocID="{FB96BB36-D3FC-4CCA-B9F3-583768076E4E}" presName="spacing" presStyleCnt="0"/>
      <dgm:spPr/>
    </dgm:pt>
    <dgm:pt modelId="{F7976EE5-0122-4D16-A644-FB8A6BF9066B}" type="pres">
      <dgm:prSet presAssocID="{AF0D3766-3E32-4B64-B03D-B6E0C11D0D4C}" presName="composite" presStyleCnt="0"/>
      <dgm:spPr/>
    </dgm:pt>
    <dgm:pt modelId="{0EE1E965-A5F4-4C05-BD14-E7AFEB1F8001}" type="pres">
      <dgm:prSet presAssocID="{AF0D3766-3E32-4B64-B03D-B6E0C11D0D4C}" presName="imgShp" presStyleLbl="fgImgPlace1" presStyleIdx="2" presStyleCnt="5" custLinFactX="-59163" custLinFactY="-943" custLinFactNeighborX="-100000" custLinFactNeighborY="-1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813F0D6B-EF6F-478E-B4A3-1DAE943FBDEB}" type="pres">
      <dgm:prSet presAssocID="{AF0D3766-3E32-4B64-B03D-B6E0C11D0D4C}" presName="txShp" presStyleLbl="node1" presStyleIdx="2" presStyleCnt="5" custScaleX="143797" custLinFactY="-6333" custLinFactNeighborX="2727" custLinFactNeighborY="-1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1E17088-FE07-42BF-930C-26525DACF8E6}" type="pres">
      <dgm:prSet presAssocID="{37718613-2059-4498-94A1-4E4032381913}" presName="spacing" presStyleCnt="0"/>
      <dgm:spPr/>
    </dgm:pt>
    <dgm:pt modelId="{23EBBBB5-55F3-4A6B-AB64-06AA4F766E06}" type="pres">
      <dgm:prSet presAssocID="{3605CB1F-D2F0-4A33-B29B-F25951312CF9}" presName="composite" presStyleCnt="0"/>
      <dgm:spPr/>
    </dgm:pt>
    <dgm:pt modelId="{A29AC926-5FF2-49CC-B36B-22F8682BCEFD}" type="pres">
      <dgm:prSet presAssocID="{3605CB1F-D2F0-4A33-B29B-F25951312CF9}" presName="imgShp" presStyleLbl="fgImgPlace1" presStyleIdx="3" presStyleCnt="5" custLinFactX="-53984" custLinFactNeighborX="-100000" custLinFactNeighborY="412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B8B2BD2-916F-4A4F-9189-A09502B62D53}" type="pres">
      <dgm:prSet presAssocID="{3605CB1F-D2F0-4A33-B29B-F25951312CF9}" presName="txShp" presStyleLbl="node1" presStyleIdx="3" presStyleCnt="5" custScaleX="146381" custScaleY="103449" custLinFactNeighborX="1435" custLinFactNeighborY="369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EE6BC5D-56CC-4AFC-AFF1-6941502780F7}" type="pres">
      <dgm:prSet presAssocID="{410637D9-3BFD-489B-AD74-190C275B5D9D}" presName="spacing" presStyleCnt="0"/>
      <dgm:spPr/>
    </dgm:pt>
    <dgm:pt modelId="{2D2B4C2A-593C-4A92-AE41-E1561248B8E2}" type="pres">
      <dgm:prSet presAssocID="{003B7BD5-9EC6-4638-B6F9-0D65CE684FF7}" presName="composite" presStyleCnt="0"/>
      <dgm:spPr/>
    </dgm:pt>
    <dgm:pt modelId="{5F481D04-46CA-453E-AF89-EACE7D880B30}" type="pres">
      <dgm:prSet presAssocID="{003B7BD5-9EC6-4638-B6F9-0D65CE684FF7}" presName="imgShp" presStyleLbl="fgImgPlace1" presStyleIdx="4" presStyleCnt="5" custLinFactX="-53984" custLinFactNeighborX="-100000" custLinFactNeighborY="-1915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BD4EE22D-6BDA-4BC4-9A57-D30982D6F76C}" type="pres">
      <dgm:prSet presAssocID="{003B7BD5-9EC6-4638-B6F9-0D65CE684FF7}" presName="txShp" presStyleLbl="node1" presStyleIdx="4" presStyleCnt="5" custScaleX="146381" custLinFactNeighborX="1435" custLinFactNeighborY="-1661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1CFF9C21-AD03-4170-9F31-E5B0879760A7}" type="presOf" srcId="{003B7BD5-9EC6-4638-B6F9-0D65CE684FF7}" destId="{BD4EE22D-6BDA-4BC4-9A57-D30982D6F76C}" srcOrd="0" destOrd="0" presId="urn:microsoft.com/office/officeart/2005/8/layout/vList3"/>
    <dgm:cxn modelId="{09161143-1901-4244-8FE4-5F39EACD162C}" srcId="{0C4AD143-4749-4EDA-8E9F-42587F92F8FC}" destId="{AF0D3766-3E32-4B64-B03D-B6E0C11D0D4C}" srcOrd="2" destOrd="0" parTransId="{4E7F4F66-0429-44BF-8D96-7CD67D0D91A4}" sibTransId="{37718613-2059-4498-94A1-4E4032381913}"/>
    <dgm:cxn modelId="{802AB3E7-9125-4498-916E-4FBB55CC8AAB}" srcId="{0C4AD143-4749-4EDA-8E9F-42587F92F8FC}" destId="{1069D140-518D-4C03-B12E-A5F1D200A02E}" srcOrd="1" destOrd="0" parTransId="{532A46F9-E076-4A5A-A527-35B3EEB8F07D}" sibTransId="{FB96BB36-D3FC-4CCA-B9F3-583768076E4E}"/>
    <dgm:cxn modelId="{7EF4DDEA-916F-44C6-A3D3-DD0BDEC0C65A}" type="presOf" srcId="{AF0D3766-3E32-4B64-B03D-B6E0C11D0D4C}" destId="{813F0D6B-EF6F-478E-B4A3-1DAE943FBDEB}" srcOrd="0" destOrd="0" presId="urn:microsoft.com/office/officeart/2005/8/layout/vList3"/>
    <dgm:cxn modelId="{ECED8AA4-33C7-4A48-B49B-BE6E83A2D3DA}" srcId="{0C4AD143-4749-4EDA-8E9F-42587F92F8FC}" destId="{3EB71951-3A46-4717-BC0B-CBDB64CC499E}" srcOrd="0" destOrd="0" parTransId="{7BF18415-C917-465F-9FF3-5F9FC82E7D77}" sibTransId="{F6CBB62D-E085-4954-B03C-2DB4AD95F6D5}"/>
    <dgm:cxn modelId="{CBCDAADE-5AB1-4404-BA59-2233BEF80CBF}" type="presOf" srcId="{3EB71951-3A46-4717-BC0B-CBDB64CC499E}" destId="{1CC4BE9A-D542-48BB-AF98-8453BB2B87ED}" srcOrd="0" destOrd="0" presId="urn:microsoft.com/office/officeart/2005/8/layout/vList3"/>
    <dgm:cxn modelId="{6913B0C7-993A-477A-AE4A-31F68E27B4C8}" srcId="{0C4AD143-4749-4EDA-8E9F-42587F92F8FC}" destId="{003B7BD5-9EC6-4638-B6F9-0D65CE684FF7}" srcOrd="4" destOrd="0" parTransId="{38B5C02E-3955-4EF5-88DE-A8C7778E605B}" sibTransId="{92FD0EC6-C3CF-400B-9305-8B46D19C3E92}"/>
    <dgm:cxn modelId="{734EC1AA-C3E5-4BF8-A8F5-B8AB5636B4F4}" type="presOf" srcId="{3605CB1F-D2F0-4A33-B29B-F25951312CF9}" destId="{0B8B2BD2-916F-4A4F-9189-A09502B62D53}" srcOrd="0" destOrd="0" presId="urn:microsoft.com/office/officeart/2005/8/layout/vList3"/>
    <dgm:cxn modelId="{7D294E56-1A68-428B-882D-6F1B21D29A1E}" srcId="{0C4AD143-4749-4EDA-8E9F-42587F92F8FC}" destId="{3605CB1F-D2F0-4A33-B29B-F25951312CF9}" srcOrd="3" destOrd="0" parTransId="{B93A04FE-E84A-42F4-8525-2E49B7A2B503}" sibTransId="{410637D9-3BFD-489B-AD74-190C275B5D9D}"/>
    <dgm:cxn modelId="{F862F086-4A94-4949-9DE3-0D5E75B27F02}" type="presOf" srcId="{0C4AD143-4749-4EDA-8E9F-42587F92F8FC}" destId="{3AA9BEBB-F560-4258-AF58-8C25CFCC2FAF}" srcOrd="0" destOrd="0" presId="urn:microsoft.com/office/officeart/2005/8/layout/vList3"/>
    <dgm:cxn modelId="{875B0729-346B-4F8E-A751-4E6016A4BEFF}" type="presOf" srcId="{1069D140-518D-4C03-B12E-A5F1D200A02E}" destId="{DB028E4A-70CC-434C-9E84-FA385AF8DED0}" srcOrd="0" destOrd="0" presId="urn:microsoft.com/office/officeart/2005/8/layout/vList3"/>
    <dgm:cxn modelId="{DE115EFF-9695-460D-9ECA-5F15F8B68651}" type="presParOf" srcId="{3AA9BEBB-F560-4258-AF58-8C25CFCC2FAF}" destId="{28E08B4B-C5D9-4B6E-B952-03A498660462}" srcOrd="0" destOrd="0" presId="urn:microsoft.com/office/officeart/2005/8/layout/vList3"/>
    <dgm:cxn modelId="{74111FAE-E085-4728-A444-F926ED0C3A6B}" type="presParOf" srcId="{28E08B4B-C5D9-4B6E-B952-03A498660462}" destId="{2ACDDAD9-DB1E-423D-B655-FADEB959B56E}" srcOrd="0" destOrd="0" presId="urn:microsoft.com/office/officeart/2005/8/layout/vList3"/>
    <dgm:cxn modelId="{74C96908-AFF4-4A66-862C-DC56F2A5B80C}" type="presParOf" srcId="{28E08B4B-C5D9-4B6E-B952-03A498660462}" destId="{1CC4BE9A-D542-48BB-AF98-8453BB2B87ED}" srcOrd="1" destOrd="0" presId="urn:microsoft.com/office/officeart/2005/8/layout/vList3"/>
    <dgm:cxn modelId="{AA630772-9DFD-4A63-B5A0-6C02229D3E90}" type="presParOf" srcId="{3AA9BEBB-F560-4258-AF58-8C25CFCC2FAF}" destId="{AF0FFCF2-031F-48EF-8027-8255661EB353}" srcOrd="1" destOrd="0" presId="urn:microsoft.com/office/officeart/2005/8/layout/vList3"/>
    <dgm:cxn modelId="{712D8628-52E0-4AE5-BD97-057FD20DCC55}" type="presParOf" srcId="{3AA9BEBB-F560-4258-AF58-8C25CFCC2FAF}" destId="{B565C910-DE46-4DD0-80BD-7E3CEBB661EF}" srcOrd="2" destOrd="0" presId="urn:microsoft.com/office/officeart/2005/8/layout/vList3"/>
    <dgm:cxn modelId="{628B3F34-9D0C-4398-8358-96CB11CD091C}" type="presParOf" srcId="{B565C910-DE46-4DD0-80BD-7E3CEBB661EF}" destId="{C532AEA2-7660-4E6F-99FF-29B389263A5F}" srcOrd="0" destOrd="0" presId="urn:microsoft.com/office/officeart/2005/8/layout/vList3"/>
    <dgm:cxn modelId="{3E28DF09-7591-45F6-81F2-F274DE9B9263}" type="presParOf" srcId="{B565C910-DE46-4DD0-80BD-7E3CEBB661EF}" destId="{DB028E4A-70CC-434C-9E84-FA385AF8DED0}" srcOrd="1" destOrd="0" presId="urn:microsoft.com/office/officeart/2005/8/layout/vList3"/>
    <dgm:cxn modelId="{4DCCA6AF-574A-42A1-947A-DB91843D9EDC}" type="presParOf" srcId="{3AA9BEBB-F560-4258-AF58-8C25CFCC2FAF}" destId="{46CF65D1-4CA6-49BA-AEBF-39F6EFEA5117}" srcOrd="3" destOrd="0" presId="urn:microsoft.com/office/officeart/2005/8/layout/vList3"/>
    <dgm:cxn modelId="{163B151D-0560-4FB5-9FC8-ACED0CDEB22C}" type="presParOf" srcId="{3AA9BEBB-F560-4258-AF58-8C25CFCC2FAF}" destId="{F7976EE5-0122-4D16-A644-FB8A6BF9066B}" srcOrd="4" destOrd="0" presId="urn:microsoft.com/office/officeart/2005/8/layout/vList3"/>
    <dgm:cxn modelId="{83D99F43-07EB-4C38-9023-D7094D1765FE}" type="presParOf" srcId="{F7976EE5-0122-4D16-A644-FB8A6BF9066B}" destId="{0EE1E965-A5F4-4C05-BD14-E7AFEB1F8001}" srcOrd="0" destOrd="0" presId="urn:microsoft.com/office/officeart/2005/8/layout/vList3"/>
    <dgm:cxn modelId="{C5E3CE00-40CD-4D03-AB6A-8230B931FBDD}" type="presParOf" srcId="{F7976EE5-0122-4D16-A644-FB8A6BF9066B}" destId="{813F0D6B-EF6F-478E-B4A3-1DAE943FBDEB}" srcOrd="1" destOrd="0" presId="urn:microsoft.com/office/officeart/2005/8/layout/vList3"/>
    <dgm:cxn modelId="{CF2084AF-1CC0-45C6-A736-8B3776E30880}" type="presParOf" srcId="{3AA9BEBB-F560-4258-AF58-8C25CFCC2FAF}" destId="{B1E17088-FE07-42BF-930C-26525DACF8E6}" srcOrd="5" destOrd="0" presId="urn:microsoft.com/office/officeart/2005/8/layout/vList3"/>
    <dgm:cxn modelId="{37B3DA07-5D29-4712-985F-1E7E70134843}" type="presParOf" srcId="{3AA9BEBB-F560-4258-AF58-8C25CFCC2FAF}" destId="{23EBBBB5-55F3-4A6B-AB64-06AA4F766E06}" srcOrd="6" destOrd="0" presId="urn:microsoft.com/office/officeart/2005/8/layout/vList3"/>
    <dgm:cxn modelId="{2D6F4538-F7CE-4C1E-B232-BAB7BD96D9C9}" type="presParOf" srcId="{23EBBBB5-55F3-4A6B-AB64-06AA4F766E06}" destId="{A29AC926-5FF2-49CC-B36B-22F8682BCEFD}" srcOrd="0" destOrd="0" presId="urn:microsoft.com/office/officeart/2005/8/layout/vList3"/>
    <dgm:cxn modelId="{6A7D898A-13FA-487F-9343-6EB1F228FFD1}" type="presParOf" srcId="{23EBBBB5-55F3-4A6B-AB64-06AA4F766E06}" destId="{0B8B2BD2-916F-4A4F-9189-A09502B62D53}" srcOrd="1" destOrd="0" presId="urn:microsoft.com/office/officeart/2005/8/layout/vList3"/>
    <dgm:cxn modelId="{4785211A-708F-4A93-9650-6F667DDE55B7}" type="presParOf" srcId="{3AA9BEBB-F560-4258-AF58-8C25CFCC2FAF}" destId="{FEE6BC5D-56CC-4AFC-AFF1-6941502780F7}" srcOrd="7" destOrd="0" presId="urn:microsoft.com/office/officeart/2005/8/layout/vList3"/>
    <dgm:cxn modelId="{D7825236-53D2-44FC-A1B5-272658F8B8B2}" type="presParOf" srcId="{3AA9BEBB-F560-4258-AF58-8C25CFCC2FAF}" destId="{2D2B4C2A-593C-4A92-AE41-E1561248B8E2}" srcOrd="8" destOrd="0" presId="urn:microsoft.com/office/officeart/2005/8/layout/vList3"/>
    <dgm:cxn modelId="{BDA67794-1B25-4CBD-9CDF-B1DE147E3310}" type="presParOf" srcId="{2D2B4C2A-593C-4A92-AE41-E1561248B8E2}" destId="{5F481D04-46CA-453E-AF89-EACE7D880B30}" srcOrd="0" destOrd="0" presId="urn:microsoft.com/office/officeart/2005/8/layout/vList3"/>
    <dgm:cxn modelId="{CF62BB23-17AF-4311-B9D0-0DFA731A65BB}" type="presParOf" srcId="{2D2B4C2A-593C-4A92-AE41-E1561248B8E2}" destId="{BD4EE22D-6BDA-4BC4-9A57-D30982D6F76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 custT="1"/>
      <dgm:spPr/>
      <dgm:t>
        <a:bodyPr/>
        <a:lstStyle/>
        <a:p>
          <a:pPr rtl="0"/>
          <a:r>
            <a:rPr lang="ru-RU" sz="1600" b="0">
              <a:solidFill>
                <a:schemeClr val="accent1">
                  <a:lumMod val="50000"/>
                </a:schemeClr>
              </a:solidFill>
            </a:rPr>
            <a:t>2 сельскохозяйственных производственных кооператива</a:t>
          </a: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 sz="1600" b="0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 sz="1600" b="0"/>
        </a:p>
      </dgm:t>
    </dgm:pt>
    <dgm:pt modelId="{1943CCF1-8408-45D6-BD32-EE4C8778EBD5}">
      <dgm:prSet custT="1"/>
      <dgm:spPr/>
      <dgm:t>
        <a:bodyPr/>
        <a:lstStyle/>
        <a:p>
          <a:pPr rtl="0"/>
          <a:r>
            <a:rPr lang="ru-RU" sz="1600" b="0">
              <a:solidFill>
                <a:schemeClr val="accent1">
                  <a:lumMod val="50000"/>
                </a:schemeClr>
              </a:solidFill>
            </a:rPr>
            <a:t>1 общество с ограниченной ответственностью</a:t>
          </a: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 sz="1600" b="0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 sz="1600" b="0"/>
        </a:p>
      </dgm:t>
    </dgm:pt>
    <dgm:pt modelId="{B5558B84-BE62-4DBF-B7D1-C912DA588445}">
      <dgm:prSet custT="1"/>
      <dgm:spPr/>
      <dgm:t>
        <a:bodyPr/>
        <a:lstStyle/>
        <a:p>
          <a:pPr rtl="0"/>
          <a:r>
            <a:rPr lang="ru-RU" sz="1600" b="0">
              <a:solidFill>
                <a:schemeClr val="accent1">
                  <a:lumMod val="50000"/>
                </a:schemeClr>
              </a:solidFill>
            </a:rPr>
            <a:t>3 индивидуальных предпринимателя (КФХ)</a:t>
          </a: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 sz="1600" b="0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 sz="1600" b="0"/>
        </a:p>
      </dgm:t>
    </dgm:pt>
    <dgm:pt modelId="{488256B3-A3D0-411C-8108-F02131DE50D9}">
      <dgm:prSet custT="1"/>
      <dgm:spPr/>
      <dgm:t>
        <a:bodyPr/>
        <a:lstStyle/>
        <a:p>
          <a:pPr rtl="0"/>
          <a:r>
            <a:rPr lang="ru-RU" sz="1600" b="0">
              <a:solidFill>
                <a:schemeClr val="accent1">
                  <a:lumMod val="50000"/>
                </a:schemeClr>
              </a:solidFill>
            </a:rPr>
            <a:t>1850 личных подсобных хозяйств</a:t>
          </a:r>
        </a:p>
      </dgm:t>
    </dgm:pt>
    <dgm:pt modelId="{311A7B58-F650-412E-A997-971C968023B5}" type="parTrans" cxnId="{910074F5-83BB-4E75-9B3D-D6B79CF6E3D1}">
      <dgm:prSet/>
      <dgm:spPr/>
      <dgm:t>
        <a:bodyPr/>
        <a:lstStyle/>
        <a:p>
          <a:endParaRPr lang="ru-RU" sz="1600" b="0"/>
        </a:p>
      </dgm:t>
    </dgm:pt>
    <dgm:pt modelId="{78D88E51-D096-4D93-A3A5-086250360F9E}" type="sibTrans" cxnId="{910074F5-83BB-4E75-9B3D-D6B79CF6E3D1}">
      <dgm:prSet/>
      <dgm:spPr/>
      <dgm:t>
        <a:bodyPr/>
        <a:lstStyle/>
        <a:p>
          <a:endParaRPr lang="ru-RU" sz="1600" b="0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28"/>
      <dgm:spPr/>
    </dgm:pt>
    <dgm:pt modelId="{2D81F743-B106-4264-8FC7-2571E6327B2C}" type="pres">
      <dgm:prSet presAssocID="{56EFD6AA-E5C6-4A47-9E66-3970CF40B77F}" presName="parallelogram2" presStyleLbl="alignNode1" presStyleIdx="1" presStyleCnt="28"/>
      <dgm:spPr/>
    </dgm:pt>
    <dgm:pt modelId="{1E64153E-2E5D-471D-8B68-59A81C5169F0}" type="pres">
      <dgm:prSet presAssocID="{56EFD6AA-E5C6-4A47-9E66-3970CF40B77F}" presName="parallelogram3" presStyleLbl="alignNode1" presStyleIdx="2" presStyleCnt="28"/>
      <dgm:spPr/>
    </dgm:pt>
    <dgm:pt modelId="{71FDCE83-79EA-42BD-B0D0-160C545A3D29}" type="pres">
      <dgm:prSet presAssocID="{56EFD6AA-E5C6-4A47-9E66-3970CF40B77F}" presName="parallelogram4" presStyleLbl="alignNode1" presStyleIdx="3" presStyleCnt="28"/>
      <dgm:spPr/>
    </dgm:pt>
    <dgm:pt modelId="{74BF3B8D-7E82-4A92-BD0C-07400957D5E3}" type="pres">
      <dgm:prSet presAssocID="{56EFD6AA-E5C6-4A47-9E66-3970CF40B77F}" presName="parallelogram5" presStyleLbl="alignNode1" presStyleIdx="4" presStyleCnt="28"/>
      <dgm:spPr/>
    </dgm:pt>
    <dgm:pt modelId="{3354E868-4F0E-49FA-A2AB-D94EDDEEA81C}" type="pres">
      <dgm:prSet presAssocID="{56EFD6AA-E5C6-4A47-9E66-3970CF40B77F}" presName="parallelogram6" presStyleLbl="alignNode1" presStyleIdx="5" presStyleCnt="28"/>
      <dgm:spPr/>
    </dgm:pt>
    <dgm:pt modelId="{E3ADB611-BB54-4485-8F2D-A9EBF7EFB8F3}" type="pres">
      <dgm:prSet presAssocID="{56EFD6AA-E5C6-4A47-9E66-3970CF40B77F}" presName="parallelogram7" presStyleLbl="alignNode1" presStyleIdx="6" presStyleCnt="28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28"/>
      <dgm:spPr/>
    </dgm:pt>
    <dgm:pt modelId="{D989FA89-14F0-4AC5-86E4-72DB0901BA4F}" type="pres">
      <dgm:prSet presAssocID="{1943CCF1-8408-45D6-BD32-EE4C8778EBD5}" presName="parallelogram2" presStyleLbl="alignNode1" presStyleIdx="8" presStyleCnt="28"/>
      <dgm:spPr/>
    </dgm:pt>
    <dgm:pt modelId="{9D0FD66B-DFE6-4D30-A6BA-E61C9EFB74FD}" type="pres">
      <dgm:prSet presAssocID="{1943CCF1-8408-45D6-BD32-EE4C8778EBD5}" presName="parallelogram3" presStyleLbl="alignNode1" presStyleIdx="9" presStyleCnt="28"/>
      <dgm:spPr/>
    </dgm:pt>
    <dgm:pt modelId="{4BDEA0F3-2D31-424E-8E36-A13F269A20DE}" type="pres">
      <dgm:prSet presAssocID="{1943CCF1-8408-45D6-BD32-EE4C8778EBD5}" presName="parallelogram4" presStyleLbl="alignNode1" presStyleIdx="10" presStyleCnt="28"/>
      <dgm:spPr/>
    </dgm:pt>
    <dgm:pt modelId="{75158B40-80BC-4711-9558-ADC51F00F053}" type="pres">
      <dgm:prSet presAssocID="{1943CCF1-8408-45D6-BD32-EE4C8778EBD5}" presName="parallelogram5" presStyleLbl="alignNode1" presStyleIdx="11" presStyleCnt="28"/>
      <dgm:spPr/>
    </dgm:pt>
    <dgm:pt modelId="{BDA09103-83EA-4B0D-B47A-045DFEF932C0}" type="pres">
      <dgm:prSet presAssocID="{1943CCF1-8408-45D6-BD32-EE4C8778EBD5}" presName="parallelogram6" presStyleLbl="alignNode1" presStyleIdx="12" presStyleCnt="28"/>
      <dgm:spPr/>
    </dgm:pt>
    <dgm:pt modelId="{74D0C9BC-381F-4F61-A8D0-D2B2CFE4250A}" type="pres">
      <dgm:prSet presAssocID="{1943CCF1-8408-45D6-BD32-EE4C8778EBD5}" presName="parallelogram7" presStyleLbl="alignNode1" presStyleIdx="13" presStyleCnt="28"/>
      <dgm:spPr/>
    </dgm:pt>
    <dgm:pt modelId="{69DB34AF-88B6-4B21-AB32-B06563B99A4E}" type="pres">
      <dgm:prSet presAssocID="{9400D77B-7683-4974-9E52-566247197BAF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2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14" presStyleCnt="28"/>
      <dgm:spPr/>
    </dgm:pt>
    <dgm:pt modelId="{9564EAF9-61D1-4593-B202-B943EB7069E8}" type="pres">
      <dgm:prSet presAssocID="{B5558B84-BE62-4DBF-B7D1-C912DA588445}" presName="parallelogram2" presStyleLbl="alignNode1" presStyleIdx="15" presStyleCnt="28"/>
      <dgm:spPr/>
    </dgm:pt>
    <dgm:pt modelId="{82DB5956-9E99-4375-B162-02D4A399301C}" type="pres">
      <dgm:prSet presAssocID="{B5558B84-BE62-4DBF-B7D1-C912DA588445}" presName="parallelogram3" presStyleLbl="alignNode1" presStyleIdx="16" presStyleCnt="28"/>
      <dgm:spPr/>
    </dgm:pt>
    <dgm:pt modelId="{585E3D0A-D6AE-4816-8B36-C585BA479D60}" type="pres">
      <dgm:prSet presAssocID="{B5558B84-BE62-4DBF-B7D1-C912DA588445}" presName="parallelogram4" presStyleLbl="alignNode1" presStyleIdx="17" presStyleCnt="28"/>
      <dgm:spPr/>
    </dgm:pt>
    <dgm:pt modelId="{80C936CC-A8BF-4149-8110-9AFD1F008E27}" type="pres">
      <dgm:prSet presAssocID="{B5558B84-BE62-4DBF-B7D1-C912DA588445}" presName="parallelogram5" presStyleLbl="alignNode1" presStyleIdx="18" presStyleCnt="28"/>
      <dgm:spPr/>
    </dgm:pt>
    <dgm:pt modelId="{4DF66F8C-A8A3-48F4-93F2-07AA0E9F91EF}" type="pres">
      <dgm:prSet presAssocID="{B5558B84-BE62-4DBF-B7D1-C912DA588445}" presName="parallelogram6" presStyleLbl="alignNode1" presStyleIdx="19" presStyleCnt="28"/>
      <dgm:spPr/>
    </dgm:pt>
    <dgm:pt modelId="{C8107EE6-9B77-4373-8603-3C748EB11B26}" type="pres">
      <dgm:prSet presAssocID="{B5558B84-BE62-4DBF-B7D1-C912DA588445}" presName="parallelogram7" presStyleLbl="alignNode1" presStyleIdx="20" presStyleCnt="28"/>
      <dgm:spPr/>
    </dgm:pt>
    <dgm:pt modelId="{312CBE6A-578D-4410-9EA8-65467526F400}" type="pres">
      <dgm:prSet presAssocID="{08E349DE-3DBF-4B94-8D20-89F618E130D5}" presName="sibTrans" presStyleCnt="0"/>
      <dgm:spPr/>
    </dgm:pt>
    <dgm:pt modelId="{E86ECFEF-2BFD-406A-8F02-0F9ECCEB030B}" type="pres">
      <dgm:prSet presAssocID="{488256B3-A3D0-411C-8108-F02131DE50D9}" presName="parenttextcomposite" presStyleCnt="0"/>
      <dgm:spPr/>
    </dgm:pt>
    <dgm:pt modelId="{69EA4E7C-BCF6-4951-8043-348EB8CA8D0D}" type="pres">
      <dgm:prSet presAssocID="{488256B3-A3D0-411C-8108-F02131DE50D9}" presName="parenttext" presStyleLbl="revTx" presStyleIdx="3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53B837D-1CB1-4017-95E3-792C7157BC60}" type="pres">
      <dgm:prSet presAssocID="{488256B3-A3D0-411C-8108-F02131DE50D9}" presName="parallelogramComposite" presStyleCnt="0"/>
      <dgm:spPr/>
    </dgm:pt>
    <dgm:pt modelId="{DBF09424-EB64-4A60-8283-2FE9DA147066}" type="pres">
      <dgm:prSet presAssocID="{488256B3-A3D0-411C-8108-F02131DE50D9}" presName="parallelogram1" presStyleLbl="alignNode1" presStyleIdx="21" presStyleCnt="28"/>
      <dgm:spPr/>
    </dgm:pt>
    <dgm:pt modelId="{0FF9C861-1ED0-4C9E-9CB5-38F83EAA07A6}" type="pres">
      <dgm:prSet presAssocID="{488256B3-A3D0-411C-8108-F02131DE50D9}" presName="parallelogram2" presStyleLbl="alignNode1" presStyleIdx="22" presStyleCnt="28"/>
      <dgm:spPr/>
    </dgm:pt>
    <dgm:pt modelId="{E583B500-46B0-44C6-A0BE-A7D3C4BE028D}" type="pres">
      <dgm:prSet presAssocID="{488256B3-A3D0-411C-8108-F02131DE50D9}" presName="parallelogram3" presStyleLbl="alignNode1" presStyleIdx="23" presStyleCnt="28"/>
      <dgm:spPr/>
    </dgm:pt>
    <dgm:pt modelId="{9A1346FD-0192-4F5B-9CD1-00D6C96C9FA7}" type="pres">
      <dgm:prSet presAssocID="{488256B3-A3D0-411C-8108-F02131DE50D9}" presName="parallelogram4" presStyleLbl="alignNode1" presStyleIdx="24" presStyleCnt="28"/>
      <dgm:spPr/>
    </dgm:pt>
    <dgm:pt modelId="{0C180AB0-3109-4925-9F1C-F56358D72714}" type="pres">
      <dgm:prSet presAssocID="{488256B3-A3D0-411C-8108-F02131DE50D9}" presName="parallelogram5" presStyleLbl="alignNode1" presStyleIdx="25" presStyleCnt="28"/>
      <dgm:spPr/>
    </dgm:pt>
    <dgm:pt modelId="{25B0A0E5-BD16-471B-8223-A914FA9154AC}" type="pres">
      <dgm:prSet presAssocID="{488256B3-A3D0-411C-8108-F02131DE50D9}" presName="parallelogram6" presStyleLbl="alignNode1" presStyleIdx="26" presStyleCnt="28"/>
      <dgm:spPr/>
    </dgm:pt>
    <dgm:pt modelId="{AC7025AA-57C7-4CEE-80CE-FB4BEED2CB05}" type="pres">
      <dgm:prSet presAssocID="{488256B3-A3D0-411C-8108-F02131DE50D9}" presName="parallelogram7" presStyleLbl="alignNode1" presStyleIdx="27" presStyleCnt="28"/>
      <dgm:spPr/>
    </dgm:pt>
  </dgm:ptLst>
  <dgm:cxnLst>
    <dgm:cxn modelId="{3D25E23C-4543-4823-A5A9-F166834EDD5E}" type="presOf" srcId="{56EFD6AA-E5C6-4A47-9E66-3970CF40B77F}" destId="{F6D0414C-A5B8-4BBB-AD07-D556EDA94512}" srcOrd="0" destOrd="0" presId="urn:microsoft.com/office/officeart/2008/layout/VerticalAccentList"/>
    <dgm:cxn modelId="{910074F5-83BB-4E75-9B3D-D6B79CF6E3D1}" srcId="{88BB063A-5DA5-4858-8771-E2910625FE3F}" destId="{488256B3-A3D0-411C-8108-F02131DE50D9}" srcOrd="3" destOrd="0" parTransId="{311A7B58-F650-412E-A997-971C968023B5}" sibTransId="{78D88E51-D096-4D93-A3A5-086250360F9E}"/>
    <dgm:cxn modelId="{FD7BBC67-0F86-4FFD-BFBD-3956F330F82C}" srcId="{88BB063A-5DA5-4858-8771-E2910625FE3F}" destId="{B5558B84-BE62-4DBF-B7D1-C912DA588445}" srcOrd="2" destOrd="0" parTransId="{49EB16EA-9FA5-4C0D-8A9C-71193A50556F}" sibTransId="{08E349DE-3DBF-4B94-8D20-89F618E130D5}"/>
    <dgm:cxn modelId="{6D6FA1D8-EC6C-490F-96DF-7794CF57D13E}" type="presOf" srcId="{488256B3-A3D0-411C-8108-F02131DE50D9}" destId="{69EA4E7C-BCF6-4951-8043-348EB8CA8D0D}" srcOrd="0" destOrd="0" presId="urn:microsoft.com/office/officeart/2008/layout/VerticalAccentList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AA0D642D-5D1F-440D-9E18-177C5B8C499B}" type="presOf" srcId="{B5558B84-BE62-4DBF-B7D1-C912DA588445}" destId="{677711F1-5AAC-42EA-B242-76ED13FF918D}" srcOrd="0" destOrd="0" presId="urn:microsoft.com/office/officeart/2008/layout/VerticalAccentList"/>
    <dgm:cxn modelId="{F1282F77-C77C-42DD-831A-D727843E0665}" type="presOf" srcId="{88BB063A-5DA5-4858-8771-E2910625FE3F}" destId="{D0912B96-B026-4719-AF30-8B93D892B8E1}" srcOrd="0" destOrd="0" presId="urn:microsoft.com/office/officeart/2008/layout/VerticalAccentList"/>
    <dgm:cxn modelId="{6AAE4BAD-2EB8-4E98-8B1F-C3FA4C15AEC8}" type="presOf" srcId="{1943CCF1-8408-45D6-BD32-EE4C8778EBD5}" destId="{BB0DEF5D-FF03-4845-B5A1-0FCDBD35AED3}" srcOrd="0" destOrd="0" presId="urn:microsoft.com/office/officeart/2008/layout/VerticalAccentList"/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F04C1A93-7EAE-4799-BFC1-05F77F4D047F}" type="presParOf" srcId="{D0912B96-B026-4719-AF30-8B93D892B8E1}" destId="{6678127C-F6FD-4779-BFF4-E5EFFB967EB3}" srcOrd="0" destOrd="0" presId="urn:microsoft.com/office/officeart/2008/layout/VerticalAccentList"/>
    <dgm:cxn modelId="{38F15666-B959-46D8-848F-05FB9FEAD8B8}" type="presParOf" srcId="{6678127C-F6FD-4779-BFF4-E5EFFB967EB3}" destId="{F6D0414C-A5B8-4BBB-AD07-D556EDA94512}" srcOrd="0" destOrd="0" presId="urn:microsoft.com/office/officeart/2008/layout/VerticalAccentList"/>
    <dgm:cxn modelId="{D3FE9E2B-49DD-4052-B791-2C7CE4E9D37A}" type="presParOf" srcId="{D0912B96-B026-4719-AF30-8B93D892B8E1}" destId="{D4981C70-D09E-432E-BAB1-853BD8E93D47}" srcOrd="1" destOrd="0" presId="urn:microsoft.com/office/officeart/2008/layout/VerticalAccentList"/>
    <dgm:cxn modelId="{D3EEF035-73F8-4B25-9F6A-087CFAE5A695}" type="presParOf" srcId="{D4981C70-D09E-432E-BAB1-853BD8E93D47}" destId="{BB9BBA07-4F75-45F9-B7B1-360AC781E1C2}" srcOrd="0" destOrd="0" presId="urn:microsoft.com/office/officeart/2008/layout/VerticalAccentList"/>
    <dgm:cxn modelId="{7CF03508-A022-43E8-B3E6-0EC5A6CAD002}" type="presParOf" srcId="{D4981C70-D09E-432E-BAB1-853BD8E93D47}" destId="{2D81F743-B106-4264-8FC7-2571E6327B2C}" srcOrd="1" destOrd="0" presId="urn:microsoft.com/office/officeart/2008/layout/VerticalAccentList"/>
    <dgm:cxn modelId="{1E478C70-4FB6-4A43-BD75-A55A4D7F3DF9}" type="presParOf" srcId="{D4981C70-D09E-432E-BAB1-853BD8E93D47}" destId="{1E64153E-2E5D-471D-8B68-59A81C5169F0}" srcOrd="2" destOrd="0" presId="urn:microsoft.com/office/officeart/2008/layout/VerticalAccentList"/>
    <dgm:cxn modelId="{4FEC5977-6151-4D19-8DCF-548E1AD41148}" type="presParOf" srcId="{D4981C70-D09E-432E-BAB1-853BD8E93D47}" destId="{71FDCE83-79EA-42BD-B0D0-160C545A3D29}" srcOrd="3" destOrd="0" presId="urn:microsoft.com/office/officeart/2008/layout/VerticalAccentList"/>
    <dgm:cxn modelId="{C8D04E68-3270-4EF4-AEA3-BC11E24E8205}" type="presParOf" srcId="{D4981C70-D09E-432E-BAB1-853BD8E93D47}" destId="{74BF3B8D-7E82-4A92-BD0C-07400957D5E3}" srcOrd="4" destOrd="0" presId="urn:microsoft.com/office/officeart/2008/layout/VerticalAccentList"/>
    <dgm:cxn modelId="{D61B080A-F678-4890-8A7A-089CC4A71E45}" type="presParOf" srcId="{D4981C70-D09E-432E-BAB1-853BD8E93D47}" destId="{3354E868-4F0E-49FA-A2AB-D94EDDEEA81C}" srcOrd="5" destOrd="0" presId="urn:microsoft.com/office/officeart/2008/layout/VerticalAccentList"/>
    <dgm:cxn modelId="{69D461CF-89BE-481C-A979-014DA589B8C2}" type="presParOf" srcId="{D4981C70-D09E-432E-BAB1-853BD8E93D47}" destId="{E3ADB611-BB54-4485-8F2D-A9EBF7EFB8F3}" srcOrd="6" destOrd="0" presId="urn:microsoft.com/office/officeart/2008/layout/VerticalAccentList"/>
    <dgm:cxn modelId="{34B12792-7AB1-449C-ABB6-89D86FE2C91F}" type="presParOf" srcId="{D0912B96-B026-4719-AF30-8B93D892B8E1}" destId="{97D56849-C043-4821-8D62-042AC9A79ACE}" srcOrd="2" destOrd="0" presId="urn:microsoft.com/office/officeart/2008/layout/VerticalAccentList"/>
    <dgm:cxn modelId="{840AC8D5-9D42-406B-8676-5403CB5E97D3}" type="presParOf" srcId="{D0912B96-B026-4719-AF30-8B93D892B8E1}" destId="{45595A4F-191C-4067-8607-09029CC5E3B7}" srcOrd="3" destOrd="0" presId="urn:microsoft.com/office/officeart/2008/layout/VerticalAccentList"/>
    <dgm:cxn modelId="{33C53B17-8F53-41C5-939C-F75BAA2BEA10}" type="presParOf" srcId="{45595A4F-191C-4067-8607-09029CC5E3B7}" destId="{BB0DEF5D-FF03-4845-B5A1-0FCDBD35AED3}" srcOrd="0" destOrd="0" presId="urn:microsoft.com/office/officeart/2008/layout/VerticalAccentList"/>
    <dgm:cxn modelId="{46AE0C79-CA07-4883-A75F-D214C0C50D64}" type="presParOf" srcId="{D0912B96-B026-4719-AF30-8B93D892B8E1}" destId="{F62E886C-A1FA-4611-AC0D-A63002980D2E}" srcOrd="4" destOrd="0" presId="urn:microsoft.com/office/officeart/2008/layout/VerticalAccentList"/>
    <dgm:cxn modelId="{22AAAD40-9E17-4953-BB61-E11C57C83B15}" type="presParOf" srcId="{F62E886C-A1FA-4611-AC0D-A63002980D2E}" destId="{5A03F28A-4091-467E-B00E-B8F14D742B46}" srcOrd="0" destOrd="0" presId="urn:microsoft.com/office/officeart/2008/layout/VerticalAccentList"/>
    <dgm:cxn modelId="{1A853469-507D-4D9A-8943-6739C495AE5B}" type="presParOf" srcId="{F62E886C-A1FA-4611-AC0D-A63002980D2E}" destId="{D989FA89-14F0-4AC5-86E4-72DB0901BA4F}" srcOrd="1" destOrd="0" presId="urn:microsoft.com/office/officeart/2008/layout/VerticalAccentList"/>
    <dgm:cxn modelId="{2A4DE8C7-4193-44B3-9EA0-C006558DA761}" type="presParOf" srcId="{F62E886C-A1FA-4611-AC0D-A63002980D2E}" destId="{9D0FD66B-DFE6-4D30-A6BA-E61C9EFB74FD}" srcOrd="2" destOrd="0" presId="urn:microsoft.com/office/officeart/2008/layout/VerticalAccentList"/>
    <dgm:cxn modelId="{E6C0770D-8B4B-4D40-99AC-9C829E3FDD02}" type="presParOf" srcId="{F62E886C-A1FA-4611-AC0D-A63002980D2E}" destId="{4BDEA0F3-2D31-424E-8E36-A13F269A20DE}" srcOrd="3" destOrd="0" presId="urn:microsoft.com/office/officeart/2008/layout/VerticalAccentList"/>
    <dgm:cxn modelId="{2690F0F8-CE28-4F72-99AB-2CA156C8F72E}" type="presParOf" srcId="{F62E886C-A1FA-4611-AC0D-A63002980D2E}" destId="{75158B40-80BC-4711-9558-ADC51F00F053}" srcOrd="4" destOrd="0" presId="urn:microsoft.com/office/officeart/2008/layout/VerticalAccentList"/>
    <dgm:cxn modelId="{8562491D-E5F0-47D6-9476-47B0E4FB2D9C}" type="presParOf" srcId="{F62E886C-A1FA-4611-AC0D-A63002980D2E}" destId="{BDA09103-83EA-4B0D-B47A-045DFEF932C0}" srcOrd="5" destOrd="0" presId="urn:microsoft.com/office/officeart/2008/layout/VerticalAccentList"/>
    <dgm:cxn modelId="{0F7E8232-D38B-4E47-89E9-2419D0589458}" type="presParOf" srcId="{F62E886C-A1FA-4611-AC0D-A63002980D2E}" destId="{74D0C9BC-381F-4F61-A8D0-D2B2CFE4250A}" srcOrd="6" destOrd="0" presId="urn:microsoft.com/office/officeart/2008/layout/VerticalAccentList"/>
    <dgm:cxn modelId="{89CF7949-A6B5-46D0-9007-B10907B1BD50}" type="presParOf" srcId="{D0912B96-B026-4719-AF30-8B93D892B8E1}" destId="{69DB34AF-88B6-4B21-AB32-B06563B99A4E}" srcOrd="5" destOrd="0" presId="urn:microsoft.com/office/officeart/2008/layout/VerticalAccentList"/>
    <dgm:cxn modelId="{051FA6E2-0486-438C-87CA-6C2D6C3D7D63}" type="presParOf" srcId="{D0912B96-B026-4719-AF30-8B93D892B8E1}" destId="{93E15435-004E-41D6-9FEF-0F26C1EA0431}" srcOrd="6" destOrd="0" presId="urn:microsoft.com/office/officeart/2008/layout/VerticalAccentList"/>
    <dgm:cxn modelId="{008D4387-0543-4D1A-AC61-047A1AC6DE6C}" type="presParOf" srcId="{93E15435-004E-41D6-9FEF-0F26C1EA0431}" destId="{677711F1-5AAC-42EA-B242-76ED13FF918D}" srcOrd="0" destOrd="0" presId="urn:microsoft.com/office/officeart/2008/layout/VerticalAccentList"/>
    <dgm:cxn modelId="{B2D9A7B7-0CFB-4EDB-B014-60F1571D2CAF}" type="presParOf" srcId="{D0912B96-B026-4719-AF30-8B93D892B8E1}" destId="{16746C2C-31F9-4D71-BAF7-9EB4EDC3E678}" srcOrd="7" destOrd="0" presId="urn:microsoft.com/office/officeart/2008/layout/VerticalAccentList"/>
    <dgm:cxn modelId="{F66EBB4B-FAAF-4181-921A-ADB496FBCCFB}" type="presParOf" srcId="{16746C2C-31F9-4D71-BAF7-9EB4EDC3E678}" destId="{115BFD7B-7462-4398-BAA6-E4DE51193311}" srcOrd="0" destOrd="0" presId="urn:microsoft.com/office/officeart/2008/layout/VerticalAccentList"/>
    <dgm:cxn modelId="{E3AEDC69-3C70-4880-8308-7B468FD2A3CF}" type="presParOf" srcId="{16746C2C-31F9-4D71-BAF7-9EB4EDC3E678}" destId="{9564EAF9-61D1-4593-B202-B943EB7069E8}" srcOrd="1" destOrd="0" presId="urn:microsoft.com/office/officeart/2008/layout/VerticalAccentList"/>
    <dgm:cxn modelId="{15AF8A22-04FD-4EF8-BF34-AF562732B795}" type="presParOf" srcId="{16746C2C-31F9-4D71-BAF7-9EB4EDC3E678}" destId="{82DB5956-9E99-4375-B162-02D4A399301C}" srcOrd="2" destOrd="0" presId="urn:microsoft.com/office/officeart/2008/layout/VerticalAccentList"/>
    <dgm:cxn modelId="{415F30ED-917A-49D2-8C71-EADA691C054D}" type="presParOf" srcId="{16746C2C-31F9-4D71-BAF7-9EB4EDC3E678}" destId="{585E3D0A-D6AE-4816-8B36-C585BA479D60}" srcOrd="3" destOrd="0" presId="urn:microsoft.com/office/officeart/2008/layout/VerticalAccentList"/>
    <dgm:cxn modelId="{7910A0AB-18D2-4953-B216-2CE1C29F6173}" type="presParOf" srcId="{16746C2C-31F9-4D71-BAF7-9EB4EDC3E678}" destId="{80C936CC-A8BF-4149-8110-9AFD1F008E27}" srcOrd="4" destOrd="0" presId="urn:microsoft.com/office/officeart/2008/layout/VerticalAccentList"/>
    <dgm:cxn modelId="{37C8A6C4-7743-4596-9511-BFCB6EB43851}" type="presParOf" srcId="{16746C2C-31F9-4D71-BAF7-9EB4EDC3E678}" destId="{4DF66F8C-A8A3-48F4-93F2-07AA0E9F91EF}" srcOrd="5" destOrd="0" presId="urn:microsoft.com/office/officeart/2008/layout/VerticalAccentList"/>
    <dgm:cxn modelId="{ECC3271F-05E1-4492-AD11-4A451E2E872D}" type="presParOf" srcId="{16746C2C-31F9-4D71-BAF7-9EB4EDC3E678}" destId="{C8107EE6-9B77-4373-8603-3C748EB11B26}" srcOrd="6" destOrd="0" presId="urn:microsoft.com/office/officeart/2008/layout/VerticalAccentList"/>
    <dgm:cxn modelId="{E3D77E98-8BFF-4A1B-98BB-1DCB582A4EFA}" type="presParOf" srcId="{D0912B96-B026-4719-AF30-8B93D892B8E1}" destId="{312CBE6A-578D-4410-9EA8-65467526F400}" srcOrd="8" destOrd="0" presId="urn:microsoft.com/office/officeart/2008/layout/VerticalAccentList"/>
    <dgm:cxn modelId="{E5CB6D5D-647D-4241-B66F-83272E4ADBF5}" type="presParOf" srcId="{D0912B96-B026-4719-AF30-8B93D892B8E1}" destId="{E86ECFEF-2BFD-406A-8F02-0F9ECCEB030B}" srcOrd="9" destOrd="0" presId="urn:microsoft.com/office/officeart/2008/layout/VerticalAccentList"/>
    <dgm:cxn modelId="{4F711839-416B-4DC0-8D70-E2541C896F0E}" type="presParOf" srcId="{E86ECFEF-2BFD-406A-8F02-0F9ECCEB030B}" destId="{69EA4E7C-BCF6-4951-8043-348EB8CA8D0D}" srcOrd="0" destOrd="0" presId="urn:microsoft.com/office/officeart/2008/layout/VerticalAccentList"/>
    <dgm:cxn modelId="{49006747-EA34-4CFE-A801-396CF20DC3A7}" type="presParOf" srcId="{D0912B96-B026-4719-AF30-8B93D892B8E1}" destId="{153B837D-1CB1-4017-95E3-792C7157BC60}" srcOrd="10" destOrd="0" presId="urn:microsoft.com/office/officeart/2008/layout/VerticalAccentList"/>
    <dgm:cxn modelId="{014EFE57-3259-4A9D-BE5C-2B6E7CD54240}" type="presParOf" srcId="{153B837D-1CB1-4017-95E3-792C7157BC60}" destId="{DBF09424-EB64-4A60-8283-2FE9DA147066}" srcOrd="0" destOrd="0" presId="urn:microsoft.com/office/officeart/2008/layout/VerticalAccentList"/>
    <dgm:cxn modelId="{6B8D850F-A9C2-4516-B8F2-DCD8778BE08E}" type="presParOf" srcId="{153B837D-1CB1-4017-95E3-792C7157BC60}" destId="{0FF9C861-1ED0-4C9E-9CB5-38F83EAA07A6}" srcOrd="1" destOrd="0" presId="urn:microsoft.com/office/officeart/2008/layout/VerticalAccentList"/>
    <dgm:cxn modelId="{604D3126-0897-40F5-AD11-33EDD07C1751}" type="presParOf" srcId="{153B837D-1CB1-4017-95E3-792C7157BC60}" destId="{E583B500-46B0-44C6-A0BE-A7D3C4BE028D}" srcOrd="2" destOrd="0" presId="urn:microsoft.com/office/officeart/2008/layout/VerticalAccentList"/>
    <dgm:cxn modelId="{D22C6498-3473-4879-9D83-18811A4CF6AC}" type="presParOf" srcId="{153B837D-1CB1-4017-95E3-792C7157BC60}" destId="{9A1346FD-0192-4F5B-9CD1-00D6C96C9FA7}" srcOrd="3" destOrd="0" presId="urn:microsoft.com/office/officeart/2008/layout/VerticalAccentList"/>
    <dgm:cxn modelId="{A4C35862-3250-43EF-B162-190883C368A8}" type="presParOf" srcId="{153B837D-1CB1-4017-95E3-792C7157BC60}" destId="{0C180AB0-3109-4925-9F1C-F56358D72714}" srcOrd="4" destOrd="0" presId="urn:microsoft.com/office/officeart/2008/layout/VerticalAccentList"/>
    <dgm:cxn modelId="{254837B2-6325-4909-84EB-3C4BB734FC99}" type="presParOf" srcId="{153B837D-1CB1-4017-95E3-792C7157BC60}" destId="{25B0A0E5-BD16-471B-8223-A914FA9154AC}" srcOrd="5" destOrd="0" presId="urn:microsoft.com/office/officeart/2008/layout/VerticalAccentList"/>
    <dgm:cxn modelId="{22C6FA66-FAEE-46F0-8323-878F973DDFE6}" type="presParOf" srcId="{153B837D-1CB1-4017-95E3-792C7157BC60}" destId="{AC7025AA-57C7-4CEE-80CE-FB4BEED2CB05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5E7E19F-2D35-489C-978A-4147502C28F9}" type="doc">
      <dgm:prSet loTypeId="urn:microsoft.com/office/officeart/2005/8/layout/vList4" loCatId="list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ru-RU"/>
        </a:p>
      </dgm:t>
    </dgm:pt>
    <dgm:pt modelId="{5783C70E-BB9C-4B06-8E7A-B7D4FC54E5BB}">
      <dgm:prSet phldrT="[Текст]" custT="1"/>
      <dgm:spPr/>
      <dgm:t>
        <a:bodyPr/>
        <a:lstStyle/>
        <a:p>
          <a:r>
            <a:rPr lang="ru-RU" sz="1600" b="1" u="sng" dirty="0" smtClean="0"/>
            <a:t>Информирование</a:t>
          </a:r>
          <a:endParaRPr lang="ru-RU" sz="1600" b="1" u="sng" dirty="0"/>
        </a:p>
      </dgm:t>
    </dgm:pt>
    <dgm:pt modelId="{5FDD9406-190C-45A2-8087-B883729220B9}" type="parTrans" cxnId="{B93197BA-F177-4D13-B3EA-7AADE54D14CA}">
      <dgm:prSet/>
      <dgm:spPr/>
      <dgm:t>
        <a:bodyPr/>
        <a:lstStyle/>
        <a:p>
          <a:endParaRPr lang="ru-RU" sz="1600" b="1"/>
        </a:p>
      </dgm:t>
    </dgm:pt>
    <dgm:pt modelId="{843C58B2-8B32-4BA0-AA6D-7137D9EAC297}" type="sibTrans" cxnId="{B93197BA-F177-4D13-B3EA-7AADE54D14CA}">
      <dgm:prSet/>
      <dgm:spPr/>
      <dgm:t>
        <a:bodyPr/>
        <a:lstStyle/>
        <a:p>
          <a:endParaRPr lang="ru-RU" sz="1600" b="1"/>
        </a:p>
      </dgm:t>
    </dgm:pt>
    <dgm:pt modelId="{2123FDC7-45C3-4103-BCBF-366C8AE25518}">
      <dgm:prSet phldrT="[Текст]" custT="1"/>
      <dgm:spPr/>
      <dgm:t>
        <a:bodyPr/>
        <a:lstStyle/>
        <a:p>
          <a:r>
            <a:rPr lang="ru-RU" sz="1600" b="1" smtClean="0"/>
            <a:t>Размещение актуальной информации на сайте Администрации УКМО (</a:t>
          </a:r>
          <a:r>
            <a:rPr lang="en-US" sz="1600" b="1" smtClean="0"/>
            <a:t>admin-</a:t>
          </a:r>
          <a:r>
            <a:rPr lang="en-US" sz="1600" b="1" err="1" smtClean="0"/>
            <a:t>ukmo..ru</a:t>
          </a:r>
          <a:r>
            <a:rPr lang="en-US" sz="1600" b="1" smtClean="0"/>
            <a:t>)</a:t>
          </a:r>
          <a:r>
            <a:rPr lang="ru-RU" sz="1600" b="1" smtClean="0"/>
            <a:t> в разделе «Малый и средний бизнес»</a:t>
          </a:r>
          <a:endParaRPr lang="ru-RU" sz="1600" b="1"/>
        </a:p>
      </dgm:t>
    </dgm:pt>
    <dgm:pt modelId="{D0F3C067-27C2-470F-A2E9-6EF5541DE39A}" type="parTrans" cxnId="{2756D6CB-F7D8-45E4-B048-19140F07DD36}">
      <dgm:prSet/>
      <dgm:spPr/>
      <dgm:t>
        <a:bodyPr/>
        <a:lstStyle/>
        <a:p>
          <a:endParaRPr lang="ru-RU" sz="1600" b="1"/>
        </a:p>
      </dgm:t>
    </dgm:pt>
    <dgm:pt modelId="{FFC688F0-4A03-4023-AD7A-34A1B38F7992}" type="sibTrans" cxnId="{2756D6CB-F7D8-45E4-B048-19140F07DD36}">
      <dgm:prSet/>
      <dgm:spPr/>
      <dgm:t>
        <a:bodyPr/>
        <a:lstStyle/>
        <a:p>
          <a:endParaRPr lang="ru-RU" sz="1600" b="1"/>
        </a:p>
      </dgm:t>
    </dgm:pt>
    <dgm:pt modelId="{38943C10-EBF2-4C93-8979-90909109E750}">
      <dgm:prSet phldrT="[Текст]" custT="1"/>
      <dgm:spPr/>
      <dgm:t>
        <a:bodyPr/>
        <a:lstStyle/>
        <a:p>
          <a:r>
            <a:rPr lang="ru-RU" sz="1600" b="1" u="sng" smtClean="0"/>
            <a:t>Семинары, встречи с институтами поддержки</a:t>
          </a:r>
          <a:r>
            <a:rPr lang="ru-RU" sz="1600" b="1" smtClean="0"/>
            <a:t>:</a:t>
          </a:r>
          <a:endParaRPr lang="ru-RU" sz="1600" b="1"/>
        </a:p>
      </dgm:t>
    </dgm:pt>
    <dgm:pt modelId="{BCDCD9C8-ED07-4D98-A42F-78BEA7724B9C}" type="parTrans" cxnId="{B4C868EE-3181-4393-B674-71686D7BCF63}">
      <dgm:prSet/>
      <dgm:spPr/>
      <dgm:t>
        <a:bodyPr/>
        <a:lstStyle/>
        <a:p>
          <a:endParaRPr lang="ru-RU" sz="1600" b="1"/>
        </a:p>
      </dgm:t>
    </dgm:pt>
    <dgm:pt modelId="{EEB43CF3-2802-4745-B6C8-E5D3C5766732}" type="sibTrans" cxnId="{B4C868EE-3181-4393-B674-71686D7BCF63}">
      <dgm:prSet/>
      <dgm:spPr/>
      <dgm:t>
        <a:bodyPr/>
        <a:lstStyle/>
        <a:p>
          <a:endParaRPr lang="ru-RU" sz="1600" b="1"/>
        </a:p>
      </dgm:t>
    </dgm:pt>
    <dgm:pt modelId="{6C719D02-DB3E-4BEA-ADBC-E50BF3F235BE}">
      <dgm:prSet phldrT="[Текст]" custT="1"/>
      <dgm:spPr/>
      <dgm:t>
        <a:bodyPr/>
        <a:lstStyle/>
        <a:p>
          <a:r>
            <a:rPr lang="ru-RU" sz="1600" b="1" dirty="0" smtClean="0"/>
            <a:t>семинар по мерам поддержки Фонда промышленности Иркутской области,</a:t>
          </a:r>
          <a:endParaRPr lang="ru-RU" sz="1600" b="1" dirty="0"/>
        </a:p>
      </dgm:t>
    </dgm:pt>
    <dgm:pt modelId="{35C1941D-4EF4-4D69-B262-FD40BE376931}" type="parTrans" cxnId="{432D38E9-B8B6-4954-AB1F-8D6AC755DCE0}">
      <dgm:prSet/>
      <dgm:spPr/>
      <dgm:t>
        <a:bodyPr/>
        <a:lstStyle/>
        <a:p>
          <a:endParaRPr lang="ru-RU" sz="1600" b="1"/>
        </a:p>
      </dgm:t>
    </dgm:pt>
    <dgm:pt modelId="{A9731E43-238F-42E5-BFB3-E85DB69F4862}" type="sibTrans" cxnId="{432D38E9-B8B6-4954-AB1F-8D6AC755DCE0}">
      <dgm:prSet/>
      <dgm:spPr/>
      <dgm:t>
        <a:bodyPr/>
        <a:lstStyle/>
        <a:p>
          <a:endParaRPr lang="ru-RU" sz="1600" b="1"/>
        </a:p>
      </dgm:t>
    </dgm:pt>
    <dgm:pt modelId="{E577F1EE-A84B-4F82-9166-71AEE209D7FE}">
      <dgm:prSet phldrT="[Текст]" custT="1"/>
      <dgm:spPr/>
      <dgm:t>
        <a:bodyPr/>
        <a:lstStyle/>
        <a:p>
          <a:r>
            <a:rPr lang="ru-RU" sz="1600" b="1" smtClean="0"/>
            <a:t>расширенный семинар по видам и формам государственной и иной поддержки СМСП,</a:t>
          </a:r>
          <a:endParaRPr lang="ru-RU" sz="1600" b="1"/>
        </a:p>
      </dgm:t>
    </dgm:pt>
    <dgm:pt modelId="{DEFCCE56-4FD9-4ED7-A63A-7B683A7B8815}" type="parTrans" cxnId="{BCA19816-449F-4C56-958E-66C47CD28025}">
      <dgm:prSet/>
      <dgm:spPr/>
      <dgm:t>
        <a:bodyPr/>
        <a:lstStyle/>
        <a:p>
          <a:endParaRPr lang="ru-RU" sz="1600" b="1"/>
        </a:p>
      </dgm:t>
    </dgm:pt>
    <dgm:pt modelId="{C102B661-F021-42A7-80A2-1D06B8968F39}" type="sibTrans" cxnId="{BCA19816-449F-4C56-958E-66C47CD28025}">
      <dgm:prSet/>
      <dgm:spPr/>
      <dgm:t>
        <a:bodyPr/>
        <a:lstStyle/>
        <a:p>
          <a:endParaRPr lang="ru-RU" sz="1600" b="1"/>
        </a:p>
      </dgm:t>
    </dgm:pt>
    <dgm:pt modelId="{7D114225-BDD9-44C1-B46E-D6165E63BE03}">
      <dgm:prSet phldrT="[Текст]" custT="1"/>
      <dgm:spPr/>
      <dgm:t>
        <a:bodyPr/>
        <a:lstStyle/>
        <a:p>
          <a:r>
            <a:rPr lang="ru-RU" sz="1600" b="1" dirty="0" smtClean="0"/>
            <a:t>встреча с представителями Иркутского гарантийного фонда и другими</a:t>
          </a:r>
          <a:endParaRPr lang="ru-RU" sz="1600" b="1" dirty="0"/>
        </a:p>
      </dgm:t>
    </dgm:pt>
    <dgm:pt modelId="{A7D290FE-5379-4F8D-BFD3-62B365730632}" type="parTrans" cxnId="{7D1D1A36-C222-490A-B145-9141D82758FB}">
      <dgm:prSet/>
      <dgm:spPr/>
      <dgm:t>
        <a:bodyPr/>
        <a:lstStyle/>
        <a:p>
          <a:endParaRPr lang="ru-RU" sz="1600" b="1"/>
        </a:p>
      </dgm:t>
    </dgm:pt>
    <dgm:pt modelId="{A8B6421B-E7B6-4D11-A03C-76821A9CAFA3}" type="sibTrans" cxnId="{7D1D1A36-C222-490A-B145-9141D82758FB}">
      <dgm:prSet/>
      <dgm:spPr/>
      <dgm:t>
        <a:bodyPr/>
        <a:lstStyle/>
        <a:p>
          <a:endParaRPr lang="ru-RU" sz="1600" b="1"/>
        </a:p>
      </dgm:t>
    </dgm:pt>
    <dgm:pt modelId="{0AD9AD61-147C-4A35-AC95-D92C1F4CCEF9}">
      <dgm:prSet phldrT="[Текст]" custT="1"/>
      <dgm:spPr/>
      <dgm:t>
        <a:bodyPr/>
        <a:lstStyle/>
        <a:p>
          <a:r>
            <a:rPr lang="ru-RU" sz="1600" b="1" u="sng" dirty="0" smtClean="0"/>
            <a:t>Предоставлена финансовая поддержка</a:t>
          </a:r>
          <a:r>
            <a:rPr lang="ru-RU" sz="1600" b="1" u="none" dirty="0" smtClean="0"/>
            <a:t> (</a:t>
          </a:r>
          <a:r>
            <a:rPr lang="ru-RU" sz="1600" b="1" dirty="0" smtClean="0"/>
            <a:t>гранты на развитие, субсидирование части затрат на приобретение производственного оборудования):</a:t>
          </a:r>
          <a:endParaRPr lang="ru-RU" sz="1600" b="1" dirty="0"/>
        </a:p>
      </dgm:t>
    </dgm:pt>
    <dgm:pt modelId="{9D9FF824-3360-4560-802C-1EC9A4E81073}" type="parTrans" cxnId="{3556C05C-1D78-4998-8EC4-4A658EC8D9EE}">
      <dgm:prSet/>
      <dgm:spPr/>
      <dgm:t>
        <a:bodyPr/>
        <a:lstStyle/>
        <a:p>
          <a:endParaRPr lang="ru-RU" sz="1600" b="1"/>
        </a:p>
      </dgm:t>
    </dgm:pt>
    <dgm:pt modelId="{F8D41630-827C-49F7-89BF-EA32A82AC62B}" type="sibTrans" cxnId="{3556C05C-1D78-4998-8EC4-4A658EC8D9EE}">
      <dgm:prSet/>
      <dgm:spPr/>
      <dgm:t>
        <a:bodyPr/>
        <a:lstStyle/>
        <a:p>
          <a:endParaRPr lang="ru-RU" sz="1600" b="1"/>
        </a:p>
      </dgm:t>
    </dgm:pt>
    <dgm:pt modelId="{7009166C-446E-4C20-8280-7F3ECF1CAFD2}">
      <dgm:prSet phldrT="[Текст]" custT="1"/>
      <dgm:spPr/>
      <dgm:t>
        <a:bodyPr/>
        <a:lstStyle/>
        <a:p>
          <a:r>
            <a:rPr lang="ru-RU" sz="1600" b="1" smtClean="0"/>
            <a:t>Электронными письмами в адрес предпринимателей</a:t>
          </a:r>
          <a:endParaRPr lang="ru-RU" sz="1600" b="1"/>
        </a:p>
      </dgm:t>
    </dgm:pt>
    <dgm:pt modelId="{3B4DB743-1F01-42AE-AB75-F2A70284DA1F}" type="parTrans" cxnId="{0EBC42B0-2A28-4994-813C-27C9FC35D4D1}">
      <dgm:prSet/>
      <dgm:spPr/>
      <dgm:t>
        <a:bodyPr/>
        <a:lstStyle/>
        <a:p>
          <a:endParaRPr lang="ru-RU" sz="1600"/>
        </a:p>
      </dgm:t>
    </dgm:pt>
    <dgm:pt modelId="{067EAC61-436C-4992-B4AA-D3E1131EB0D2}" type="sibTrans" cxnId="{0EBC42B0-2A28-4994-813C-27C9FC35D4D1}">
      <dgm:prSet/>
      <dgm:spPr/>
      <dgm:t>
        <a:bodyPr/>
        <a:lstStyle/>
        <a:p>
          <a:endParaRPr lang="ru-RU" sz="1600"/>
        </a:p>
      </dgm:t>
    </dgm:pt>
    <dgm:pt modelId="{65689922-0CB6-44C5-BE1B-889A877E96E1}">
      <dgm:prSet phldrT="[Текст]" custT="1"/>
      <dgm:spPr/>
      <dgm:t>
        <a:bodyPr/>
        <a:lstStyle/>
        <a:p>
          <a:r>
            <a:rPr lang="ru-RU" sz="1600" b="1" smtClean="0"/>
            <a:t>Рассылки через государственные органы (налоговая служба. центр занятости, пенсионный фонд, фонд социального страхования)</a:t>
          </a:r>
          <a:endParaRPr lang="ru-RU" sz="1600" b="1"/>
        </a:p>
      </dgm:t>
    </dgm:pt>
    <dgm:pt modelId="{8594C38A-2C5C-4EB9-902C-F95F077230A2}" type="parTrans" cxnId="{02ECD929-A8DD-46D8-BE28-611B0EB74437}">
      <dgm:prSet/>
      <dgm:spPr/>
      <dgm:t>
        <a:bodyPr/>
        <a:lstStyle/>
        <a:p>
          <a:endParaRPr lang="ru-RU" sz="1600"/>
        </a:p>
      </dgm:t>
    </dgm:pt>
    <dgm:pt modelId="{28762AD0-C827-4C69-9521-F5FB0BC95226}" type="sibTrans" cxnId="{02ECD929-A8DD-46D8-BE28-611B0EB74437}">
      <dgm:prSet/>
      <dgm:spPr/>
      <dgm:t>
        <a:bodyPr/>
        <a:lstStyle/>
        <a:p>
          <a:endParaRPr lang="ru-RU" sz="1600"/>
        </a:p>
      </dgm:t>
    </dgm:pt>
    <dgm:pt modelId="{36E0FF68-C8C6-469A-A64F-B9F7B0072AB5}">
      <dgm:prSet phldrT="[Текст]" custT="1"/>
      <dgm:spPr/>
      <dgm:t>
        <a:bodyPr/>
        <a:lstStyle/>
        <a:p>
          <a:r>
            <a:rPr lang="ru-RU" sz="1600" b="1" dirty="0" smtClean="0"/>
            <a:t>2018 год 2 субъектам на сумму 120,6 тыс. руб.</a:t>
          </a:r>
          <a:r>
            <a:rPr lang="en-US" sz="1600" b="1" dirty="0" smtClean="0"/>
            <a:t>;</a:t>
          </a:r>
          <a:endParaRPr lang="ru-RU" sz="1600" b="1" dirty="0"/>
        </a:p>
      </dgm:t>
    </dgm:pt>
    <dgm:pt modelId="{B2D65299-D8B9-4A2A-8896-5001734B282D}" type="parTrans" cxnId="{B57943CA-D281-451E-8B96-39DB01ACE3B2}">
      <dgm:prSet/>
      <dgm:spPr/>
      <dgm:t>
        <a:bodyPr/>
        <a:lstStyle/>
        <a:p>
          <a:endParaRPr lang="ru-RU"/>
        </a:p>
      </dgm:t>
    </dgm:pt>
    <dgm:pt modelId="{C639436E-89CF-43A8-A8A3-AED8BA2AC350}" type="sibTrans" cxnId="{B57943CA-D281-451E-8B96-39DB01ACE3B2}">
      <dgm:prSet/>
      <dgm:spPr/>
      <dgm:t>
        <a:bodyPr/>
        <a:lstStyle/>
        <a:p>
          <a:endParaRPr lang="ru-RU"/>
        </a:p>
      </dgm:t>
    </dgm:pt>
    <dgm:pt modelId="{19F24827-3716-4D03-93F3-A4A9336D53D9}">
      <dgm:prSet phldrT="[Текст]" custT="1"/>
      <dgm:spPr/>
      <dgm:t>
        <a:bodyPr/>
        <a:lstStyle/>
        <a:p>
          <a:r>
            <a:rPr lang="ru-RU" sz="1600" b="1" dirty="0" smtClean="0"/>
            <a:t>2017 год 5 субъектам на сумму 297,1 тыс. руб.</a:t>
          </a:r>
          <a:r>
            <a:rPr lang="en-US" sz="1600" b="1" dirty="0" smtClean="0"/>
            <a:t>;</a:t>
          </a:r>
          <a:endParaRPr lang="ru-RU" sz="1600" b="1" dirty="0"/>
        </a:p>
      </dgm:t>
    </dgm:pt>
    <dgm:pt modelId="{FAB05E4B-B15D-417E-A25F-2093537233ED}" type="parTrans" cxnId="{3B40C3E5-DA15-4CC6-9B0B-6CBF71A0D2B2}">
      <dgm:prSet/>
      <dgm:spPr/>
      <dgm:t>
        <a:bodyPr/>
        <a:lstStyle/>
        <a:p>
          <a:endParaRPr lang="ru-RU"/>
        </a:p>
      </dgm:t>
    </dgm:pt>
    <dgm:pt modelId="{DECEB74E-457E-4D39-9D5A-7F1FA577B78A}" type="sibTrans" cxnId="{3B40C3E5-DA15-4CC6-9B0B-6CBF71A0D2B2}">
      <dgm:prSet/>
      <dgm:spPr/>
      <dgm:t>
        <a:bodyPr/>
        <a:lstStyle/>
        <a:p>
          <a:endParaRPr lang="ru-RU"/>
        </a:p>
      </dgm:t>
    </dgm:pt>
    <dgm:pt modelId="{3E6D31FB-8272-4480-829F-C542BCA32A56}">
      <dgm:prSet phldrT="[Текст]" custT="1"/>
      <dgm:spPr/>
      <dgm:t>
        <a:bodyPr/>
        <a:lstStyle/>
        <a:p>
          <a:r>
            <a:rPr lang="ru-RU" sz="1600" b="1" dirty="0" smtClean="0"/>
            <a:t>2019 год 5 субъектам на сумму 293,0 тыс. рублей</a:t>
          </a:r>
          <a:endParaRPr lang="ru-RU" sz="1600" b="1" dirty="0"/>
        </a:p>
      </dgm:t>
    </dgm:pt>
    <dgm:pt modelId="{E28B6DB9-486B-4624-86AA-498FDAB3641A}" type="parTrans" cxnId="{8C5D0A1E-22D0-4A64-881F-8AF33A5A7F27}">
      <dgm:prSet/>
      <dgm:spPr/>
      <dgm:t>
        <a:bodyPr/>
        <a:lstStyle/>
        <a:p>
          <a:endParaRPr lang="ru-RU"/>
        </a:p>
      </dgm:t>
    </dgm:pt>
    <dgm:pt modelId="{707BFF07-05D2-4BA3-AC0D-3F1C366B75DA}" type="sibTrans" cxnId="{8C5D0A1E-22D0-4A64-881F-8AF33A5A7F27}">
      <dgm:prSet/>
      <dgm:spPr/>
      <dgm:t>
        <a:bodyPr/>
        <a:lstStyle/>
        <a:p>
          <a:endParaRPr lang="ru-RU"/>
        </a:p>
      </dgm:t>
    </dgm:pt>
    <dgm:pt modelId="{9FEBED63-62B4-44BB-B4EF-407C85AC22F7}" type="pres">
      <dgm:prSet presAssocID="{35E7E19F-2D35-489C-978A-4147502C28F9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7BE5E91C-1554-449D-BFF7-0191F67909B2}" type="pres">
      <dgm:prSet presAssocID="{5783C70E-BB9C-4B06-8E7A-B7D4FC54E5BB}" presName="comp" presStyleCnt="0"/>
      <dgm:spPr/>
      <dgm:t>
        <a:bodyPr/>
        <a:lstStyle/>
        <a:p>
          <a:endParaRPr lang="ru-RU"/>
        </a:p>
      </dgm:t>
    </dgm:pt>
    <dgm:pt modelId="{4D1F3A26-5E4B-473A-8058-D0124FF917A3}" type="pres">
      <dgm:prSet presAssocID="{5783C70E-BB9C-4B06-8E7A-B7D4FC54E5BB}" presName="box" presStyleLbl="node1" presStyleIdx="0" presStyleCnt="3"/>
      <dgm:spPr/>
      <dgm:t>
        <a:bodyPr/>
        <a:lstStyle/>
        <a:p>
          <a:endParaRPr lang="ru-RU"/>
        </a:p>
      </dgm:t>
    </dgm:pt>
    <dgm:pt modelId="{D4CED591-186B-4DBC-AA10-9265ECE823D7}" type="pres">
      <dgm:prSet presAssocID="{5783C70E-BB9C-4B06-8E7A-B7D4FC54E5BB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endParaRPr lang="ru-RU"/>
        </a:p>
      </dgm:t>
    </dgm:pt>
    <dgm:pt modelId="{371C5C94-6590-40C7-AD41-B12A9E563DEB}" type="pres">
      <dgm:prSet presAssocID="{5783C70E-BB9C-4B06-8E7A-B7D4FC54E5BB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F25B880-411A-4105-919D-66D711B73D68}" type="pres">
      <dgm:prSet presAssocID="{843C58B2-8B32-4BA0-AA6D-7137D9EAC297}" presName="spacer" presStyleCnt="0"/>
      <dgm:spPr/>
      <dgm:t>
        <a:bodyPr/>
        <a:lstStyle/>
        <a:p>
          <a:endParaRPr lang="ru-RU"/>
        </a:p>
      </dgm:t>
    </dgm:pt>
    <dgm:pt modelId="{5E9B2471-A180-4C75-9BCE-D30F6F71006F}" type="pres">
      <dgm:prSet presAssocID="{38943C10-EBF2-4C93-8979-90909109E750}" presName="comp" presStyleCnt="0"/>
      <dgm:spPr/>
      <dgm:t>
        <a:bodyPr/>
        <a:lstStyle/>
        <a:p>
          <a:endParaRPr lang="ru-RU"/>
        </a:p>
      </dgm:t>
    </dgm:pt>
    <dgm:pt modelId="{D21018F2-2D19-4302-95EF-2DB593A57671}" type="pres">
      <dgm:prSet presAssocID="{38943C10-EBF2-4C93-8979-90909109E750}" presName="box" presStyleLbl="node1" presStyleIdx="1" presStyleCnt="3"/>
      <dgm:spPr/>
      <dgm:t>
        <a:bodyPr/>
        <a:lstStyle/>
        <a:p>
          <a:endParaRPr lang="ru-RU"/>
        </a:p>
      </dgm:t>
    </dgm:pt>
    <dgm:pt modelId="{8C27AFC2-DC02-479B-9782-D473F413C007}" type="pres">
      <dgm:prSet presAssocID="{38943C10-EBF2-4C93-8979-90909109E750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endParaRPr lang="ru-RU"/>
        </a:p>
      </dgm:t>
    </dgm:pt>
    <dgm:pt modelId="{79DDEFA6-71CA-4D67-8D75-A233063C03B2}" type="pres">
      <dgm:prSet presAssocID="{38943C10-EBF2-4C93-8979-90909109E750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84BB088-8E15-40A1-8EE6-8A1C63AFA8AE}" type="pres">
      <dgm:prSet presAssocID="{EEB43CF3-2802-4745-B6C8-E5D3C5766732}" presName="spacer" presStyleCnt="0"/>
      <dgm:spPr/>
      <dgm:t>
        <a:bodyPr/>
        <a:lstStyle/>
        <a:p>
          <a:endParaRPr lang="ru-RU"/>
        </a:p>
      </dgm:t>
    </dgm:pt>
    <dgm:pt modelId="{EA062D9C-E21F-447C-ABD0-3DCF8414A96F}" type="pres">
      <dgm:prSet presAssocID="{0AD9AD61-147C-4A35-AC95-D92C1F4CCEF9}" presName="comp" presStyleCnt="0"/>
      <dgm:spPr/>
      <dgm:t>
        <a:bodyPr/>
        <a:lstStyle/>
        <a:p>
          <a:endParaRPr lang="ru-RU"/>
        </a:p>
      </dgm:t>
    </dgm:pt>
    <dgm:pt modelId="{B01FE064-D5C1-421D-B6AC-106FA20289B9}" type="pres">
      <dgm:prSet presAssocID="{0AD9AD61-147C-4A35-AC95-D92C1F4CCEF9}" presName="box" presStyleLbl="node1" presStyleIdx="2" presStyleCnt="3" custLinFactNeighborY="5592"/>
      <dgm:spPr/>
      <dgm:t>
        <a:bodyPr/>
        <a:lstStyle/>
        <a:p>
          <a:endParaRPr lang="ru-RU"/>
        </a:p>
      </dgm:t>
    </dgm:pt>
    <dgm:pt modelId="{B62B15BF-B52F-4EE6-A817-C38093FF6917}" type="pres">
      <dgm:prSet presAssocID="{0AD9AD61-147C-4A35-AC95-D92C1F4CCEF9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endParaRPr lang="ru-RU"/>
        </a:p>
      </dgm:t>
    </dgm:pt>
    <dgm:pt modelId="{F1A45FB5-4B07-4FF1-AF87-94561B9D84AD}" type="pres">
      <dgm:prSet presAssocID="{0AD9AD61-147C-4A35-AC95-D92C1F4CCEF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BF7C3192-13A2-4F89-982C-9D2062381F22}" type="presOf" srcId="{7009166C-446E-4C20-8280-7F3ECF1CAFD2}" destId="{4D1F3A26-5E4B-473A-8058-D0124FF917A3}" srcOrd="0" destOrd="2" presId="urn:microsoft.com/office/officeart/2005/8/layout/vList4"/>
    <dgm:cxn modelId="{37A757F1-0B23-47A5-AA53-BF6EA5E78182}" type="presOf" srcId="{E577F1EE-A84B-4F82-9166-71AEE209D7FE}" destId="{D21018F2-2D19-4302-95EF-2DB593A57671}" srcOrd="0" destOrd="2" presId="urn:microsoft.com/office/officeart/2005/8/layout/vList4"/>
    <dgm:cxn modelId="{9CE6B942-98C3-4AB4-925D-71A0E2BB9684}" type="presOf" srcId="{6C719D02-DB3E-4BEA-ADBC-E50BF3F235BE}" destId="{D21018F2-2D19-4302-95EF-2DB593A57671}" srcOrd="0" destOrd="1" presId="urn:microsoft.com/office/officeart/2005/8/layout/vList4"/>
    <dgm:cxn modelId="{9E8148D7-C044-4B7A-94DD-22EF23B7A8B0}" type="presOf" srcId="{0AD9AD61-147C-4A35-AC95-D92C1F4CCEF9}" destId="{B01FE064-D5C1-421D-B6AC-106FA20289B9}" srcOrd="0" destOrd="0" presId="urn:microsoft.com/office/officeart/2005/8/layout/vList4"/>
    <dgm:cxn modelId="{F4FD0435-4625-4D48-B687-9BAF9EFE10CD}" type="presOf" srcId="{19F24827-3716-4D03-93F3-A4A9336D53D9}" destId="{F1A45FB5-4B07-4FF1-AF87-94561B9D84AD}" srcOrd="1" destOrd="1" presId="urn:microsoft.com/office/officeart/2005/8/layout/vList4"/>
    <dgm:cxn modelId="{66F59F10-BD67-47A9-9672-EBB6D54CF307}" type="presOf" srcId="{7D114225-BDD9-44C1-B46E-D6165E63BE03}" destId="{79DDEFA6-71CA-4D67-8D75-A233063C03B2}" srcOrd="1" destOrd="3" presId="urn:microsoft.com/office/officeart/2005/8/layout/vList4"/>
    <dgm:cxn modelId="{3B40C3E5-DA15-4CC6-9B0B-6CBF71A0D2B2}" srcId="{0AD9AD61-147C-4A35-AC95-D92C1F4CCEF9}" destId="{19F24827-3716-4D03-93F3-A4A9336D53D9}" srcOrd="0" destOrd="0" parTransId="{FAB05E4B-B15D-417E-A25F-2093537233ED}" sibTransId="{DECEB74E-457E-4D39-9D5A-7F1FA577B78A}"/>
    <dgm:cxn modelId="{89CE2A9D-6571-43BE-A872-DEAB3C446E36}" type="presOf" srcId="{2123FDC7-45C3-4103-BCBF-366C8AE25518}" destId="{371C5C94-6590-40C7-AD41-B12A9E563DEB}" srcOrd="1" destOrd="1" presId="urn:microsoft.com/office/officeart/2005/8/layout/vList4"/>
    <dgm:cxn modelId="{B93197BA-F177-4D13-B3EA-7AADE54D14CA}" srcId="{35E7E19F-2D35-489C-978A-4147502C28F9}" destId="{5783C70E-BB9C-4B06-8E7A-B7D4FC54E5BB}" srcOrd="0" destOrd="0" parTransId="{5FDD9406-190C-45A2-8087-B883729220B9}" sibTransId="{843C58B2-8B32-4BA0-AA6D-7137D9EAC297}"/>
    <dgm:cxn modelId="{A277A4B9-AFC1-4EB5-AADB-D1B590DA525A}" type="presOf" srcId="{0AD9AD61-147C-4A35-AC95-D92C1F4CCEF9}" destId="{F1A45FB5-4B07-4FF1-AF87-94561B9D84AD}" srcOrd="1" destOrd="0" presId="urn:microsoft.com/office/officeart/2005/8/layout/vList4"/>
    <dgm:cxn modelId="{98A8D782-77F2-4765-80BE-31391F532E34}" type="presOf" srcId="{7009166C-446E-4C20-8280-7F3ECF1CAFD2}" destId="{371C5C94-6590-40C7-AD41-B12A9E563DEB}" srcOrd="1" destOrd="2" presId="urn:microsoft.com/office/officeart/2005/8/layout/vList4"/>
    <dgm:cxn modelId="{32E888A4-F893-4CBC-8109-6812C6CC5625}" type="presOf" srcId="{E577F1EE-A84B-4F82-9166-71AEE209D7FE}" destId="{79DDEFA6-71CA-4D67-8D75-A233063C03B2}" srcOrd="1" destOrd="2" presId="urn:microsoft.com/office/officeart/2005/8/layout/vList4"/>
    <dgm:cxn modelId="{DA453DF2-20C3-4FCE-9DB8-6FEF7BAD5343}" type="presOf" srcId="{5783C70E-BB9C-4B06-8E7A-B7D4FC54E5BB}" destId="{4D1F3A26-5E4B-473A-8058-D0124FF917A3}" srcOrd="0" destOrd="0" presId="urn:microsoft.com/office/officeart/2005/8/layout/vList4"/>
    <dgm:cxn modelId="{B57943CA-D281-451E-8B96-39DB01ACE3B2}" srcId="{0AD9AD61-147C-4A35-AC95-D92C1F4CCEF9}" destId="{36E0FF68-C8C6-469A-A64F-B9F7B0072AB5}" srcOrd="1" destOrd="0" parTransId="{B2D65299-D8B9-4A2A-8896-5001734B282D}" sibTransId="{C639436E-89CF-43A8-A8A3-AED8BA2AC350}"/>
    <dgm:cxn modelId="{4EBDB1F9-97DE-4EA0-B78C-034A2971DE51}" type="presOf" srcId="{19F24827-3716-4D03-93F3-A4A9336D53D9}" destId="{B01FE064-D5C1-421D-B6AC-106FA20289B9}" srcOrd="0" destOrd="1" presId="urn:microsoft.com/office/officeart/2005/8/layout/vList4"/>
    <dgm:cxn modelId="{78295AE0-C473-43D0-8338-BD54953D81BF}" type="presOf" srcId="{2123FDC7-45C3-4103-BCBF-366C8AE25518}" destId="{4D1F3A26-5E4B-473A-8058-D0124FF917A3}" srcOrd="0" destOrd="1" presId="urn:microsoft.com/office/officeart/2005/8/layout/vList4"/>
    <dgm:cxn modelId="{BE54B73D-3BFC-48A5-A563-4DA6E81BB961}" type="presOf" srcId="{7D114225-BDD9-44C1-B46E-D6165E63BE03}" destId="{D21018F2-2D19-4302-95EF-2DB593A57671}" srcOrd="0" destOrd="3" presId="urn:microsoft.com/office/officeart/2005/8/layout/vList4"/>
    <dgm:cxn modelId="{C5EB6E47-69BE-4C73-929B-418B6797601E}" type="presOf" srcId="{65689922-0CB6-44C5-BE1B-889A877E96E1}" destId="{371C5C94-6590-40C7-AD41-B12A9E563DEB}" srcOrd="1" destOrd="3" presId="urn:microsoft.com/office/officeart/2005/8/layout/vList4"/>
    <dgm:cxn modelId="{3556C05C-1D78-4998-8EC4-4A658EC8D9EE}" srcId="{35E7E19F-2D35-489C-978A-4147502C28F9}" destId="{0AD9AD61-147C-4A35-AC95-D92C1F4CCEF9}" srcOrd="2" destOrd="0" parTransId="{9D9FF824-3360-4560-802C-1EC9A4E81073}" sibTransId="{F8D41630-827C-49F7-89BF-EA32A82AC62B}"/>
    <dgm:cxn modelId="{7C1EE3F9-B4E4-40CD-99F1-22F559758695}" type="presOf" srcId="{38943C10-EBF2-4C93-8979-90909109E750}" destId="{79DDEFA6-71CA-4D67-8D75-A233063C03B2}" srcOrd="1" destOrd="0" presId="urn:microsoft.com/office/officeart/2005/8/layout/vList4"/>
    <dgm:cxn modelId="{4A2A2A42-9173-4C50-A9AE-4D6C554CC807}" type="presOf" srcId="{6C719D02-DB3E-4BEA-ADBC-E50BF3F235BE}" destId="{79DDEFA6-71CA-4D67-8D75-A233063C03B2}" srcOrd="1" destOrd="1" presId="urn:microsoft.com/office/officeart/2005/8/layout/vList4"/>
    <dgm:cxn modelId="{02ECD929-A8DD-46D8-BE28-611B0EB74437}" srcId="{5783C70E-BB9C-4B06-8E7A-B7D4FC54E5BB}" destId="{65689922-0CB6-44C5-BE1B-889A877E96E1}" srcOrd="2" destOrd="0" parTransId="{8594C38A-2C5C-4EB9-902C-F95F077230A2}" sibTransId="{28762AD0-C827-4C69-9521-F5FB0BC95226}"/>
    <dgm:cxn modelId="{BCA19816-449F-4C56-958E-66C47CD28025}" srcId="{38943C10-EBF2-4C93-8979-90909109E750}" destId="{E577F1EE-A84B-4F82-9166-71AEE209D7FE}" srcOrd="1" destOrd="0" parTransId="{DEFCCE56-4FD9-4ED7-A63A-7B683A7B8815}" sibTransId="{C102B661-F021-42A7-80A2-1D06B8968F39}"/>
    <dgm:cxn modelId="{5C04013A-00D2-4983-89EF-B9DA4039202F}" type="presOf" srcId="{36E0FF68-C8C6-469A-A64F-B9F7B0072AB5}" destId="{B01FE064-D5C1-421D-B6AC-106FA20289B9}" srcOrd="0" destOrd="2" presId="urn:microsoft.com/office/officeart/2005/8/layout/vList4"/>
    <dgm:cxn modelId="{56C7FDCC-3DC1-4F70-B8B1-7DE8E3C8146C}" type="presOf" srcId="{38943C10-EBF2-4C93-8979-90909109E750}" destId="{D21018F2-2D19-4302-95EF-2DB593A57671}" srcOrd="0" destOrd="0" presId="urn:microsoft.com/office/officeart/2005/8/layout/vList4"/>
    <dgm:cxn modelId="{174707C3-1056-468C-A133-8E94A03CF060}" type="presOf" srcId="{65689922-0CB6-44C5-BE1B-889A877E96E1}" destId="{4D1F3A26-5E4B-473A-8058-D0124FF917A3}" srcOrd="0" destOrd="3" presId="urn:microsoft.com/office/officeart/2005/8/layout/vList4"/>
    <dgm:cxn modelId="{8C5D0A1E-22D0-4A64-881F-8AF33A5A7F27}" srcId="{0AD9AD61-147C-4A35-AC95-D92C1F4CCEF9}" destId="{3E6D31FB-8272-4480-829F-C542BCA32A56}" srcOrd="2" destOrd="0" parTransId="{E28B6DB9-486B-4624-86AA-498FDAB3641A}" sibTransId="{707BFF07-05D2-4BA3-AC0D-3F1C366B75DA}"/>
    <dgm:cxn modelId="{F83B1971-2364-4DFA-BBA6-C316C1272428}" type="presOf" srcId="{3E6D31FB-8272-4480-829F-C542BCA32A56}" destId="{B01FE064-D5C1-421D-B6AC-106FA20289B9}" srcOrd="0" destOrd="3" presId="urn:microsoft.com/office/officeart/2005/8/layout/vList4"/>
    <dgm:cxn modelId="{432D38E9-B8B6-4954-AB1F-8D6AC755DCE0}" srcId="{38943C10-EBF2-4C93-8979-90909109E750}" destId="{6C719D02-DB3E-4BEA-ADBC-E50BF3F235BE}" srcOrd="0" destOrd="0" parTransId="{35C1941D-4EF4-4D69-B262-FD40BE376931}" sibTransId="{A9731E43-238F-42E5-BFB3-E85DB69F4862}"/>
    <dgm:cxn modelId="{0EBC42B0-2A28-4994-813C-27C9FC35D4D1}" srcId="{5783C70E-BB9C-4B06-8E7A-B7D4FC54E5BB}" destId="{7009166C-446E-4C20-8280-7F3ECF1CAFD2}" srcOrd="1" destOrd="0" parTransId="{3B4DB743-1F01-42AE-AB75-F2A70284DA1F}" sibTransId="{067EAC61-436C-4992-B4AA-D3E1131EB0D2}"/>
    <dgm:cxn modelId="{B4C868EE-3181-4393-B674-71686D7BCF63}" srcId="{35E7E19F-2D35-489C-978A-4147502C28F9}" destId="{38943C10-EBF2-4C93-8979-90909109E750}" srcOrd="1" destOrd="0" parTransId="{BCDCD9C8-ED07-4D98-A42F-78BEA7724B9C}" sibTransId="{EEB43CF3-2802-4745-B6C8-E5D3C5766732}"/>
    <dgm:cxn modelId="{A0AB77CA-08E8-4B5E-BC2B-72F3FE3E9630}" type="presOf" srcId="{3E6D31FB-8272-4480-829F-C542BCA32A56}" destId="{F1A45FB5-4B07-4FF1-AF87-94561B9D84AD}" srcOrd="1" destOrd="3" presId="urn:microsoft.com/office/officeart/2005/8/layout/vList4"/>
    <dgm:cxn modelId="{7D1D1A36-C222-490A-B145-9141D82758FB}" srcId="{38943C10-EBF2-4C93-8979-90909109E750}" destId="{7D114225-BDD9-44C1-B46E-D6165E63BE03}" srcOrd="2" destOrd="0" parTransId="{A7D290FE-5379-4F8D-BFD3-62B365730632}" sibTransId="{A8B6421B-E7B6-4D11-A03C-76821A9CAFA3}"/>
    <dgm:cxn modelId="{4460D3F7-1B1D-4E26-BA7D-33AA7731B0C9}" type="presOf" srcId="{5783C70E-BB9C-4B06-8E7A-B7D4FC54E5BB}" destId="{371C5C94-6590-40C7-AD41-B12A9E563DEB}" srcOrd="1" destOrd="0" presId="urn:microsoft.com/office/officeart/2005/8/layout/vList4"/>
    <dgm:cxn modelId="{2756D6CB-F7D8-45E4-B048-19140F07DD36}" srcId="{5783C70E-BB9C-4B06-8E7A-B7D4FC54E5BB}" destId="{2123FDC7-45C3-4103-BCBF-366C8AE25518}" srcOrd="0" destOrd="0" parTransId="{D0F3C067-27C2-470F-A2E9-6EF5541DE39A}" sibTransId="{FFC688F0-4A03-4023-AD7A-34A1B38F7992}"/>
    <dgm:cxn modelId="{B3561871-4648-4233-926B-6EB6E65E92DA}" type="presOf" srcId="{36E0FF68-C8C6-469A-A64F-B9F7B0072AB5}" destId="{F1A45FB5-4B07-4FF1-AF87-94561B9D84AD}" srcOrd="1" destOrd="2" presId="urn:microsoft.com/office/officeart/2005/8/layout/vList4"/>
    <dgm:cxn modelId="{B674EDCC-7041-495B-8F41-D8103CEAE0A9}" type="presOf" srcId="{35E7E19F-2D35-489C-978A-4147502C28F9}" destId="{9FEBED63-62B4-44BB-B4EF-407C85AC22F7}" srcOrd="0" destOrd="0" presId="urn:microsoft.com/office/officeart/2005/8/layout/vList4"/>
    <dgm:cxn modelId="{175ED40D-A10E-4C38-BAA7-57802BC0A708}" type="presParOf" srcId="{9FEBED63-62B4-44BB-B4EF-407C85AC22F7}" destId="{7BE5E91C-1554-449D-BFF7-0191F67909B2}" srcOrd="0" destOrd="0" presId="urn:microsoft.com/office/officeart/2005/8/layout/vList4"/>
    <dgm:cxn modelId="{C6E44A10-F042-4EDD-93D6-755190F1D5CA}" type="presParOf" srcId="{7BE5E91C-1554-449D-BFF7-0191F67909B2}" destId="{4D1F3A26-5E4B-473A-8058-D0124FF917A3}" srcOrd="0" destOrd="0" presId="urn:microsoft.com/office/officeart/2005/8/layout/vList4"/>
    <dgm:cxn modelId="{652763D4-1993-4344-AE29-41CD989C8E43}" type="presParOf" srcId="{7BE5E91C-1554-449D-BFF7-0191F67909B2}" destId="{D4CED591-186B-4DBC-AA10-9265ECE823D7}" srcOrd="1" destOrd="0" presId="urn:microsoft.com/office/officeart/2005/8/layout/vList4"/>
    <dgm:cxn modelId="{46F61781-FBEA-478D-B2D4-6EB250DFD87C}" type="presParOf" srcId="{7BE5E91C-1554-449D-BFF7-0191F67909B2}" destId="{371C5C94-6590-40C7-AD41-B12A9E563DEB}" srcOrd="2" destOrd="0" presId="urn:microsoft.com/office/officeart/2005/8/layout/vList4"/>
    <dgm:cxn modelId="{37A1B3D2-9113-4AAA-AE3A-8F471093E4D9}" type="presParOf" srcId="{9FEBED63-62B4-44BB-B4EF-407C85AC22F7}" destId="{EF25B880-411A-4105-919D-66D711B73D68}" srcOrd="1" destOrd="0" presId="urn:microsoft.com/office/officeart/2005/8/layout/vList4"/>
    <dgm:cxn modelId="{9B3107DB-372C-4BB2-B1E9-D1A6F9648AD2}" type="presParOf" srcId="{9FEBED63-62B4-44BB-B4EF-407C85AC22F7}" destId="{5E9B2471-A180-4C75-9BCE-D30F6F71006F}" srcOrd="2" destOrd="0" presId="urn:microsoft.com/office/officeart/2005/8/layout/vList4"/>
    <dgm:cxn modelId="{2CC2E9B3-291A-47A2-A9D0-D8A4F1292005}" type="presParOf" srcId="{5E9B2471-A180-4C75-9BCE-D30F6F71006F}" destId="{D21018F2-2D19-4302-95EF-2DB593A57671}" srcOrd="0" destOrd="0" presId="urn:microsoft.com/office/officeart/2005/8/layout/vList4"/>
    <dgm:cxn modelId="{D2AB7F21-7FB1-4641-8CF9-E02D087ABCC1}" type="presParOf" srcId="{5E9B2471-A180-4C75-9BCE-D30F6F71006F}" destId="{8C27AFC2-DC02-479B-9782-D473F413C007}" srcOrd="1" destOrd="0" presId="urn:microsoft.com/office/officeart/2005/8/layout/vList4"/>
    <dgm:cxn modelId="{0EE16CE1-8351-4B98-8F46-AD6D348B99C9}" type="presParOf" srcId="{5E9B2471-A180-4C75-9BCE-D30F6F71006F}" destId="{79DDEFA6-71CA-4D67-8D75-A233063C03B2}" srcOrd="2" destOrd="0" presId="urn:microsoft.com/office/officeart/2005/8/layout/vList4"/>
    <dgm:cxn modelId="{2241875E-8A85-4E29-AC15-332FC61FBDC9}" type="presParOf" srcId="{9FEBED63-62B4-44BB-B4EF-407C85AC22F7}" destId="{184BB088-8E15-40A1-8EE6-8A1C63AFA8AE}" srcOrd="3" destOrd="0" presId="urn:microsoft.com/office/officeart/2005/8/layout/vList4"/>
    <dgm:cxn modelId="{9116A2A2-DA35-4DEB-BD58-962D8BC206C3}" type="presParOf" srcId="{9FEBED63-62B4-44BB-B4EF-407C85AC22F7}" destId="{EA062D9C-E21F-447C-ABD0-3DCF8414A96F}" srcOrd="4" destOrd="0" presId="urn:microsoft.com/office/officeart/2005/8/layout/vList4"/>
    <dgm:cxn modelId="{FBC68D28-22BF-4275-ABB3-D304814F6EEC}" type="presParOf" srcId="{EA062D9C-E21F-447C-ABD0-3DCF8414A96F}" destId="{B01FE064-D5C1-421D-B6AC-106FA20289B9}" srcOrd="0" destOrd="0" presId="urn:microsoft.com/office/officeart/2005/8/layout/vList4"/>
    <dgm:cxn modelId="{A8CC7C86-F902-416F-8941-A5C7BCE49074}" type="presParOf" srcId="{EA062D9C-E21F-447C-ABD0-3DCF8414A96F}" destId="{B62B15BF-B52F-4EE6-A817-C38093FF6917}" srcOrd="1" destOrd="0" presId="urn:microsoft.com/office/officeart/2005/8/layout/vList4"/>
    <dgm:cxn modelId="{2061091D-53DD-4DBF-A866-F3BD6110BB82}" type="presParOf" srcId="{EA062D9C-E21F-447C-ABD0-3DCF8414A96F}" destId="{F1A45FB5-4B07-4FF1-AF87-94561B9D84A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4C485DD-8926-4C27-8AAB-00790522C0A2}" type="doc">
      <dgm:prSet loTypeId="urn:microsoft.com/office/officeart/2005/8/layout/chart3" loCatId="relationship" qsTypeId="urn:microsoft.com/office/officeart/2005/8/quickstyle/simple1" qsCatId="simple" csTypeId="urn:microsoft.com/office/officeart/2005/8/colors/colorful4" csCatId="colorful" phldr="1"/>
      <dgm:spPr/>
    </dgm:pt>
    <dgm:pt modelId="{2BF369D3-75EE-4114-AB99-2574FFD21157}">
      <dgm:prSet phldrT="[Текст]"/>
      <dgm:spPr>
        <a:solidFill>
          <a:srgbClr val="FFC00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ru-RU" smtClean="0">
              <a:solidFill>
                <a:schemeClr val="accent6">
                  <a:lumMod val="50000"/>
                </a:schemeClr>
              </a:solidFill>
            </a:rPr>
            <a:t>Новые рабочие места</a:t>
          </a:r>
          <a:endParaRPr lang="ru-RU">
            <a:solidFill>
              <a:schemeClr val="accent6">
                <a:lumMod val="50000"/>
              </a:schemeClr>
            </a:solidFill>
          </a:endParaRPr>
        </a:p>
      </dgm:t>
    </dgm:pt>
    <dgm:pt modelId="{4B08EA30-1F5B-4DD3-8BF4-EBBF23A9B7F9}" type="parTrans" cxnId="{CDC34B7E-FB93-467A-A96A-8F6F1DAFEBF5}">
      <dgm:prSet/>
      <dgm:spPr/>
      <dgm:t>
        <a:bodyPr/>
        <a:lstStyle/>
        <a:p>
          <a:endParaRPr lang="ru-RU"/>
        </a:p>
      </dgm:t>
    </dgm:pt>
    <dgm:pt modelId="{7937F39A-DD6F-420B-A15E-B988CF8F96D6}" type="sibTrans" cxnId="{CDC34B7E-FB93-467A-A96A-8F6F1DAFEBF5}">
      <dgm:prSet/>
      <dgm:spPr/>
      <dgm:t>
        <a:bodyPr/>
        <a:lstStyle/>
        <a:p>
          <a:endParaRPr lang="ru-RU"/>
        </a:p>
      </dgm:t>
    </dgm:pt>
    <dgm:pt modelId="{1B8A3C6A-BE0F-4607-B64F-C1ADBE1CA6A4}">
      <dgm:prSet phldrT="[Текст]"/>
      <dgm:spPr>
        <a:solidFill>
          <a:srgbClr val="66FF33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ru-RU" smtClean="0">
              <a:solidFill>
                <a:schemeClr val="accent6">
                  <a:lumMod val="50000"/>
                </a:schemeClr>
              </a:solidFill>
            </a:rPr>
            <a:t>Развитие территории</a:t>
          </a:r>
          <a:endParaRPr lang="ru-RU">
            <a:solidFill>
              <a:schemeClr val="accent6">
                <a:lumMod val="50000"/>
              </a:schemeClr>
            </a:solidFill>
          </a:endParaRPr>
        </a:p>
      </dgm:t>
    </dgm:pt>
    <dgm:pt modelId="{57C1888C-FD07-4B24-9C56-C46AA3122D06}" type="parTrans" cxnId="{F66EF44E-F7AE-4CCF-9F1F-C8895F1E2ACC}">
      <dgm:prSet/>
      <dgm:spPr/>
      <dgm:t>
        <a:bodyPr/>
        <a:lstStyle/>
        <a:p>
          <a:endParaRPr lang="ru-RU"/>
        </a:p>
      </dgm:t>
    </dgm:pt>
    <dgm:pt modelId="{73053163-FF6A-4471-9016-FD92A6EEE006}" type="sibTrans" cxnId="{F66EF44E-F7AE-4CCF-9F1F-C8895F1E2ACC}">
      <dgm:prSet/>
      <dgm:spPr/>
      <dgm:t>
        <a:bodyPr/>
        <a:lstStyle/>
        <a:p>
          <a:endParaRPr lang="ru-RU"/>
        </a:p>
      </dgm:t>
    </dgm:pt>
    <dgm:pt modelId="{AFB4E3A3-3AAD-4699-8699-01CED1AC684C}">
      <dgm:prSet phldrT="[Текст]"/>
      <dgm:spPr>
        <a:solidFill>
          <a:srgbClr val="0070C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ru-RU" smtClean="0"/>
            <a:t>Налоговые поступления</a:t>
          </a:r>
          <a:endParaRPr lang="ru-RU"/>
        </a:p>
      </dgm:t>
    </dgm:pt>
    <dgm:pt modelId="{CC29E67C-0F57-4C29-A797-E6391F4A8FE0}" type="parTrans" cxnId="{30AA4F13-BA96-467A-9C86-DCB817857C24}">
      <dgm:prSet/>
      <dgm:spPr/>
      <dgm:t>
        <a:bodyPr/>
        <a:lstStyle/>
        <a:p>
          <a:endParaRPr lang="ru-RU"/>
        </a:p>
      </dgm:t>
    </dgm:pt>
    <dgm:pt modelId="{A9F79358-41FA-4744-89DC-0676A32C376C}" type="sibTrans" cxnId="{30AA4F13-BA96-467A-9C86-DCB817857C24}">
      <dgm:prSet/>
      <dgm:spPr/>
      <dgm:t>
        <a:bodyPr/>
        <a:lstStyle/>
        <a:p>
          <a:endParaRPr lang="ru-RU"/>
        </a:p>
      </dgm:t>
    </dgm:pt>
    <dgm:pt modelId="{BFC6FE36-FC8F-4B60-AB84-327DD744A8C3}" type="pres">
      <dgm:prSet presAssocID="{C4C485DD-8926-4C27-8AAB-00790522C0A2}" presName="compositeShape" presStyleCnt="0">
        <dgm:presLayoutVars>
          <dgm:chMax val="7"/>
          <dgm:dir/>
          <dgm:resizeHandles val="exact"/>
        </dgm:presLayoutVars>
      </dgm:prSet>
      <dgm:spPr/>
    </dgm:pt>
    <dgm:pt modelId="{1CB987ED-3AA7-45A3-BF9A-E4F801825359}" type="pres">
      <dgm:prSet presAssocID="{C4C485DD-8926-4C27-8AAB-00790522C0A2}" presName="wedge1" presStyleLbl="node1" presStyleIdx="0" presStyleCnt="3" custLinFactNeighborX="657" custLinFactNeighborY="-1594"/>
      <dgm:spPr/>
      <dgm:t>
        <a:bodyPr/>
        <a:lstStyle/>
        <a:p>
          <a:endParaRPr lang="ru-RU"/>
        </a:p>
      </dgm:t>
    </dgm:pt>
    <dgm:pt modelId="{084DDCCB-D2F8-4B19-AF0E-421770C01763}" type="pres">
      <dgm:prSet presAssocID="{C4C485DD-8926-4C27-8AAB-00790522C0A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5BC36CF-0A9E-479E-B076-DE32E9827D89}" type="pres">
      <dgm:prSet presAssocID="{C4C485DD-8926-4C27-8AAB-00790522C0A2}" presName="wedge2" presStyleLbl="node1" presStyleIdx="1" presStyleCnt="3" custLinFactNeighborX="2818" custLinFactNeighborY="-422"/>
      <dgm:spPr/>
      <dgm:t>
        <a:bodyPr/>
        <a:lstStyle/>
        <a:p>
          <a:endParaRPr lang="ru-RU"/>
        </a:p>
      </dgm:t>
    </dgm:pt>
    <dgm:pt modelId="{AA1B3D61-7594-4DB6-929E-77883F7E27E3}" type="pres">
      <dgm:prSet presAssocID="{C4C485DD-8926-4C27-8AAB-00790522C0A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D1495F2-9C29-498A-AF8F-2BD828498272}" type="pres">
      <dgm:prSet presAssocID="{C4C485DD-8926-4C27-8AAB-00790522C0A2}" presName="wedge3" presStyleLbl="node1" presStyleIdx="2" presStyleCnt="3" custLinFactNeighborX="-1594" custLinFactNeighborY="-4537"/>
      <dgm:spPr/>
      <dgm:t>
        <a:bodyPr/>
        <a:lstStyle/>
        <a:p>
          <a:endParaRPr lang="ru-RU"/>
        </a:p>
      </dgm:t>
    </dgm:pt>
    <dgm:pt modelId="{6A8770EB-EF21-4069-A645-86BB56C19BD6}" type="pres">
      <dgm:prSet presAssocID="{C4C485DD-8926-4C27-8AAB-00790522C0A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A4944FCC-AA2E-416B-B4CA-9BEBEC59448C}" type="presOf" srcId="{1B8A3C6A-BE0F-4607-B64F-C1ADBE1CA6A4}" destId="{AA1B3D61-7594-4DB6-929E-77883F7E27E3}" srcOrd="1" destOrd="0" presId="urn:microsoft.com/office/officeart/2005/8/layout/chart3"/>
    <dgm:cxn modelId="{548DEE4D-8162-4280-88F5-BD0FA54246DA}" type="presOf" srcId="{1B8A3C6A-BE0F-4607-B64F-C1ADBE1CA6A4}" destId="{45BC36CF-0A9E-479E-B076-DE32E9827D89}" srcOrd="0" destOrd="0" presId="urn:microsoft.com/office/officeart/2005/8/layout/chart3"/>
    <dgm:cxn modelId="{F66EF44E-F7AE-4CCF-9F1F-C8895F1E2ACC}" srcId="{C4C485DD-8926-4C27-8AAB-00790522C0A2}" destId="{1B8A3C6A-BE0F-4607-B64F-C1ADBE1CA6A4}" srcOrd="1" destOrd="0" parTransId="{57C1888C-FD07-4B24-9C56-C46AA3122D06}" sibTransId="{73053163-FF6A-4471-9016-FD92A6EEE006}"/>
    <dgm:cxn modelId="{7048448C-99C1-4A1B-89ED-6BB296C7B6A0}" type="presOf" srcId="{2BF369D3-75EE-4114-AB99-2574FFD21157}" destId="{1CB987ED-3AA7-45A3-BF9A-E4F801825359}" srcOrd="0" destOrd="0" presId="urn:microsoft.com/office/officeart/2005/8/layout/chart3"/>
    <dgm:cxn modelId="{327DD576-94FB-42F7-BCE7-5C487F478998}" type="presOf" srcId="{C4C485DD-8926-4C27-8AAB-00790522C0A2}" destId="{BFC6FE36-FC8F-4B60-AB84-327DD744A8C3}" srcOrd="0" destOrd="0" presId="urn:microsoft.com/office/officeart/2005/8/layout/chart3"/>
    <dgm:cxn modelId="{75680353-02D0-44F2-9A13-D13F6E38F037}" type="presOf" srcId="{AFB4E3A3-3AAD-4699-8699-01CED1AC684C}" destId="{6A8770EB-EF21-4069-A645-86BB56C19BD6}" srcOrd="1" destOrd="0" presId="urn:microsoft.com/office/officeart/2005/8/layout/chart3"/>
    <dgm:cxn modelId="{30AA4F13-BA96-467A-9C86-DCB817857C24}" srcId="{C4C485DD-8926-4C27-8AAB-00790522C0A2}" destId="{AFB4E3A3-3AAD-4699-8699-01CED1AC684C}" srcOrd="2" destOrd="0" parTransId="{CC29E67C-0F57-4C29-A797-E6391F4A8FE0}" sibTransId="{A9F79358-41FA-4744-89DC-0676A32C376C}"/>
    <dgm:cxn modelId="{7DE27FA7-FA7F-41ED-863D-608031E10D9B}" type="presOf" srcId="{AFB4E3A3-3AAD-4699-8699-01CED1AC684C}" destId="{8D1495F2-9C29-498A-AF8F-2BD828498272}" srcOrd="0" destOrd="0" presId="urn:microsoft.com/office/officeart/2005/8/layout/chart3"/>
    <dgm:cxn modelId="{CDC34B7E-FB93-467A-A96A-8F6F1DAFEBF5}" srcId="{C4C485DD-8926-4C27-8AAB-00790522C0A2}" destId="{2BF369D3-75EE-4114-AB99-2574FFD21157}" srcOrd="0" destOrd="0" parTransId="{4B08EA30-1F5B-4DD3-8BF4-EBBF23A9B7F9}" sibTransId="{7937F39A-DD6F-420B-A15E-B988CF8F96D6}"/>
    <dgm:cxn modelId="{9F0CCF12-87EA-49C7-9807-E5F8269CAA6B}" type="presOf" srcId="{2BF369D3-75EE-4114-AB99-2574FFD21157}" destId="{084DDCCB-D2F8-4B19-AF0E-421770C01763}" srcOrd="1" destOrd="0" presId="urn:microsoft.com/office/officeart/2005/8/layout/chart3"/>
    <dgm:cxn modelId="{A6834F33-4D1E-4368-8E41-8879C488A8CF}" type="presParOf" srcId="{BFC6FE36-FC8F-4B60-AB84-327DD744A8C3}" destId="{1CB987ED-3AA7-45A3-BF9A-E4F801825359}" srcOrd="0" destOrd="0" presId="urn:microsoft.com/office/officeart/2005/8/layout/chart3"/>
    <dgm:cxn modelId="{2F922EBD-F9CA-41F5-8BB4-42CB5C763641}" type="presParOf" srcId="{BFC6FE36-FC8F-4B60-AB84-327DD744A8C3}" destId="{084DDCCB-D2F8-4B19-AF0E-421770C01763}" srcOrd="1" destOrd="0" presId="urn:microsoft.com/office/officeart/2005/8/layout/chart3"/>
    <dgm:cxn modelId="{35AE8AE5-CFB4-43FE-A26A-A9BED523827A}" type="presParOf" srcId="{BFC6FE36-FC8F-4B60-AB84-327DD744A8C3}" destId="{45BC36CF-0A9E-479E-B076-DE32E9827D89}" srcOrd="2" destOrd="0" presId="urn:microsoft.com/office/officeart/2005/8/layout/chart3"/>
    <dgm:cxn modelId="{4DE32422-3C59-4685-96CA-9BB67A9D0FA0}" type="presParOf" srcId="{BFC6FE36-FC8F-4B60-AB84-327DD744A8C3}" destId="{AA1B3D61-7594-4DB6-929E-77883F7E27E3}" srcOrd="3" destOrd="0" presId="urn:microsoft.com/office/officeart/2005/8/layout/chart3"/>
    <dgm:cxn modelId="{1379F0E4-03B7-4FFA-ACC6-F1FA30E72315}" type="presParOf" srcId="{BFC6FE36-FC8F-4B60-AB84-327DD744A8C3}" destId="{8D1495F2-9C29-498A-AF8F-2BD828498272}" srcOrd="4" destOrd="0" presId="urn:microsoft.com/office/officeart/2005/8/layout/chart3"/>
    <dgm:cxn modelId="{80A0D070-7CA4-40A1-AB0F-76C93ACCD3DB}" type="presParOf" srcId="{BFC6FE36-FC8F-4B60-AB84-327DD744A8C3}" destId="{6A8770EB-EF21-4069-A645-86BB56C19BD6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AE4F3E0-86C6-4AD0-B775-71A8D67B5E38}" type="doc">
      <dgm:prSet loTypeId="urn:microsoft.com/office/officeart/2005/8/layout/bList2" loCatId="picture" qsTypeId="urn:microsoft.com/office/officeart/2005/8/quickstyle/simple1" qsCatId="simple" csTypeId="urn:microsoft.com/office/officeart/2005/8/colors/colorful4" csCatId="colorful" phldr="1"/>
      <dgm:spPr/>
    </dgm:pt>
    <dgm:pt modelId="{28E54AA6-BCB4-422D-936E-8929B70DCA73}">
      <dgm:prSet phldrT="[Текст]" custT="1"/>
      <dgm:spPr/>
      <dgm:t>
        <a:bodyPr/>
        <a:lstStyle/>
        <a:p>
          <a:pPr algn="ctr"/>
          <a:r>
            <a:rPr lang="ru-RU" sz="1300" smtClean="0"/>
            <a:t>Процедура МЧП</a:t>
          </a:r>
          <a:endParaRPr lang="ru-RU" sz="1300"/>
        </a:p>
      </dgm:t>
    </dgm:pt>
    <dgm:pt modelId="{85500DFC-1552-4A5E-8F49-6423EFBA4364}" type="parTrans" cxnId="{93B7D2C2-AEBA-4309-AE60-3A111A38823C}">
      <dgm:prSet/>
      <dgm:spPr/>
      <dgm:t>
        <a:bodyPr/>
        <a:lstStyle/>
        <a:p>
          <a:endParaRPr lang="ru-RU" sz="1300"/>
        </a:p>
      </dgm:t>
    </dgm:pt>
    <dgm:pt modelId="{83A7B40E-F610-4FEE-A70A-8FF959D12CAC}" type="sibTrans" cxnId="{93B7D2C2-AEBA-4309-AE60-3A111A38823C}">
      <dgm:prSet/>
      <dgm:spPr/>
      <dgm:t>
        <a:bodyPr/>
        <a:lstStyle/>
        <a:p>
          <a:endParaRPr lang="ru-RU" sz="1300"/>
        </a:p>
      </dgm:t>
    </dgm:pt>
    <dgm:pt modelId="{4512AF96-E56F-45F1-B2FE-9362A88E1E15}">
      <dgm:prSet phldrT="[Текст]" custT="1"/>
      <dgm:spPr/>
      <dgm:t>
        <a:bodyPr/>
        <a:lstStyle/>
        <a:p>
          <a:pPr algn="ctr"/>
          <a:r>
            <a:rPr lang="ru-RU" sz="1300" smtClean="0"/>
            <a:t>Ответственное подразделение</a:t>
          </a:r>
          <a:endParaRPr lang="ru-RU" sz="1300"/>
        </a:p>
      </dgm:t>
    </dgm:pt>
    <dgm:pt modelId="{7505F677-F298-46A1-92A2-50CCD2854B80}" type="parTrans" cxnId="{92A9F1AF-FF25-452A-85D9-A22AD9FE56BD}">
      <dgm:prSet/>
      <dgm:spPr/>
      <dgm:t>
        <a:bodyPr/>
        <a:lstStyle/>
        <a:p>
          <a:endParaRPr lang="ru-RU" sz="1300"/>
        </a:p>
      </dgm:t>
    </dgm:pt>
    <dgm:pt modelId="{0E967823-2EB0-4113-9E3D-FE84781F3312}" type="sibTrans" cxnId="{92A9F1AF-FF25-452A-85D9-A22AD9FE56BD}">
      <dgm:prSet/>
      <dgm:spPr/>
      <dgm:t>
        <a:bodyPr/>
        <a:lstStyle/>
        <a:p>
          <a:endParaRPr lang="ru-RU" sz="1300"/>
        </a:p>
      </dgm:t>
    </dgm:pt>
    <dgm:pt modelId="{966EFCE6-8B3C-44EA-A41E-6C603368036F}">
      <dgm:prSet phldrT="[Текст]" custT="1"/>
      <dgm:spPr/>
      <dgm:t>
        <a:bodyPr/>
        <a:lstStyle/>
        <a:p>
          <a:pPr algn="ctr"/>
          <a:r>
            <a:rPr lang="ru-RU" sz="1300" smtClean="0"/>
            <a:t>Сокращение затрат</a:t>
          </a:r>
          <a:endParaRPr lang="ru-RU" sz="1300"/>
        </a:p>
      </dgm:t>
    </dgm:pt>
    <dgm:pt modelId="{199558AF-1153-4B70-98F9-6F04DBFA248C}" type="parTrans" cxnId="{41940A00-D96D-457B-AE40-5E8B12C45EEF}">
      <dgm:prSet/>
      <dgm:spPr/>
      <dgm:t>
        <a:bodyPr/>
        <a:lstStyle/>
        <a:p>
          <a:endParaRPr lang="ru-RU" sz="1300"/>
        </a:p>
      </dgm:t>
    </dgm:pt>
    <dgm:pt modelId="{22A5771D-A729-4158-ACF4-C9EFB1C86CA5}" type="sibTrans" cxnId="{41940A00-D96D-457B-AE40-5E8B12C45EEF}">
      <dgm:prSet/>
      <dgm:spPr/>
      <dgm:t>
        <a:bodyPr/>
        <a:lstStyle/>
        <a:p>
          <a:endParaRPr lang="ru-RU" sz="1300"/>
        </a:p>
      </dgm:t>
    </dgm:pt>
    <dgm:pt modelId="{BD5D7815-7F26-42A2-91FE-453B61B205F3}">
      <dgm:prSet phldrT="[Текст]" custT="1"/>
      <dgm:spPr/>
      <dgm:t>
        <a:bodyPr/>
        <a:lstStyle/>
        <a:p>
          <a:pPr algn="ctr"/>
          <a:r>
            <a:rPr lang="ru-RU" sz="1300" err="1" smtClean="0"/>
            <a:t>Профессиональ-ная</a:t>
          </a:r>
          <a:r>
            <a:rPr lang="ru-RU" sz="1300" smtClean="0"/>
            <a:t> подготовка</a:t>
          </a:r>
          <a:endParaRPr lang="ru-RU" sz="1300"/>
        </a:p>
      </dgm:t>
    </dgm:pt>
    <dgm:pt modelId="{1A504D45-1B02-491C-991A-6E9DC7BC4AB0}" type="parTrans" cxnId="{423EB650-0C47-45DC-AC7C-35E47F3F973F}">
      <dgm:prSet/>
      <dgm:spPr/>
      <dgm:t>
        <a:bodyPr/>
        <a:lstStyle/>
        <a:p>
          <a:endParaRPr lang="ru-RU" sz="1300"/>
        </a:p>
      </dgm:t>
    </dgm:pt>
    <dgm:pt modelId="{C10E41BA-D81E-4B18-8674-AA8AB8E87198}" type="sibTrans" cxnId="{423EB650-0C47-45DC-AC7C-35E47F3F973F}">
      <dgm:prSet/>
      <dgm:spPr/>
      <dgm:t>
        <a:bodyPr/>
        <a:lstStyle/>
        <a:p>
          <a:endParaRPr lang="ru-RU" sz="1300"/>
        </a:p>
      </dgm:t>
    </dgm:pt>
    <dgm:pt modelId="{E804ECF8-5CB1-4BC4-8137-241C317D9266}">
      <dgm:prSet phldrT="[Текст]" custT="1"/>
      <dgm:spPr/>
      <dgm:t>
        <a:bodyPr/>
        <a:lstStyle/>
        <a:p>
          <a:pPr algn="ctr"/>
          <a:r>
            <a:rPr lang="ru-RU" sz="1300" dirty="0" smtClean="0"/>
            <a:t>Разработка стратегии развития</a:t>
          </a:r>
          <a:endParaRPr lang="ru-RU" sz="1300" dirty="0"/>
        </a:p>
      </dgm:t>
    </dgm:pt>
    <dgm:pt modelId="{C95102EE-EDF3-4C4C-A457-27AC3BCA27DF}" type="parTrans" cxnId="{9F43F119-84D6-4FB5-8FAC-1A2E49DEEF2B}">
      <dgm:prSet/>
      <dgm:spPr/>
      <dgm:t>
        <a:bodyPr/>
        <a:lstStyle/>
        <a:p>
          <a:endParaRPr lang="ru-RU" sz="1300"/>
        </a:p>
      </dgm:t>
    </dgm:pt>
    <dgm:pt modelId="{4C0DC3B8-C8F7-4C13-B94A-B39564280B67}" type="sibTrans" cxnId="{9F43F119-84D6-4FB5-8FAC-1A2E49DEEF2B}">
      <dgm:prSet/>
      <dgm:spPr/>
      <dgm:t>
        <a:bodyPr/>
        <a:lstStyle/>
        <a:p>
          <a:endParaRPr lang="ru-RU" sz="1300"/>
        </a:p>
      </dgm:t>
    </dgm:pt>
    <dgm:pt modelId="{7E286B62-1D00-42FE-B2EA-D7850E9D83C5}">
      <dgm:prSet phldrT="[Текст]" custT="1"/>
      <dgm:spPr/>
      <dgm:t>
        <a:bodyPr/>
        <a:lstStyle/>
        <a:p>
          <a:pPr algn="ctr"/>
          <a:r>
            <a:rPr lang="ru-RU" sz="1300" smtClean="0"/>
            <a:t>Нормативные документы</a:t>
          </a:r>
          <a:endParaRPr lang="ru-RU" sz="1300"/>
        </a:p>
      </dgm:t>
    </dgm:pt>
    <dgm:pt modelId="{F4EBEF93-68DC-4AFD-B782-11A3F5DC0C09}" type="parTrans" cxnId="{E87B64C8-5430-4A3F-9EEF-9D40EC72BC39}">
      <dgm:prSet/>
      <dgm:spPr/>
      <dgm:t>
        <a:bodyPr/>
        <a:lstStyle/>
        <a:p>
          <a:endParaRPr lang="ru-RU" sz="1300"/>
        </a:p>
      </dgm:t>
    </dgm:pt>
    <dgm:pt modelId="{0E13AC2B-9B75-4087-BE07-C6110B1A5A4C}" type="sibTrans" cxnId="{E87B64C8-5430-4A3F-9EEF-9D40EC72BC39}">
      <dgm:prSet/>
      <dgm:spPr/>
      <dgm:t>
        <a:bodyPr/>
        <a:lstStyle/>
        <a:p>
          <a:endParaRPr lang="ru-RU" sz="1300"/>
        </a:p>
      </dgm:t>
    </dgm:pt>
    <dgm:pt modelId="{0F2BF96A-67DD-4C25-A68B-3EE60A124DD9}">
      <dgm:prSet phldrT="[Текст]" custT="1"/>
      <dgm:spPr/>
      <dgm:t>
        <a:bodyPr/>
        <a:lstStyle/>
        <a:p>
          <a:pPr algn="ctr"/>
          <a:r>
            <a:rPr lang="ru-RU" sz="1300" smtClean="0"/>
            <a:t>Принятие стандартов качества</a:t>
          </a:r>
          <a:endParaRPr lang="ru-RU" sz="1300"/>
        </a:p>
      </dgm:t>
    </dgm:pt>
    <dgm:pt modelId="{9CAC85B1-4A24-4E93-85D8-C5695DAB5EA8}" type="parTrans" cxnId="{7DC21FB0-55B0-4A60-B785-CA81EBD0FCB8}">
      <dgm:prSet/>
      <dgm:spPr/>
      <dgm:t>
        <a:bodyPr/>
        <a:lstStyle/>
        <a:p>
          <a:endParaRPr lang="ru-RU" sz="1300"/>
        </a:p>
      </dgm:t>
    </dgm:pt>
    <dgm:pt modelId="{C905E9D9-4AD5-4510-B066-C3A38D53AAB5}" type="sibTrans" cxnId="{7DC21FB0-55B0-4A60-B785-CA81EBD0FCB8}">
      <dgm:prSet/>
      <dgm:spPr/>
      <dgm:t>
        <a:bodyPr/>
        <a:lstStyle/>
        <a:p>
          <a:endParaRPr lang="ru-RU" sz="1300"/>
        </a:p>
      </dgm:t>
    </dgm:pt>
    <dgm:pt modelId="{317EB254-3365-41DC-81A1-218BE0E854C9}">
      <dgm:prSet phldrT="[Текст]" custT="1"/>
      <dgm:spPr/>
      <dgm:t>
        <a:bodyPr/>
        <a:lstStyle/>
        <a:p>
          <a:pPr algn="ctr"/>
          <a:r>
            <a:rPr lang="ru-RU" sz="1300" smtClean="0"/>
            <a:t>План создания объектов инфраструктуры</a:t>
          </a:r>
          <a:endParaRPr lang="ru-RU" sz="1300"/>
        </a:p>
      </dgm:t>
    </dgm:pt>
    <dgm:pt modelId="{F3FECD70-B08F-4D48-9AD0-5FAEF595E662}" type="parTrans" cxnId="{F1EE5FE4-E64C-4413-AA0C-DF9B586FE7C8}">
      <dgm:prSet/>
      <dgm:spPr/>
      <dgm:t>
        <a:bodyPr/>
        <a:lstStyle/>
        <a:p>
          <a:endParaRPr lang="ru-RU" sz="1300"/>
        </a:p>
      </dgm:t>
    </dgm:pt>
    <dgm:pt modelId="{07706DB5-B85A-40D1-813B-5EF6EB5E0F5F}" type="sibTrans" cxnId="{F1EE5FE4-E64C-4413-AA0C-DF9B586FE7C8}">
      <dgm:prSet/>
      <dgm:spPr/>
      <dgm:t>
        <a:bodyPr/>
        <a:lstStyle/>
        <a:p>
          <a:endParaRPr lang="ru-RU" sz="1300"/>
        </a:p>
      </dgm:t>
    </dgm:pt>
    <dgm:pt modelId="{C4E7DFD9-86C0-464C-941E-733EAA71FB4F}">
      <dgm:prSet phldrT="[Текст]" custT="1"/>
      <dgm:spPr/>
      <dgm:t>
        <a:bodyPr/>
        <a:lstStyle/>
        <a:p>
          <a:pPr algn="ctr"/>
          <a:r>
            <a:rPr lang="ru-RU" sz="1300" smtClean="0"/>
            <a:t>Инвестиционный паспорт</a:t>
          </a:r>
          <a:endParaRPr lang="ru-RU" sz="1300"/>
        </a:p>
      </dgm:t>
    </dgm:pt>
    <dgm:pt modelId="{E3165027-9947-467F-85CF-6F2A7F7D5772}" type="parTrans" cxnId="{E95620E7-D351-48E3-BC36-0CF4B92546E8}">
      <dgm:prSet/>
      <dgm:spPr/>
      <dgm:t>
        <a:bodyPr/>
        <a:lstStyle/>
        <a:p>
          <a:endParaRPr lang="ru-RU" sz="1300"/>
        </a:p>
      </dgm:t>
    </dgm:pt>
    <dgm:pt modelId="{5737BE5B-74D1-4EA3-8153-C8ED9A4D0096}" type="sibTrans" cxnId="{E95620E7-D351-48E3-BC36-0CF4B92546E8}">
      <dgm:prSet/>
      <dgm:spPr/>
      <dgm:t>
        <a:bodyPr/>
        <a:lstStyle/>
        <a:p>
          <a:endParaRPr lang="ru-RU" sz="1300"/>
        </a:p>
      </dgm:t>
    </dgm:pt>
    <dgm:pt modelId="{307150B7-869E-40C3-97A2-48F5B361B46D}">
      <dgm:prSet phldrT="[Текст]" custT="1"/>
      <dgm:spPr/>
      <dgm:t>
        <a:bodyPr/>
        <a:lstStyle/>
        <a:p>
          <a:pPr algn="ctr"/>
          <a:r>
            <a:rPr lang="ru-RU" sz="1300" smtClean="0"/>
            <a:t>Инвестиционный портал</a:t>
          </a:r>
          <a:endParaRPr lang="ru-RU" sz="1300"/>
        </a:p>
      </dgm:t>
    </dgm:pt>
    <dgm:pt modelId="{BFDCFCDF-14A2-4EA4-82D3-97E55A29AB8B}" type="parTrans" cxnId="{E4F27865-3F34-4D1D-8CF5-485B4242368F}">
      <dgm:prSet/>
      <dgm:spPr/>
      <dgm:t>
        <a:bodyPr/>
        <a:lstStyle/>
        <a:p>
          <a:endParaRPr lang="ru-RU" sz="1300"/>
        </a:p>
      </dgm:t>
    </dgm:pt>
    <dgm:pt modelId="{A6C776A8-9E7F-4B3C-997C-153B20F272A8}" type="sibTrans" cxnId="{E4F27865-3F34-4D1D-8CF5-485B4242368F}">
      <dgm:prSet/>
      <dgm:spPr/>
      <dgm:t>
        <a:bodyPr/>
        <a:lstStyle/>
        <a:p>
          <a:endParaRPr lang="ru-RU" sz="1300"/>
        </a:p>
      </dgm:t>
    </dgm:pt>
    <dgm:pt modelId="{1F1BFE08-B5E9-415E-AE44-9FEB2560298C}" type="pres">
      <dgm:prSet presAssocID="{0AE4F3E0-86C6-4AD0-B775-71A8D67B5E38}" presName="diagram" presStyleCnt="0">
        <dgm:presLayoutVars>
          <dgm:dir/>
          <dgm:animLvl val="lvl"/>
          <dgm:resizeHandles val="exact"/>
        </dgm:presLayoutVars>
      </dgm:prSet>
      <dgm:spPr/>
    </dgm:pt>
    <dgm:pt modelId="{461C3B5F-60DA-4233-9B41-B8D143DFAC6C}" type="pres">
      <dgm:prSet presAssocID="{C4E7DFD9-86C0-464C-941E-733EAA71FB4F}" presName="compNode" presStyleCnt="0"/>
      <dgm:spPr/>
    </dgm:pt>
    <dgm:pt modelId="{51F10F97-49C7-45C5-9079-04199F214302}" type="pres">
      <dgm:prSet presAssocID="{C4E7DFD9-86C0-464C-941E-733EAA71FB4F}" presName="childRect" presStyleLbl="bgAcc1" presStyleIdx="0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80EA1BC-3290-4FB5-81F7-6F8FBF4F80C3}" type="pres">
      <dgm:prSet presAssocID="{C4E7DFD9-86C0-464C-941E-733EAA71FB4F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B613C28-5793-48B6-8312-52F3490B35D6}" type="pres">
      <dgm:prSet presAssocID="{C4E7DFD9-86C0-464C-941E-733EAA71FB4F}" presName="parentRect" presStyleLbl="alignNode1" presStyleIdx="0" presStyleCnt="10"/>
      <dgm:spPr/>
      <dgm:t>
        <a:bodyPr/>
        <a:lstStyle/>
        <a:p>
          <a:endParaRPr lang="ru-RU"/>
        </a:p>
      </dgm:t>
    </dgm:pt>
    <dgm:pt modelId="{315447A1-F4BB-4A3F-84AF-FE6B42B42B3E}" type="pres">
      <dgm:prSet presAssocID="{C4E7DFD9-86C0-464C-941E-733EAA71FB4F}" presName="adorn" presStyleLbl="fgAccFollowNode1" presStyleIdx="0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9885B7E6-3E12-4222-9A49-BF3847E70D6A}" type="pres">
      <dgm:prSet presAssocID="{5737BE5B-74D1-4EA3-8153-C8ED9A4D0096}" presName="sibTrans" presStyleLbl="sibTrans2D1" presStyleIdx="0" presStyleCnt="0"/>
      <dgm:spPr/>
      <dgm:t>
        <a:bodyPr/>
        <a:lstStyle/>
        <a:p>
          <a:endParaRPr lang="ru-RU"/>
        </a:p>
      </dgm:t>
    </dgm:pt>
    <dgm:pt modelId="{97730286-2426-46FB-9E2E-DE98D5D89508}" type="pres">
      <dgm:prSet presAssocID="{307150B7-869E-40C3-97A2-48F5B361B46D}" presName="compNode" presStyleCnt="0"/>
      <dgm:spPr/>
    </dgm:pt>
    <dgm:pt modelId="{E73BBB08-E211-46CC-9F22-2E336B160933}" type="pres">
      <dgm:prSet presAssocID="{307150B7-869E-40C3-97A2-48F5B361B46D}" presName="childRect" presStyleLbl="bgAcc1" presStyleIdx="1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C132F636-A400-4FA5-A87B-333587A5DED1}" type="pres">
      <dgm:prSet presAssocID="{307150B7-869E-40C3-97A2-48F5B361B46D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08C03E6-216E-4293-A800-71A3F05E0E4F}" type="pres">
      <dgm:prSet presAssocID="{307150B7-869E-40C3-97A2-48F5B361B46D}" presName="parentRect" presStyleLbl="alignNode1" presStyleIdx="1" presStyleCnt="10"/>
      <dgm:spPr/>
      <dgm:t>
        <a:bodyPr/>
        <a:lstStyle/>
        <a:p>
          <a:endParaRPr lang="ru-RU"/>
        </a:p>
      </dgm:t>
    </dgm:pt>
    <dgm:pt modelId="{99B15BE0-8359-4B0E-9C40-8311EF398343}" type="pres">
      <dgm:prSet presAssocID="{307150B7-869E-40C3-97A2-48F5B361B46D}" presName="adorn" presStyleLbl="fgAccFollowNode1" presStyleIdx="1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BC6ACF3C-34A1-4D83-A164-0B5C1E8789FF}" type="pres">
      <dgm:prSet presAssocID="{A6C776A8-9E7F-4B3C-997C-153B20F272A8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2532887-B017-4338-BD27-169431D09C36}" type="pres">
      <dgm:prSet presAssocID="{28E54AA6-BCB4-422D-936E-8929B70DCA73}" presName="compNode" presStyleCnt="0"/>
      <dgm:spPr/>
    </dgm:pt>
    <dgm:pt modelId="{3BF9E6DA-BEE6-45C1-833E-13C898390280}" type="pres">
      <dgm:prSet presAssocID="{28E54AA6-BCB4-422D-936E-8929B70DCA73}" presName="childRect" presStyleLbl="bgAcc1" presStyleIdx="2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4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837A05A6-BFAA-47CC-9C01-E824E33E7B6E}" type="pres">
      <dgm:prSet presAssocID="{28E54AA6-BCB4-422D-936E-8929B70DCA73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EA88700-A969-44D6-99D1-F76D7EC466E2}" type="pres">
      <dgm:prSet presAssocID="{28E54AA6-BCB4-422D-936E-8929B70DCA73}" presName="parentRect" presStyleLbl="alignNode1" presStyleIdx="2" presStyleCnt="10"/>
      <dgm:spPr/>
      <dgm:t>
        <a:bodyPr/>
        <a:lstStyle/>
        <a:p>
          <a:endParaRPr lang="ru-RU"/>
        </a:p>
      </dgm:t>
    </dgm:pt>
    <dgm:pt modelId="{5CCB8A03-F7C5-4A0C-9762-D3DB4DE5B208}" type="pres">
      <dgm:prSet presAssocID="{28E54AA6-BCB4-422D-936E-8929B70DCA73}" presName="adorn" presStyleLbl="fgAccFollowNode1" presStyleIdx="2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endParaRPr lang="ru-RU"/>
        </a:p>
      </dgm:t>
    </dgm:pt>
    <dgm:pt modelId="{880957B4-6C58-4158-B8FA-B2295FEE8BD2}" type="pres">
      <dgm:prSet presAssocID="{83A7B40E-F610-4FEE-A70A-8FF959D12CAC}" presName="sibTrans" presStyleLbl="sibTrans2D1" presStyleIdx="0" presStyleCnt="0"/>
      <dgm:spPr/>
      <dgm:t>
        <a:bodyPr/>
        <a:lstStyle/>
        <a:p>
          <a:endParaRPr lang="ru-RU"/>
        </a:p>
      </dgm:t>
    </dgm:pt>
    <dgm:pt modelId="{1DFAADDE-F30D-4D15-B630-E0B8DC5E303C}" type="pres">
      <dgm:prSet presAssocID="{4512AF96-E56F-45F1-B2FE-9362A88E1E15}" presName="compNode" presStyleCnt="0"/>
      <dgm:spPr/>
    </dgm:pt>
    <dgm:pt modelId="{04A443E2-BC15-4FFC-9368-27D331DECCB1}" type="pres">
      <dgm:prSet presAssocID="{4512AF96-E56F-45F1-B2FE-9362A88E1E15}" presName="childRect" presStyleLbl="bgAcc1" presStyleIdx="3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5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6763961F-8A7F-4525-ACCA-A8BCD1EB12FB}" type="pres">
      <dgm:prSet presAssocID="{4512AF96-E56F-45F1-B2FE-9362A88E1E1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0246F5-F910-4228-BFB0-65E334C12B6B}" type="pres">
      <dgm:prSet presAssocID="{4512AF96-E56F-45F1-B2FE-9362A88E1E15}" presName="parentRect" presStyleLbl="alignNode1" presStyleIdx="3" presStyleCnt="10"/>
      <dgm:spPr/>
      <dgm:t>
        <a:bodyPr/>
        <a:lstStyle/>
        <a:p>
          <a:endParaRPr lang="ru-RU"/>
        </a:p>
      </dgm:t>
    </dgm:pt>
    <dgm:pt modelId="{203F5C18-D5E6-4727-BA3A-3EDC3D3ABDB5}" type="pres">
      <dgm:prSet presAssocID="{4512AF96-E56F-45F1-B2FE-9362A88E1E15}" presName="adorn" presStyleLbl="fgAccFollowNode1" presStyleIdx="3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A89B083A-75B7-43A6-A03F-DECA048C99EC}" type="pres">
      <dgm:prSet presAssocID="{0E967823-2EB0-4113-9E3D-FE84781F3312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3BAE6FE-95D3-4F9A-866A-F52F96421DB3}" type="pres">
      <dgm:prSet presAssocID="{966EFCE6-8B3C-44EA-A41E-6C603368036F}" presName="compNode" presStyleCnt="0"/>
      <dgm:spPr/>
    </dgm:pt>
    <dgm:pt modelId="{2F5F79FE-49EC-49EB-A4E3-E63CAA77CFB1}" type="pres">
      <dgm:prSet presAssocID="{966EFCE6-8B3C-44EA-A41E-6C603368036F}" presName="childRect" presStyleLbl="bgAcc1" presStyleIdx="4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6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265A836D-84EF-42AC-A946-F95BBF79D500}" type="pres">
      <dgm:prSet presAssocID="{966EFCE6-8B3C-44EA-A41E-6C603368036F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12E7B4B-7A10-44FB-80F4-5371E56B8461}" type="pres">
      <dgm:prSet presAssocID="{966EFCE6-8B3C-44EA-A41E-6C603368036F}" presName="parentRect" presStyleLbl="alignNode1" presStyleIdx="4" presStyleCnt="10"/>
      <dgm:spPr/>
      <dgm:t>
        <a:bodyPr/>
        <a:lstStyle/>
        <a:p>
          <a:endParaRPr lang="ru-RU"/>
        </a:p>
      </dgm:t>
    </dgm:pt>
    <dgm:pt modelId="{BBF15742-B599-4D53-B060-14867FE88FD2}" type="pres">
      <dgm:prSet presAssocID="{966EFCE6-8B3C-44EA-A41E-6C603368036F}" presName="adorn" presStyleLbl="fgAccFollowNode1" presStyleIdx="4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45278019-CC39-45F0-B360-41203236BFF3}" type="pres">
      <dgm:prSet presAssocID="{22A5771D-A729-4158-ACF4-C9EFB1C86CA5}" presName="sibTrans" presStyleLbl="sibTrans2D1" presStyleIdx="0" presStyleCnt="0"/>
      <dgm:spPr/>
      <dgm:t>
        <a:bodyPr/>
        <a:lstStyle/>
        <a:p>
          <a:endParaRPr lang="ru-RU"/>
        </a:p>
      </dgm:t>
    </dgm:pt>
    <dgm:pt modelId="{CAC87881-76DC-44A9-B8C6-EEC721E23CDB}" type="pres">
      <dgm:prSet presAssocID="{E804ECF8-5CB1-4BC4-8137-241C317D9266}" presName="compNode" presStyleCnt="0"/>
      <dgm:spPr/>
    </dgm:pt>
    <dgm:pt modelId="{976C937A-9AC0-41C5-A23F-DAC827E69DB2}" type="pres">
      <dgm:prSet presAssocID="{E804ECF8-5CB1-4BC4-8137-241C317D9266}" presName="childRect" presStyleLbl="bgAcc1" presStyleIdx="5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7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6BE8A24E-DDA3-4972-A959-1895A24B6A51}" type="pres">
      <dgm:prSet presAssocID="{E804ECF8-5CB1-4BC4-8137-241C317D926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2E7D368-37A6-47F6-A0E8-B0665EA03402}" type="pres">
      <dgm:prSet presAssocID="{E804ECF8-5CB1-4BC4-8137-241C317D9266}" presName="parentRect" presStyleLbl="alignNode1" presStyleIdx="5" presStyleCnt="10"/>
      <dgm:spPr/>
      <dgm:t>
        <a:bodyPr/>
        <a:lstStyle/>
        <a:p>
          <a:endParaRPr lang="ru-RU"/>
        </a:p>
      </dgm:t>
    </dgm:pt>
    <dgm:pt modelId="{18770304-3B8D-48BC-9CDC-D798BB2816EF}" type="pres">
      <dgm:prSet presAssocID="{E804ECF8-5CB1-4BC4-8137-241C317D9266}" presName="adorn" presStyleLbl="fgAccFollowNode1" presStyleIdx="5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3B1A0B8F-215C-4F6F-912B-83F046796378}" type="pres">
      <dgm:prSet presAssocID="{4C0DC3B8-C8F7-4C13-B94A-B39564280B67}" presName="sibTrans" presStyleLbl="sibTrans2D1" presStyleIdx="0" presStyleCnt="0"/>
      <dgm:spPr/>
      <dgm:t>
        <a:bodyPr/>
        <a:lstStyle/>
        <a:p>
          <a:endParaRPr lang="ru-RU"/>
        </a:p>
      </dgm:t>
    </dgm:pt>
    <dgm:pt modelId="{D85C2C0B-FF5A-4485-B8C4-4926E56D7CC7}" type="pres">
      <dgm:prSet presAssocID="{7E286B62-1D00-42FE-B2EA-D7850E9D83C5}" presName="compNode" presStyleCnt="0"/>
      <dgm:spPr/>
    </dgm:pt>
    <dgm:pt modelId="{CEC78FA2-0C69-4B16-BA3B-F80450C2BA72}" type="pres">
      <dgm:prSet presAssocID="{7E286B62-1D00-42FE-B2EA-D7850E9D83C5}" presName="childRect" presStyleLbl="bgAcc1" presStyleIdx="6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8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1B736B4A-EC78-45F7-92D3-54A99DC8770E}" type="pres">
      <dgm:prSet presAssocID="{7E286B62-1D00-42FE-B2EA-D7850E9D83C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DEBA135-D2CB-4957-BA33-19F908B4BC33}" type="pres">
      <dgm:prSet presAssocID="{7E286B62-1D00-42FE-B2EA-D7850E9D83C5}" presName="parentRect" presStyleLbl="alignNode1" presStyleIdx="6" presStyleCnt="10"/>
      <dgm:spPr/>
      <dgm:t>
        <a:bodyPr/>
        <a:lstStyle/>
        <a:p>
          <a:endParaRPr lang="ru-RU"/>
        </a:p>
      </dgm:t>
    </dgm:pt>
    <dgm:pt modelId="{1EBFD977-BFE7-43D8-9501-2F4AB3E338DC}" type="pres">
      <dgm:prSet presAssocID="{7E286B62-1D00-42FE-B2EA-D7850E9D83C5}" presName="adorn" presStyleLbl="fgAccFollowNode1" presStyleIdx="6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0BE56A9E-581B-437D-ACAD-4BFB0A658BF4}" type="pres">
      <dgm:prSet presAssocID="{0E13AC2B-9B75-4087-BE07-C6110B1A5A4C}" presName="sibTrans" presStyleLbl="sibTrans2D1" presStyleIdx="0" presStyleCnt="0"/>
      <dgm:spPr/>
      <dgm:t>
        <a:bodyPr/>
        <a:lstStyle/>
        <a:p>
          <a:endParaRPr lang="ru-RU"/>
        </a:p>
      </dgm:t>
    </dgm:pt>
    <dgm:pt modelId="{9C946D74-3F13-4EF3-99E3-D6A9CFA85E40}" type="pres">
      <dgm:prSet presAssocID="{0F2BF96A-67DD-4C25-A68B-3EE60A124DD9}" presName="compNode" presStyleCnt="0"/>
      <dgm:spPr/>
    </dgm:pt>
    <dgm:pt modelId="{2AE0C907-D177-454F-859D-5FE3824F3F17}" type="pres">
      <dgm:prSet presAssocID="{0F2BF96A-67DD-4C25-A68B-3EE60A124DD9}" presName="childRect" presStyleLbl="bgAcc1" presStyleIdx="7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9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ED68B484-804E-4AE9-8A42-F7B7A661FF0D}" type="pres">
      <dgm:prSet presAssocID="{0F2BF96A-67DD-4C25-A68B-3EE60A124DD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90C8F15-079D-495C-896B-95EB11928991}" type="pres">
      <dgm:prSet presAssocID="{0F2BF96A-67DD-4C25-A68B-3EE60A124DD9}" presName="parentRect" presStyleLbl="alignNode1" presStyleIdx="7" presStyleCnt="10"/>
      <dgm:spPr/>
      <dgm:t>
        <a:bodyPr/>
        <a:lstStyle/>
        <a:p>
          <a:endParaRPr lang="ru-RU"/>
        </a:p>
      </dgm:t>
    </dgm:pt>
    <dgm:pt modelId="{50C4155C-5D4F-4177-8BD4-CFA7888BFBC7}" type="pres">
      <dgm:prSet presAssocID="{0F2BF96A-67DD-4C25-A68B-3EE60A124DD9}" presName="adorn" presStyleLbl="fgAccFollowNode1" presStyleIdx="7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BDCC53ED-F093-435F-BD59-F9A9FDEBACD5}" type="pres">
      <dgm:prSet presAssocID="{C905E9D9-4AD5-4510-B066-C3A38D53AAB5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065C1FD-C365-4778-8702-44D75590295B}" type="pres">
      <dgm:prSet presAssocID="{317EB254-3365-41DC-81A1-218BE0E854C9}" presName="compNode" presStyleCnt="0"/>
      <dgm:spPr/>
    </dgm:pt>
    <dgm:pt modelId="{991C3604-C557-45F5-BF36-A5139840088B}" type="pres">
      <dgm:prSet presAssocID="{317EB254-3365-41DC-81A1-218BE0E854C9}" presName="childRect" presStyleLbl="bgAcc1" presStyleIdx="8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0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040FD182-A291-4DC8-B9EF-6906A0C70942}" type="pres">
      <dgm:prSet presAssocID="{317EB254-3365-41DC-81A1-218BE0E854C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1B70AB2-8B5E-4B0C-92B8-427A6539EC7A}" type="pres">
      <dgm:prSet presAssocID="{317EB254-3365-41DC-81A1-218BE0E854C9}" presName="parentRect" presStyleLbl="alignNode1" presStyleIdx="8" presStyleCnt="10"/>
      <dgm:spPr/>
      <dgm:t>
        <a:bodyPr/>
        <a:lstStyle/>
        <a:p>
          <a:endParaRPr lang="ru-RU"/>
        </a:p>
      </dgm:t>
    </dgm:pt>
    <dgm:pt modelId="{EE4030F9-DD0A-4986-A388-0B01AEF41664}" type="pres">
      <dgm:prSet presAssocID="{317EB254-3365-41DC-81A1-218BE0E854C9}" presName="adorn" presStyleLbl="fgAccFollowNode1" presStyleIdx="8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0FDB9085-BD38-4FF7-90D8-C9807DE44ECC}" type="pres">
      <dgm:prSet presAssocID="{07706DB5-B85A-40D1-813B-5EF6EB5E0F5F}" presName="sibTrans" presStyleLbl="sibTrans2D1" presStyleIdx="0" presStyleCnt="0"/>
      <dgm:spPr/>
      <dgm:t>
        <a:bodyPr/>
        <a:lstStyle/>
        <a:p>
          <a:endParaRPr lang="ru-RU"/>
        </a:p>
      </dgm:t>
    </dgm:pt>
    <dgm:pt modelId="{BD884B57-EBCE-4E6A-AA6F-DBE26F15DBB5}" type="pres">
      <dgm:prSet presAssocID="{BD5D7815-7F26-42A2-91FE-453B61B205F3}" presName="compNode" presStyleCnt="0"/>
      <dgm:spPr/>
    </dgm:pt>
    <dgm:pt modelId="{3FAAFD3A-6A13-4768-89D1-E8CC7C727024}" type="pres">
      <dgm:prSet presAssocID="{BD5D7815-7F26-42A2-91FE-453B61B205F3}" presName="childRect" presStyleLbl="bgAcc1" presStyleIdx="9" presStyleCnt="1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1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03FC74BD-D1F4-4BE6-AB3A-05EA57B0C15D}" type="pres">
      <dgm:prSet presAssocID="{BD5D7815-7F26-42A2-91FE-453B61B205F3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94D287E-BC7D-432B-8AA3-B06814F4C65D}" type="pres">
      <dgm:prSet presAssocID="{BD5D7815-7F26-42A2-91FE-453B61B205F3}" presName="parentRect" presStyleLbl="alignNode1" presStyleIdx="9" presStyleCnt="10"/>
      <dgm:spPr/>
      <dgm:t>
        <a:bodyPr/>
        <a:lstStyle/>
        <a:p>
          <a:endParaRPr lang="ru-RU"/>
        </a:p>
      </dgm:t>
    </dgm:pt>
    <dgm:pt modelId="{9CCDCA6E-6928-404D-9E7B-7A111DD81498}" type="pres">
      <dgm:prSet presAssocID="{BD5D7815-7F26-42A2-91FE-453B61B205F3}" presName="adorn" presStyleLbl="fgAccFollowNode1" presStyleIdx="9" presStyleCnt="10"/>
      <dgm:spPr>
        <a:blipFill rotWithShape="1">
          <a:blip xmlns:r="http://schemas.openxmlformats.org/officeDocument/2006/relationships" r:embed="rId2"/>
          <a:stretch>
            <a:fillRect/>
          </a:stretch>
        </a:blipFill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</dgm:ptLst>
  <dgm:cxnLst>
    <dgm:cxn modelId="{812C7CCC-072B-47CD-B1CE-2C5FF0A6E459}" type="presOf" srcId="{0F2BF96A-67DD-4C25-A68B-3EE60A124DD9}" destId="{190C8F15-079D-495C-896B-95EB11928991}" srcOrd="1" destOrd="0" presId="urn:microsoft.com/office/officeart/2005/8/layout/bList2"/>
    <dgm:cxn modelId="{AC0737FA-C859-4130-B3F2-91D941C34089}" type="presOf" srcId="{BD5D7815-7F26-42A2-91FE-453B61B205F3}" destId="{594D287E-BC7D-432B-8AA3-B06814F4C65D}" srcOrd="1" destOrd="0" presId="urn:microsoft.com/office/officeart/2005/8/layout/bList2"/>
    <dgm:cxn modelId="{1D24011F-D74A-4384-9105-C775C60C98E5}" type="presOf" srcId="{0AE4F3E0-86C6-4AD0-B775-71A8D67B5E38}" destId="{1F1BFE08-B5E9-415E-AE44-9FEB2560298C}" srcOrd="0" destOrd="0" presId="urn:microsoft.com/office/officeart/2005/8/layout/bList2"/>
    <dgm:cxn modelId="{A273579C-ECB4-4DFA-BCB2-F3A7A2886E08}" type="presOf" srcId="{E804ECF8-5CB1-4BC4-8137-241C317D9266}" destId="{92E7D368-37A6-47F6-A0E8-B0665EA03402}" srcOrd="1" destOrd="0" presId="urn:microsoft.com/office/officeart/2005/8/layout/bList2"/>
    <dgm:cxn modelId="{63AE7E94-19E4-49BB-A51B-D78D1626A0AB}" type="presOf" srcId="{22A5771D-A729-4158-ACF4-C9EFB1C86CA5}" destId="{45278019-CC39-45F0-B360-41203236BFF3}" srcOrd="0" destOrd="0" presId="urn:microsoft.com/office/officeart/2005/8/layout/bList2"/>
    <dgm:cxn modelId="{AFF59E0F-FCDA-4C83-B406-F5F5DE7D1F1D}" type="presOf" srcId="{966EFCE6-8B3C-44EA-A41E-6C603368036F}" destId="{265A836D-84EF-42AC-A946-F95BBF79D500}" srcOrd="0" destOrd="0" presId="urn:microsoft.com/office/officeart/2005/8/layout/bList2"/>
    <dgm:cxn modelId="{F1EE5FE4-E64C-4413-AA0C-DF9B586FE7C8}" srcId="{0AE4F3E0-86C6-4AD0-B775-71A8D67B5E38}" destId="{317EB254-3365-41DC-81A1-218BE0E854C9}" srcOrd="8" destOrd="0" parTransId="{F3FECD70-B08F-4D48-9AD0-5FAEF595E662}" sibTransId="{07706DB5-B85A-40D1-813B-5EF6EB5E0F5F}"/>
    <dgm:cxn modelId="{3D55110E-0246-4D38-9289-8A9BB6C02BC2}" type="presOf" srcId="{4512AF96-E56F-45F1-B2FE-9362A88E1E15}" destId="{6763961F-8A7F-4525-ACCA-A8BCD1EB12FB}" srcOrd="0" destOrd="0" presId="urn:microsoft.com/office/officeart/2005/8/layout/bList2"/>
    <dgm:cxn modelId="{07340C96-FC8A-4C1C-A67A-A486F930FF71}" type="presOf" srcId="{4512AF96-E56F-45F1-B2FE-9362A88E1E15}" destId="{290246F5-F910-4228-BFB0-65E334C12B6B}" srcOrd="1" destOrd="0" presId="urn:microsoft.com/office/officeart/2005/8/layout/bList2"/>
    <dgm:cxn modelId="{A29D8794-496B-4926-B5F3-964454144A41}" type="presOf" srcId="{7E286B62-1D00-42FE-B2EA-D7850E9D83C5}" destId="{1B736B4A-EC78-45F7-92D3-54A99DC8770E}" srcOrd="0" destOrd="0" presId="urn:microsoft.com/office/officeart/2005/8/layout/bList2"/>
    <dgm:cxn modelId="{62B1118B-E8AD-4E39-954E-D71C4FCDBCFE}" type="presOf" srcId="{C905E9D9-4AD5-4510-B066-C3A38D53AAB5}" destId="{BDCC53ED-F093-435F-BD59-F9A9FDEBACD5}" srcOrd="0" destOrd="0" presId="urn:microsoft.com/office/officeart/2005/8/layout/bList2"/>
    <dgm:cxn modelId="{E87B64C8-5430-4A3F-9EEF-9D40EC72BC39}" srcId="{0AE4F3E0-86C6-4AD0-B775-71A8D67B5E38}" destId="{7E286B62-1D00-42FE-B2EA-D7850E9D83C5}" srcOrd="6" destOrd="0" parTransId="{F4EBEF93-68DC-4AFD-B782-11A3F5DC0C09}" sibTransId="{0E13AC2B-9B75-4087-BE07-C6110B1A5A4C}"/>
    <dgm:cxn modelId="{E442DF67-E1CD-4A8E-8557-5B9AC30494BC}" type="presOf" srcId="{C4E7DFD9-86C0-464C-941E-733EAA71FB4F}" destId="{B80EA1BC-3290-4FB5-81F7-6F8FBF4F80C3}" srcOrd="0" destOrd="0" presId="urn:microsoft.com/office/officeart/2005/8/layout/bList2"/>
    <dgm:cxn modelId="{E95620E7-D351-48E3-BC36-0CF4B92546E8}" srcId="{0AE4F3E0-86C6-4AD0-B775-71A8D67B5E38}" destId="{C4E7DFD9-86C0-464C-941E-733EAA71FB4F}" srcOrd="0" destOrd="0" parTransId="{E3165027-9947-467F-85CF-6F2A7F7D5772}" sibTransId="{5737BE5B-74D1-4EA3-8153-C8ED9A4D0096}"/>
    <dgm:cxn modelId="{665EA928-EE2F-4CFF-97DE-3053C57113C2}" type="presOf" srcId="{966EFCE6-8B3C-44EA-A41E-6C603368036F}" destId="{012E7B4B-7A10-44FB-80F4-5371E56B8461}" srcOrd="1" destOrd="0" presId="urn:microsoft.com/office/officeart/2005/8/layout/bList2"/>
    <dgm:cxn modelId="{92A9F1AF-FF25-452A-85D9-A22AD9FE56BD}" srcId="{0AE4F3E0-86C6-4AD0-B775-71A8D67B5E38}" destId="{4512AF96-E56F-45F1-B2FE-9362A88E1E15}" srcOrd="3" destOrd="0" parTransId="{7505F677-F298-46A1-92A2-50CCD2854B80}" sibTransId="{0E967823-2EB0-4113-9E3D-FE84781F3312}"/>
    <dgm:cxn modelId="{E4F27865-3F34-4D1D-8CF5-485B4242368F}" srcId="{0AE4F3E0-86C6-4AD0-B775-71A8D67B5E38}" destId="{307150B7-869E-40C3-97A2-48F5B361B46D}" srcOrd="1" destOrd="0" parTransId="{BFDCFCDF-14A2-4EA4-82D3-97E55A29AB8B}" sibTransId="{A6C776A8-9E7F-4B3C-997C-153B20F272A8}"/>
    <dgm:cxn modelId="{1E373E6F-D6DB-41AB-A14D-C9FC84700493}" type="presOf" srcId="{307150B7-869E-40C3-97A2-48F5B361B46D}" destId="{408C03E6-216E-4293-A800-71A3F05E0E4F}" srcOrd="1" destOrd="0" presId="urn:microsoft.com/office/officeart/2005/8/layout/bList2"/>
    <dgm:cxn modelId="{423EB650-0C47-45DC-AC7C-35E47F3F973F}" srcId="{0AE4F3E0-86C6-4AD0-B775-71A8D67B5E38}" destId="{BD5D7815-7F26-42A2-91FE-453B61B205F3}" srcOrd="9" destOrd="0" parTransId="{1A504D45-1B02-491C-991A-6E9DC7BC4AB0}" sibTransId="{C10E41BA-D81E-4B18-8674-AA8AB8E87198}"/>
    <dgm:cxn modelId="{92E6F247-0722-41A5-BE94-64523E1C69AF}" type="presOf" srcId="{07706DB5-B85A-40D1-813B-5EF6EB5E0F5F}" destId="{0FDB9085-BD38-4FF7-90D8-C9807DE44ECC}" srcOrd="0" destOrd="0" presId="urn:microsoft.com/office/officeart/2005/8/layout/bList2"/>
    <dgm:cxn modelId="{7DC21FB0-55B0-4A60-B785-CA81EBD0FCB8}" srcId="{0AE4F3E0-86C6-4AD0-B775-71A8D67B5E38}" destId="{0F2BF96A-67DD-4C25-A68B-3EE60A124DD9}" srcOrd="7" destOrd="0" parTransId="{9CAC85B1-4A24-4E93-85D8-C5695DAB5EA8}" sibTransId="{C905E9D9-4AD5-4510-B066-C3A38D53AAB5}"/>
    <dgm:cxn modelId="{EAD38892-B6CB-4AB9-9402-7B3CFB68BE94}" type="presOf" srcId="{7E286B62-1D00-42FE-B2EA-D7850E9D83C5}" destId="{6DEBA135-D2CB-4957-BA33-19F908B4BC33}" srcOrd="1" destOrd="0" presId="urn:microsoft.com/office/officeart/2005/8/layout/bList2"/>
    <dgm:cxn modelId="{84C69D9A-F073-4D81-9EE3-C6F1F4ADE792}" type="presOf" srcId="{83A7B40E-F610-4FEE-A70A-8FF959D12CAC}" destId="{880957B4-6C58-4158-B8FA-B2295FEE8BD2}" srcOrd="0" destOrd="0" presId="urn:microsoft.com/office/officeart/2005/8/layout/bList2"/>
    <dgm:cxn modelId="{41940A00-D96D-457B-AE40-5E8B12C45EEF}" srcId="{0AE4F3E0-86C6-4AD0-B775-71A8D67B5E38}" destId="{966EFCE6-8B3C-44EA-A41E-6C603368036F}" srcOrd="4" destOrd="0" parTransId="{199558AF-1153-4B70-98F9-6F04DBFA248C}" sibTransId="{22A5771D-A729-4158-ACF4-C9EFB1C86CA5}"/>
    <dgm:cxn modelId="{4DCF7EC8-133B-4E8E-B12F-819546685C8F}" type="presOf" srcId="{E804ECF8-5CB1-4BC4-8137-241C317D9266}" destId="{6BE8A24E-DDA3-4972-A959-1895A24B6A51}" srcOrd="0" destOrd="0" presId="urn:microsoft.com/office/officeart/2005/8/layout/bList2"/>
    <dgm:cxn modelId="{7F93441A-FCF0-4A45-82D3-A26867DDB15B}" type="presOf" srcId="{BD5D7815-7F26-42A2-91FE-453B61B205F3}" destId="{03FC74BD-D1F4-4BE6-AB3A-05EA57B0C15D}" srcOrd="0" destOrd="0" presId="urn:microsoft.com/office/officeart/2005/8/layout/bList2"/>
    <dgm:cxn modelId="{93B7D2C2-AEBA-4309-AE60-3A111A38823C}" srcId="{0AE4F3E0-86C6-4AD0-B775-71A8D67B5E38}" destId="{28E54AA6-BCB4-422D-936E-8929B70DCA73}" srcOrd="2" destOrd="0" parTransId="{85500DFC-1552-4A5E-8F49-6423EFBA4364}" sibTransId="{83A7B40E-F610-4FEE-A70A-8FF959D12CAC}"/>
    <dgm:cxn modelId="{2A6B99F9-ECD8-4CD3-9C81-7A0F00590960}" type="presOf" srcId="{0F2BF96A-67DD-4C25-A68B-3EE60A124DD9}" destId="{ED68B484-804E-4AE9-8A42-F7B7A661FF0D}" srcOrd="0" destOrd="0" presId="urn:microsoft.com/office/officeart/2005/8/layout/bList2"/>
    <dgm:cxn modelId="{D8FD9455-18B7-437B-AB2F-35456CC6DD37}" type="presOf" srcId="{317EB254-3365-41DC-81A1-218BE0E854C9}" destId="{040FD182-A291-4DC8-B9EF-6906A0C70942}" srcOrd="0" destOrd="0" presId="urn:microsoft.com/office/officeart/2005/8/layout/bList2"/>
    <dgm:cxn modelId="{0B625228-C085-4D8A-B4DE-0555F40B3BD1}" type="presOf" srcId="{28E54AA6-BCB4-422D-936E-8929B70DCA73}" destId="{5EA88700-A969-44D6-99D1-F76D7EC466E2}" srcOrd="1" destOrd="0" presId="urn:microsoft.com/office/officeart/2005/8/layout/bList2"/>
    <dgm:cxn modelId="{23F18B49-5D10-4A64-B80A-784481EA3E67}" type="presOf" srcId="{0E967823-2EB0-4113-9E3D-FE84781F3312}" destId="{A89B083A-75B7-43A6-A03F-DECA048C99EC}" srcOrd="0" destOrd="0" presId="urn:microsoft.com/office/officeart/2005/8/layout/bList2"/>
    <dgm:cxn modelId="{9F43F119-84D6-4FB5-8FAC-1A2E49DEEF2B}" srcId="{0AE4F3E0-86C6-4AD0-B775-71A8D67B5E38}" destId="{E804ECF8-5CB1-4BC4-8137-241C317D9266}" srcOrd="5" destOrd="0" parTransId="{C95102EE-EDF3-4C4C-A457-27AC3BCA27DF}" sibTransId="{4C0DC3B8-C8F7-4C13-B94A-B39564280B67}"/>
    <dgm:cxn modelId="{BEDBD618-ACB2-426E-ACE3-A68AEFEBA74B}" type="presOf" srcId="{0E13AC2B-9B75-4087-BE07-C6110B1A5A4C}" destId="{0BE56A9E-581B-437D-ACAD-4BFB0A658BF4}" srcOrd="0" destOrd="0" presId="urn:microsoft.com/office/officeart/2005/8/layout/bList2"/>
    <dgm:cxn modelId="{CF0225EA-607B-46CC-A81F-2B1E512EFC5C}" type="presOf" srcId="{5737BE5B-74D1-4EA3-8153-C8ED9A4D0096}" destId="{9885B7E6-3E12-4222-9A49-BF3847E70D6A}" srcOrd="0" destOrd="0" presId="urn:microsoft.com/office/officeart/2005/8/layout/bList2"/>
    <dgm:cxn modelId="{DFFEE9EE-A744-49E4-BDB5-1469F0BD9440}" type="presOf" srcId="{C4E7DFD9-86C0-464C-941E-733EAA71FB4F}" destId="{4B613C28-5793-48B6-8312-52F3490B35D6}" srcOrd="1" destOrd="0" presId="urn:microsoft.com/office/officeart/2005/8/layout/bList2"/>
    <dgm:cxn modelId="{5B2A28F9-4C0C-4500-94BF-4C50F640D4F7}" type="presOf" srcId="{4C0DC3B8-C8F7-4C13-B94A-B39564280B67}" destId="{3B1A0B8F-215C-4F6F-912B-83F046796378}" srcOrd="0" destOrd="0" presId="urn:microsoft.com/office/officeart/2005/8/layout/bList2"/>
    <dgm:cxn modelId="{32EAF962-25E2-4CA2-BBD6-930891A9DF60}" type="presOf" srcId="{317EB254-3365-41DC-81A1-218BE0E854C9}" destId="{B1B70AB2-8B5E-4B0C-92B8-427A6539EC7A}" srcOrd="1" destOrd="0" presId="urn:microsoft.com/office/officeart/2005/8/layout/bList2"/>
    <dgm:cxn modelId="{5F49920A-9A6A-4F7E-998F-D03282A88515}" type="presOf" srcId="{307150B7-869E-40C3-97A2-48F5B361B46D}" destId="{C132F636-A400-4FA5-A87B-333587A5DED1}" srcOrd="0" destOrd="0" presId="urn:microsoft.com/office/officeart/2005/8/layout/bList2"/>
    <dgm:cxn modelId="{C3A28707-29AA-4522-AB66-5DD96E10B85F}" type="presOf" srcId="{A6C776A8-9E7F-4B3C-997C-153B20F272A8}" destId="{BC6ACF3C-34A1-4D83-A164-0B5C1E8789FF}" srcOrd="0" destOrd="0" presId="urn:microsoft.com/office/officeart/2005/8/layout/bList2"/>
    <dgm:cxn modelId="{AB596840-AE94-47E1-B4F4-F1EF679E8BE1}" type="presOf" srcId="{28E54AA6-BCB4-422D-936E-8929B70DCA73}" destId="{837A05A6-BFAA-47CC-9C01-E824E33E7B6E}" srcOrd="0" destOrd="0" presId="urn:microsoft.com/office/officeart/2005/8/layout/bList2"/>
    <dgm:cxn modelId="{AEAB397D-3151-4F27-92C7-25DA63A71199}" type="presParOf" srcId="{1F1BFE08-B5E9-415E-AE44-9FEB2560298C}" destId="{461C3B5F-60DA-4233-9B41-B8D143DFAC6C}" srcOrd="0" destOrd="0" presId="urn:microsoft.com/office/officeart/2005/8/layout/bList2"/>
    <dgm:cxn modelId="{2C152F85-72CE-43F1-9E0B-BDEAB6C69142}" type="presParOf" srcId="{461C3B5F-60DA-4233-9B41-B8D143DFAC6C}" destId="{51F10F97-49C7-45C5-9079-04199F214302}" srcOrd="0" destOrd="0" presId="urn:microsoft.com/office/officeart/2005/8/layout/bList2"/>
    <dgm:cxn modelId="{6D5CC2C0-055E-4932-BB96-B7B28B3376D3}" type="presParOf" srcId="{461C3B5F-60DA-4233-9B41-B8D143DFAC6C}" destId="{B80EA1BC-3290-4FB5-81F7-6F8FBF4F80C3}" srcOrd="1" destOrd="0" presId="urn:microsoft.com/office/officeart/2005/8/layout/bList2"/>
    <dgm:cxn modelId="{9C4EAD30-959C-4E14-A7CC-FA7168B24CD7}" type="presParOf" srcId="{461C3B5F-60DA-4233-9B41-B8D143DFAC6C}" destId="{4B613C28-5793-48B6-8312-52F3490B35D6}" srcOrd="2" destOrd="0" presId="urn:microsoft.com/office/officeart/2005/8/layout/bList2"/>
    <dgm:cxn modelId="{44C50C44-7516-4BF1-BA37-A5532B0368A0}" type="presParOf" srcId="{461C3B5F-60DA-4233-9B41-B8D143DFAC6C}" destId="{315447A1-F4BB-4A3F-84AF-FE6B42B42B3E}" srcOrd="3" destOrd="0" presId="urn:microsoft.com/office/officeart/2005/8/layout/bList2"/>
    <dgm:cxn modelId="{A0691A2C-E7E3-4D9A-A7B6-423A8CDDE4E6}" type="presParOf" srcId="{1F1BFE08-B5E9-415E-AE44-9FEB2560298C}" destId="{9885B7E6-3E12-4222-9A49-BF3847E70D6A}" srcOrd="1" destOrd="0" presId="urn:microsoft.com/office/officeart/2005/8/layout/bList2"/>
    <dgm:cxn modelId="{41440E52-A7C0-43AF-B97C-07F21DA46B52}" type="presParOf" srcId="{1F1BFE08-B5E9-415E-AE44-9FEB2560298C}" destId="{97730286-2426-46FB-9E2E-DE98D5D89508}" srcOrd="2" destOrd="0" presId="urn:microsoft.com/office/officeart/2005/8/layout/bList2"/>
    <dgm:cxn modelId="{07127526-BCBE-49F1-8DF6-1C7B4E6A6FA3}" type="presParOf" srcId="{97730286-2426-46FB-9E2E-DE98D5D89508}" destId="{E73BBB08-E211-46CC-9F22-2E336B160933}" srcOrd="0" destOrd="0" presId="urn:microsoft.com/office/officeart/2005/8/layout/bList2"/>
    <dgm:cxn modelId="{9E377655-DCF1-4C70-94BF-7425AD2DE163}" type="presParOf" srcId="{97730286-2426-46FB-9E2E-DE98D5D89508}" destId="{C132F636-A400-4FA5-A87B-333587A5DED1}" srcOrd="1" destOrd="0" presId="urn:microsoft.com/office/officeart/2005/8/layout/bList2"/>
    <dgm:cxn modelId="{B585E381-2DCE-4ABB-BA2E-7E880C2C97AD}" type="presParOf" srcId="{97730286-2426-46FB-9E2E-DE98D5D89508}" destId="{408C03E6-216E-4293-A800-71A3F05E0E4F}" srcOrd="2" destOrd="0" presId="urn:microsoft.com/office/officeart/2005/8/layout/bList2"/>
    <dgm:cxn modelId="{D55F6872-CAD8-40FC-A899-3F923A23DB17}" type="presParOf" srcId="{97730286-2426-46FB-9E2E-DE98D5D89508}" destId="{99B15BE0-8359-4B0E-9C40-8311EF398343}" srcOrd="3" destOrd="0" presId="urn:microsoft.com/office/officeart/2005/8/layout/bList2"/>
    <dgm:cxn modelId="{53DFD76F-41E9-44CA-B0BA-142AFC5B86DF}" type="presParOf" srcId="{1F1BFE08-B5E9-415E-AE44-9FEB2560298C}" destId="{BC6ACF3C-34A1-4D83-A164-0B5C1E8789FF}" srcOrd="3" destOrd="0" presId="urn:microsoft.com/office/officeart/2005/8/layout/bList2"/>
    <dgm:cxn modelId="{6CEF4261-F8C3-479E-92F1-DFE756B30FDB}" type="presParOf" srcId="{1F1BFE08-B5E9-415E-AE44-9FEB2560298C}" destId="{22532887-B017-4338-BD27-169431D09C36}" srcOrd="4" destOrd="0" presId="urn:microsoft.com/office/officeart/2005/8/layout/bList2"/>
    <dgm:cxn modelId="{5E36ACA5-9581-4C1D-84A9-43725E80BA21}" type="presParOf" srcId="{22532887-B017-4338-BD27-169431D09C36}" destId="{3BF9E6DA-BEE6-45C1-833E-13C898390280}" srcOrd="0" destOrd="0" presId="urn:microsoft.com/office/officeart/2005/8/layout/bList2"/>
    <dgm:cxn modelId="{922EDE1E-3378-4852-81BF-8FF1B755497C}" type="presParOf" srcId="{22532887-B017-4338-BD27-169431D09C36}" destId="{837A05A6-BFAA-47CC-9C01-E824E33E7B6E}" srcOrd="1" destOrd="0" presId="urn:microsoft.com/office/officeart/2005/8/layout/bList2"/>
    <dgm:cxn modelId="{9120A54D-FCF2-4165-9A49-C09821097F0E}" type="presParOf" srcId="{22532887-B017-4338-BD27-169431D09C36}" destId="{5EA88700-A969-44D6-99D1-F76D7EC466E2}" srcOrd="2" destOrd="0" presId="urn:microsoft.com/office/officeart/2005/8/layout/bList2"/>
    <dgm:cxn modelId="{EE61BB9C-F69B-4F52-BEAC-10B85EF7D9BD}" type="presParOf" srcId="{22532887-B017-4338-BD27-169431D09C36}" destId="{5CCB8A03-F7C5-4A0C-9762-D3DB4DE5B208}" srcOrd="3" destOrd="0" presId="urn:microsoft.com/office/officeart/2005/8/layout/bList2"/>
    <dgm:cxn modelId="{E4E6B1DF-73DF-471C-BDAA-2DB95EA77123}" type="presParOf" srcId="{1F1BFE08-B5E9-415E-AE44-9FEB2560298C}" destId="{880957B4-6C58-4158-B8FA-B2295FEE8BD2}" srcOrd="5" destOrd="0" presId="urn:microsoft.com/office/officeart/2005/8/layout/bList2"/>
    <dgm:cxn modelId="{1D8D9697-7AA2-49B1-AB27-6B0B8BF842EE}" type="presParOf" srcId="{1F1BFE08-B5E9-415E-AE44-9FEB2560298C}" destId="{1DFAADDE-F30D-4D15-B630-E0B8DC5E303C}" srcOrd="6" destOrd="0" presId="urn:microsoft.com/office/officeart/2005/8/layout/bList2"/>
    <dgm:cxn modelId="{5BAF9B4B-B059-4411-9340-58870462BB88}" type="presParOf" srcId="{1DFAADDE-F30D-4D15-B630-E0B8DC5E303C}" destId="{04A443E2-BC15-4FFC-9368-27D331DECCB1}" srcOrd="0" destOrd="0" presId="urn:microsoft.com/office/officeart/2005/8/layout/bList2"/>
    <dgm:cxn modelId="{4605B0CF-BEA6-4AA7-9638-867AA71A3141}" type="presParOf" srcId="{1DFAADDE-F30D-4D15-B630-E0B8DC5E303C}" destId="{6763961F-8A7F-4525-ACCA-A8BCD1EB12FB}" srcOrd="1" destOrd="0" presId="urn:microsoft.com/office/officeart/2005/8/layout/bList2"/>
    <dgm:cxn modelId="{36D2CFEC-A73F-4085-AE21-91D0859881E3}" type="presParOf" srcId="{1DFAADDE-F30D-4D15-B630-E0B8DC5E303C}" destId="{290246F5-F910-4228-BFB0-65E334C12B6B}" srcOrd="2" destOrd="0" presId="urn:microsoft.com/office/officeart/2005/8/layout/bList2"/>
    <dgm:cxn modelId="{FD2DF4C1-502C-4624-92DD-33FCB260324D}" type="presParOf" srcId="{1DFAADDE-F30D-4D15-B630-E0B8DC5E303C}" destId="{203F5C18-D5E6-4727-BA3A-3EDC3D3ABDB5}" srcOrd="3" destOrd="0" presId="urn:microsoft.com/office/officeart/2005/8/layout/bList2"/>
    <dgm:cxn modelId="{050B52B6-62C8-47E1-996F-BF5548356BBF}" type="presParOf" srcId="{1F1BFE08-B5E9-415E-AE44-9FEB2560298C}" destId="{A89B083A-75B7-43A6-A03F-DECA048C99EC}" srcOrd="7" destOrd="0" presId="urn:microsoft.com/office/officeart/2005/8/layout/bList2"/>
    <dgm:cxn modelId="{7F70B70A-8AF0-4CE7-8ACA-3766722A0C87}" type="presParOf" srcId="{1F1BFE08-B5E9-415E-AE44-9FEB2560298C}" destId="{23BAE6FE-95D3-4F9A-866A-F52F96421DB3}" srcOrd="8" destOrd="0" presId="urn:microsoft.com/office/officeart/2005/8/layout/bList2"/>
    <dgm:cxn modelId="{862C08BC-1C2F-491D-AA87-7D21A94A5A09}" type="presParOf" srcId="{23BAE6FE-95D3-4F9A-866A-F52F96421DB3}" destId="{2F5F79FE-49EC-49EB-A4E3-E63CAA77CFB1}" srcOrd="0" destOrd="0" presId="urn:microsoft.com/office/officeart/2005/8/layout/bList2"/>
    <dgm:cxn modelId="{865B93E1-4F42-4A13-B5A2-AD27CD9A4AC7}" type="presParOf" srcId="{23BAE6FE-95D3-4F9A-866A-F52F96421DB3}" destId="{265A836D-84EF-42AC-A946-F95BBF79D500}" srcOrd="1" destOrd="0" presId="urn:microsoft.com/office/officeart/2005/8/layout/bList2"/>
    <dgm:cxn modelId="{CCD3EE48-2303-4BAB-8D9B-EC483803CE14}" type="presParOf" srcId="{23BAE6FE-95D3-4F9A-866A-F52F96421DB3}" destId="{012E7B4B-7A10-44FB-80F4-5371E56B8461}" srcOrd="2" destOrd="0" presId="urn:microsoft.com/office/officeart/2005/8/layout/bList2"/>
    <dgm:cxn modelId="{8D0A19C1-1538-417C-A407-7765E9CB23CC}" type="presParOf" srcId="{23BAE6FE-95D3-4F9A-866A-F52F96421DB3}" destId="{BBF15742-B599-4D53-B060-14867FE88FD2}" srcOrd="3" destOrd="0" presId="urn:microsoft.com/office/officeart/2005/8/layout/bList2"/>
    <dgm:cxn modelId="{A3F9B5E7-605C-43EC-8349-1B1E95ABC9D8}" type="presParOf" srcId="{1F1BFE08-B5E9-415E-AE44-9FEB2560298C}" destId="{45278019-CC39-45F0-B360-41203236BFF3}" srcOrd="9" destOrd="0" presId="urn:microsoft.com/office/officeart/2005/8/layout/bList2"/>
    <dgm:cxn modelId="{99948CF6-336D-42D1-A1F7-2DD6F0AF7122}" type="presParOf" srcId="{1F1BFE08-B5E9-415E-AE44-9FEB2560298C}" destId="{CAC87881-76DC-44A9-B8C6-EEC721E23CDB}" srcOrd="10" destOrd="0" presId="urn:microsoft.com/office/officeart/2005/8/layout/bList2"/>
    <dgm:cxn modelId="{AD3A32E9-2DC6-4F1A-8391-9A3479D59939}" type="presParOf" srcId="{CAC87881-76DC-44A9-B8C6-EEC721E23CDB}" destId="{976C937A-9AC0-41C5-A23F-DAC827E69DB2}" srcOrd="0" destOrd="0" presId="urn:microsoft.com/office/officeart/2005/8/layout/bList2"/>
    <dgm:cxn modelId="{9931AB8F-9B06-4737-B093-9C4916B1D305}" type="presParOf" srcId="{CAC87881-76DC-44A9-B8C6-EEC721E23CDB}" destId="{6BE8A24E-DDA3-4972-A959-1895A24B6A51}" srcOrd="1" destOrd="0" presId="urn:microsoft.com/office/officeart/2005/8/layout/bList2"/>
    <dgm:cxn modelId="{1640A43B-7D2C-402C-ABAD-FFC733CA93AE}" type="presParOf" srcId="{CAC87881-76DC-44A9-B8C6-EEC721E23CDB}" destId="{92E7D368-37A6-47F6-A0E8-B0665EA03402}" srcOrd="2" destOrd="0" presId="urn:microsoft.com/office/officeart/2005/8/layout/bList2"/>
    <dgm:cxn modelId="{2D1353B3-4E50-47BB-9451-4079AB470E64}" type="presParOf" srcId="{CAC87881-76DC-44A9-B8C6-EEC721E23CDB}" destId="{18770304-3B8D-48BC-9CDC-D798BB2816EF}" srcOrd="3" destOrd="0" presId="urn:microsoft.com/office/officeart/2005/8/layout/bList2"/>
    <dgm:cxn modelId="{45D7F698-FB9A-444D-8BE5-31C5B384B18C}" type="presParOf" srcId="{1F1BFE08-B5E9-415E-AE44-9FEB2560298C}" destId="{3B1A0B8F-215C-4F6F-912B-83F046796378}" srcOrd="11" destOrd="0" presId="urn:microsoft.com/office/officeart/2005/8/layout/bList2"/>
    <dgm:cxn modelId="{39FBB300-125D-4C97-A008-E950C654DF09}" type="presParOf" srcId="{1F1BFE08-B5E9-415E-AE44-9FEB2560298C}" destId="{D85C2C0B-FF5A-4485-B8C4-4926E56D7CC7}" srcOrd="12" destOrd="0" presId="urn:microsoft.com/office/officeart/2005/8/layout/bList2"/>
    <dgm:cxn modelId="{5A17148E-E580-4FF7-9168-4000ED7D5726}" type="presParOf" srcId="{D85C2C0B-FF5A-4485-B8C4-4926E56D7CC7}" destId="{CEC78FA2-0C69-4B16-BA3B-F80450C2BA72}" srcOrd="0" destOrd="0" presId="urn:microsoft.com/office/officeart/2005/8/layout/bList2"/>
    <dgm:cxn modelId="{21CD6236-7562-498E-9615-6734625B4A06}" type="presParOf" srcId="{D85C2C0B-FF5A-4485-B8C4-4926E56D7CC7}" destId="{1B736B4A-EC78-45F7-92D3-54A99DC8770E}" srcOrd="1" destOrd="0" presId="urn:microsoft.com/office/officeart/2005/8/layout/bList2"/>
    <dgm:cxn modelId="{9F07A167-5994-4FAE-B073-E24C882542F9}" type="presParOf" srcId="{D85C2C0B-FF5A-4485-B8C4-4926E56D7CC7}" destId="{6DEBA135-D2CB-4957-BA33-19F908B4BC33}" srcOrd="2" destOrd="0" presId="urn:microsoft.com/office/officeart/2005/8/layout/bList2"/>
    <dgm:cxn modelId="{C3BD4602-5AF3-442E-8F63-641E41080AB4}" type="presParOf" srcId="{D85C2C0B-FF5A-4485-B8C4-4926E56D7CC7}" destId="{1EBFD977-BFE7-43D8-9501-2F4AB3E338DC}" srcOrd="3" destOrd="0" presId="urn:microsoft.com/office/officeart/2005/8/layout/bList2"/>
    <dgm:cxn modelId="{1A9C6A23-ED79-4DC9-92EB-292956B3D259}" type="presParOf" srcId="{1F1BFE08-B5E9-415E-AE44-9FEB2560298C}" destId="{0BE56A9E-581B-437D-ACAD-4BFB0A658BF4}" srcOrd="13" destOrd="0" presId="urn:microsoft.com/office/officeart/2005/8/layout/bList2"/>
    <dgm:cxn modelId="{D5E83294-464B-488D-830F-20C47B6AA840}" type="presParOf" srcId="{1F1BFE08-B5E9-415E-AE44-9FEB2560298C}" destId="{9C946D74-3F13-4EF3-99E3-D6A9CFA85E40}" srcOrd="14" destOrd="0" presId="urn:microsoft.com/office/officeart/2005/8/layout/bList2"/>
    <dgm:cxn modelId="{86668121-3615-4C00-B47B-F4EC000BFD6C}" type="presParOf" srcId="{9C946D74-3F13-4EF3-99E3-D6A9CFA85E40}" destId="{2AE0C907-D177-454F-859D-5FE3824F3F17}" srcOrd="0" destOrd="0" presId="urn:microsoft.com/office/officeart/2005/8/layout/bList2"/>
    <dgm:cxn modelId="{0288CC52-E47A-4D66-B419-850FD0934B69}" type="presParOf" srcId="{9C946D74-3F13-4EF3-99E3-D6A9CFA85E40}" destId="{ED68B484-804E-4AE9-8A42-F7B7A661FF0D}" srcOrd="1" destOrd="0" presId="urn:microsoft.com/office/officeart/2005/8/layout/bList2"/>
    <dgm:cxn modelId="{BF4E5440-4BCA-41B9-AB45-7FE6EF28A4C4}" type="presParOf" srcId="{9C946D74-3F13-4EF3-99E3-D6A9CFA85E40}" destId="{190C8F15-079D-495C-896B-95EB11928991}" srcOrd="2" destOrd="0" presId="urn:microsoft.com/office/officeart/2005/8/layout/bList2"/>
    <dgm:cxn modelId="{4DE15131-1590-478E-83BE-BA0C34DB74C1}" type="presParOf" srcId="{9C946D74-3F13-4EF3-99E3-D6A9CFA85E40}" destId="{50C4155C-5D4F-4177-8BD4-CFA7888BFBC7}" srcOrd="3" destOrd="0" presId="urn:microsoft.com/office/officeart/2005/8/layout/bList2"/>
    <dgm:cxn modelId="{0A63A139-81BE-4484-AFCF-64DB95B07062}" type="presParOf" srcId="{1F1BFE08-B5E9-415E-AE44-9FEB2560298C}" destId="{BDCC53ED-F093-435F-BD59-F9A9FDEBACD5}" srcOrd="15" destOrd="0" presId="urn:microsoft.com/office/officeart/2005/8/layout/bList2"/>
    <dgm:cxn modelId="{C03D4E14-0186-406C-A00B-71267B179890}" type="presParOf" srcId="{1F1BFE08-B5E9-415E-AE44-9FEB2560298C}" destId="{2065C1FD-C365-4778-8702-44D75590295B}" srcOrd="16" destOrd="0" presId="urn:microsoft.com/office/officeart/2005/8/layout/bList2"/>
    <dgm:cxn modelId="{4F361D95-89FC-454F-8B57-140D1C22C638}" type="presParOf" srcId="{2065C1FD-C365-4778-8702-44D75590295B}" destId="{991C3604-C557-45F5-BF36-A5139840088B}" srcOrd="0" destOrd="0" presId="urn:microsoft.com/office/officeart/2005/8/layout/bList2"/>
    <dgm:cxn modelId="{472F4C3B-5AA5-4003-860B-3BEE84B99F3A}" type="presParOf" srcId="{2065C1FD-C365-4778-8702-44D75590295B}" destId="{040FD182-A291-4DC8-B9EF-6906A0C70942}" srcOrd="1" destOrd="0" presId="urn:microsoft.com/office/officeart/2005/8/layout/bList2"/>
    <dgm:cxn modelId="{8E1F4850-0E51-4519-8350-6CECBC250122}" type="presParOf" srcId="{2065C1FD-C365-4778-8702-44D75590295B}" destId="{B1B70AB2-8B5E-4B0C-92B8-427A6539EC7A}" srcOrd="2" destOrd="0" presId="urn:microsoft.com/office/officeart/2005/8/layout/bList2"/>
    <dgm:cxn modelId="{E4AA36B4-8CE2-4325-AFB5-22796CF0F4AB}" type="presParOf" srcId="{2065C1FD-C365-4778-8702-44D75590295B}" destId="{EE4030F9-DD0A-4986-A388-0B01AEF41664}" srcOrd="3" destOrd="0" presId="urn:microsoft.com/office/officeart/2005/8/layout/bList2"/>
    <dgm:cxn modelId="{73823382-63A8-4FC8-A79A-313CA1C21586}" type="presParOf" srcId="{1F1BFE08-B5E9-415E-AE44-9FEB2560298C}" destId="{0FDB9085-BD38-4FF7-90D8-C9807DE44ECC}" srcOrd="17" destOrd="0" presId="urn:microsoft.com/office/officeart/2005/8/layout/bList2"/>
    <dgm:cxn modelId="{1B01C86B-43CB-4088-A9B8-05E06BA5B2F6}" type="presParOf" srcId="{1F1BFE08-B5E9-415E-AE44-9FEB2560298C}" destId="{BD884B57-EBCE-4E6A-AA6F-DBE26F15DBB5}" srcOrd="18" destOrd="0" presId="urn:microsoft.com/office/officeart/2005/8/layout/bList2"/>
    <dgm:cxn modelId="{237428E9-5A04-4439-9860-5D0F5550AA90}" type="presParOf" srcId="{BD884B57-EBCE-4E6A-AA6F-DBE26F15DBB5}" destId="{3FAAFD3A-6A13-4768-89D1-E8CC7C727024}" srcOrd="0" destOrd="0" presId="urn:microsoft.com/office/officeart/2005/8/layout/bList2"/>
    <dgm:cxn modelId="{F288F9A9-6187-46D4-809D-EBA8467BCD85}" type="presParOf" srcId="{BD884B57-EBCE-4E6A-AA6F-DBE26F15DBB5}" destId="{03FC74BD-D1F4-4BE6-AB3A-05EA57B0C15D}" srcOrd="1" destOrd="0" presId="urn:microsoft.com/office/officeart/2005/8/layout/bList2"/>
    <dgm:cxn modelId="{DD060D41-1785-42B5-BC19-D83EE893CC21}" type="presParOf" srcId="{BD884B57-EBCE-4E6A-AA6F-DBE26F15DBB5}" destId="{594D287E-BC7D-432B-8AA3-B06814F4C65D}" srcOrd="2" destOrd="0" presId="urn:microsoft.com/office/officeart/2005/8/layout/bList2"/>
    <dgm:cxn modelId="{F776FE2F-CA4A-47CC-BEF4-5FC0BC097F12}" type="presParOf" srcId="{BD884B57-EBCE-4E6A-AA6F-DBE26F15DBB5}" destId="{9CCDCA6E-6928-404D-9E7B-7A111DD81498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05AFD78-92A3-43BE-BDA9-DD611E50E1E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2E6E910-AA2D-4C7C-BDA0-495FA76CB79B}">
      <dgm:prSet custT="1"/>
      <dgm:spPr/>
      <dgm:t>
        <a:bodyPr/>
        <a:lstStyle/>
        <a:p>
          <a:pPr rtl="0"/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Действует муниципальная программа «Комплексная профилактика правонарушений на территории УКМО» – израсходовано на мероприятия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____ </a:t>
          </a:r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тыс. рублей</a:t>
          </a:r>
        </a:p>
      </dgm:t>
    </dgm:pt>
    <dgm:pt modelId="{EE57BB36-69E7-4564-81BB-985D0C984685}" type="parTrans" cxnId="{1EF9EF45-1E89-4DE4-9E25-C869303AF1D0}">
      <dgm:prSet/>
      <dgm:spPr/>
      <dgm:t>
        <a:bodyPr/>
        <a:lstStyle/>
        <a:p>
          <a:endParaRPr lang="ru-RU" sz="1800"/>
        </a:p>
      </dgm:t>
    </dgm:pt>
    <dgm:pt modelId="{F3242190-53B5-429F-9AB4-C8CCE98707F7}" type="sibTrans" cxnId="{1EF9EF45-1E89-4DE4-9E25-C869303AF1D0}">
      <dgm:prSet/>
      <dgm:spPr/>
      <dgm:t>
        <a:bodyPr/>
        <a:lstStyle/>
        <a:p>
          <a:endParaRPr lang="ru-RU" sz="1800"/>
        </a:p>
      </dgm:t>
    </dgm:pt>
    <dgm:pt modelId="{BA345404-0E25-4DD5-BA9A-3D06D13A581F}">
      <dgm:prSet custT="1"/>
      <dgm:spPr/>
      <dgm:t>
        <a:bodyPr/>
        <a:lstStyle/>
        <a:p>
          <a:pPr rtl="0"/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Организовано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400 мероприятий </a:t>
          </a:r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 профилактике социально-негативных явлений среди детей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(наркомании, токсикомании и других социально-негативных явлений): спортивные турниры, альтернативный досуг, волонтерские акции и прочее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EEE02B5-ED62-404F-891F-D3ED549503C9}" type="parTrans" cxnId="{EAE4967B-D799-4D49-8393-F35F1E0EBB1C}">
      <dgm:prSet/>
      <dgm:spPr/>
      <dgm:t>
        <a:bodyPr/>
        <a:lstStyle/>
        <a:p>
          <a:endParaRPr lang="ru-RU" sz="1800"/>
        </a:p>
      </dgm:t>
    </dgm:pt>
    <dgm:pt modelId="{523B2D91-2AD0-45D3-9C0F-3F939FF41150}" type="sibTrans" cxnId="{EAE4967B-D799-4D49-8393-F35F1E0EBB1C}">
      <dgm:prSet/>
      <dgm:spPr/>
      <dgm:t>
        <a:bodyPr/>
        <a:lstStyle/>
        <a:p>
          <a:endParaRPr lang="ru-RU" sz="1800"/>
        </a:p>
      </dgm:t>
    </dgm:pt>
    <dgm:pt modelId="{71BFF60D-279E-4696-AAAB-B4903EA1B06C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Совместные рейды </a:t>
          </a:r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 неблагополучным, нуждающимся в помощи государства и опекаемым семьям.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 учете состоит 83 семьи, находящихся в социально опасном положении. Снято с учета за 2019 год  68 семей, в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т.ч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50 – в связи с улучшением обстановке в семье</a:t>
          </a:r>
          <a:endParaRPr lang="ru-RU" sz="18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EC75E52-DEC6-46D2-B44F-5B5152A9D359}" type="parTrans" cxnId="{69EFC378-93AB-435C-BB64-2ADE5F953993}">
      <dgm:prSet/>
      <dgm:spPr/>
      <dgm:t>
        <a:bodyPr/>
        <a:lstStyle/>
        <a:p>
          <a:endParaRPr lang="ru-RU" sz="1800"/>
        </a:p>
      </dgm:t>
    </dgm:pt>
    <dgm:pt modelId="{FE96A230-7055-4F1D-AD7C-65E9354A40FF}" type="sibTrans" cxnId="{69EFC378-93AB-435C-BB64-2ADE5F953993}">
      <dgm:prSet/>
      <dgm:spPr/>
      <dgm:t>
        <a:bodyPr/>
        <a:lstStyle/>
        <a:p>
          <a:endParaRPr lang="ru-RU" sz="1800"/>
        </a:p>
      </dgm:t>
    </dgm:pt>
    <dgm:pt modelId="{1EB710C9-8537-4984-B356-0FBD5E78BA06}">
      <dgm:prSet custT="1"/>
      <dgm:spPr/>
      <dgm:t>
        <a:bodyPr/>
        <a:lstStyle/>
        <a:p>
          <a:pPr rtl="0"/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Оперативно-профилактические мероприятия – 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«Семья», «Каникулы», «Алкоголь под контроль», «Сохрани ребенку жизнь», «Подросток» </a:t>
          </a:r>
          <a:r>
            <a:rPr lang="ru-RU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 другие </a:t>
          </a:r>
        </a:p>
      </dgm:t>
    </dgm:pt>
    <dgm:pt modelId="{0108EA53-00CC-40DE-A7EF-409B680FDAF1}" type="parTrans" cxnId="{4C7B3984-4195-4C06-B70E-A93CF1AEFBDD}">
      <dgm:prSet/>
      <dgm:spPr/>
      <dgm:t>
        <a:bodyPr/>
        <a:lstStyle/>
        <a:p>
          <a:endParaRPr lang="ru-RU" sz="1800"/>
        </a:p>
      </dgm:t>
    </dgm:pt>
    <dgm:pt modelId="{B69C4D36-CBAC-409F-B12C-FE18631DC865}" type="sibTrans" cxnId="{4C7B3984-4195-4C06-B70E-A93CF1AEFBDD}">
      <dgm:prSet/>
      <dgm:spPr/>
      <dgm:t>
        <a:bodyPr/>
        <a:lstStyle/>
        <a:p>
          <a:endParaRPr lang="ru-RU" sz="1800"/>
        </a:p>
      </dgm:t>
    </dgm:pt>
    <dgm:pt modelId="{9B067F75-0698-4764-A550-A53DDE37F9F0}" type="pres">
      <dgm:prSet presAssocID="{E05AFD78-92A3-43BE-BDA9-DD611E50E1EC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A7BB32C-A9A8-4D27-8865-0F7DCA5378CB}" type="pres">
      <dgm:prSet presAssocID="{82E6E910-AA2D-4C7C-BDA0-495FA76CB79B}" presName="composite" presStyleCnt="0"/>
      <dgm:spPr/>
    </dgm:pt>
    <dgm:pt modelId="{5710F9AE-A470-490E-A98F-989574BA97C0}" type="pres">
      <dgm:prSet presAssocID="{82E6E910-AA2D-4C7C-BDA0-495FA76CB79B}" presName="imgShp" presStyleLbl="fgImgPlace1" presStyleIdx="0" presStyleCnt="4" custLinFactY="192028" custLinFactNeighborX="-21258" custLinFactNeighborY="2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DE6EB6D-8F95-48EE-AC47-82F71039C0D2}" type="pres">
      <dgm:prSet presAssocID="{82E6E910-AA2D-4C7C-BDA0-495FA76CB79B}" presName="txShp" presStyleLbl="node1" presStyleIdx="0" presStyleCnt="4" custScaleX="123109" custLinFactY="191134" custLinFactNeighborX="11565" custLinFactNeighborY="2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0FD6AB-D4AC-4373-8558-6B46A88B0D71}" type="pres">
      <dgm:prSet presAssocID="{F3242190-53B5-429F-9AB4-C8CCE98707F7}" presName="spacing" presStyleCnt="0"/>
      <dgm:spPr/>
    </dgm:pt>
    <dgm:pt modelId="{E0A9FAA8-E409-4EE5-B564-9FF5E4F94CD2}" type="pres">
      <dgm:prSet presAssocID="{BA345404-0E25-4DD5-BA9A-3D06D13A581F}" presName="composite" presStyleCnt="0"/>
      <dgm:spPr/>
    </dgm:pt>
    <dgm:pt modelId="{6BB624FA-F068-4FF5-B31D-061BD2B22BD2}" type="pres">
      <dgm:prSet presAssocID="{BA345404-0E25-4DD5-BA9A-3D06D13A581F}" presName="imgShp" presStyleLbl="fgImgPlace1" presStyleIdx="1" presStyleCnt="4" custLinFactNeighborX="-92490" custLinFactNeighborY="505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2C857F2-0431-4346-916C-C8EDD3A70936}" type="pres">
      <dgm:prSet presAssocID="{BA345404-0E25-4DD5-BA9A-3D06D13A581F}" presName="txShp" presStyleLbl="node1" presStyleIdx="1" presStyleCnt="4" custScaleX="122044" custLinFactNeighborX="1968" custLinFactNeighborY="83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E5228AF-3F8D-46D8-9623-E2F84F7E4858}" type="pres">
      <dgm:prSet presAssocID="{523B2D91-2AD0-45D3-9C0F-3F939FF41150}" presName="spacing" presStyleCnt="0"/>
      <dgm:spPr/>
    </dgm:pt>
    <dgm:pt modelId="{99A8203D-76FA-433F-8440-57D3631A81A8}" type="pres">
      <dgm:prSet presAssocID="{71BFF60D-279E-4696-AAAB-B4903EA1B06C}" presName="composite" presStyleCnt="0"/>
      <dgm:spPr/>
    </dgm:pt>
    <dgm:pt modelId="{C3A7A583-FB87-4556-86DA-625B88E00F80}" type="pres">
      <dgm:prSet presAssocID="{71BFF60D-279E-4696-AAAB-B4903EA1B06C}" presName="imgShp" presStyleLbl="fgImgPlace1" presStyleIdx="2" presStyleCnt="4" custLinFactNeighborX="-54070" custLinFactNeighborY="604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1CC493EB-A6CC-4993-8E4B-C070E05467F7}" type="pres">
      <dgm:prSet presAssocID="{71BFF60D-279E-4696-AAAB-B4903EA1B06C}" presName="txShp" presStyleLbl="node1" presStyleIdx="2" presStyleCnt="4" custScaleX="122044" custLinFactNeighborX="6739" custLinFactNeighborY="103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AD65DD8-A22C-4C23-8FE2-121790432FF3}" type="pres">
      <dgm:prSet presAssocID="{FE96A230-7055-4F1D-AD7C-65E9354A40FF}" presName="spacing" presStyleCnt="0"/>
      <dgm:spPr/>
    </dgm:pt>
    <dgm:pt modelId="{B07F8F83-4043-40EF-9B3A-700C1A6CFC06}" type="pres">
      <dgm:prSet presAssocID="{1EB710C9-8537-4984-B356-0FBD5E78BA06}" presName="composite" presStyleCnt="0"/>
      <dgm:spPr/>
    </dgm:pt>
    <dgm:pt modelId="{90E977DF-882B-4C93-980F-691B67923277}" type="pres">
      <dgm:prSet presAssocID="{1EB710C9-8537-4984-B356-0FBD5E78BA06}" presName="imgShp" presStyleLbl="fgImgPlace1" presStyleIdx="3" presStyleCnt="4" custLinFactX="-44113" custLinFactY="-189073" custLinFactNeighborX="-100000" custLinFactNeighborY="-2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08BAAD1B-08C8-4598-8490-C9048FE78618}" type="pres">
      <dgm:prSet presAssocID="{1EB710C9-8537-4984-B356-0FBD5E78BA06}" presName="txShp" presStyleLbl="node1" presStyleIdx="3" presStyleCnt="4" custScaleX="122896" custLinFactY="-189909" custLinFactNeighborX="-5772" custLinFactNeighborY="-2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3FBC864-7788-4D51-AE1B-A0BDC5128BB2}" type="presOf" srcId="{BA345404-0E25-4DD5-BA9A-3D06D13A581F}" destId="{A2C857F2-0431-4346-916C-C8EDD3A70936}" srcOrd="0" destOrd="0" presId="urn:microsoft.com/office/officeart/2005/8/layout/vList3"/>
    <dgm:cxn modelId="{A1C4C3FB-1A0B-4333-986B-106288868D04}" type="presOf" srcId="{71BFF60D-279E-4696-AAAB-B4903EA1B06C}" destId="{1CC493EB-A6CC-4993-8E4B-C070E05467F7}" srcOrd="0" destOrd="0" presId="urn:microsoft.com/office/officeart/2005/8/layout/vList3"/>
    <dgm:cxn modelId="{1EF9EF45-1E89-4DE4-9E25-C869303AF1D0}" srcId="{E05AFD78-92A3-43BE-BDA9-DD611E50E1EC}" destId="{82E6E910-AA2D-4C7C-BDA0-495FA76CB79B}" srcOrd="0" destOrd="0" parTransId="{EE57BB36-69E7-4564-81BB-985D0C984685}" sibTransId="{F3242190-53B5-429F-9AB4-C8CCE98707F7}"/>
    <dgm:cxn modelId="{0693197A-6929-433B-B264-00C2B49CE6DD}" type="presOf" srcId="{82E6E910-AA2D-4C7C-BDA0-495FA76CB79B}" destId="{2DE6EB6D-8F95-48EE-AC47-82F71039C0D2}" srcOrd="0" destOrd="0" presId="urn:microsoft.com/office/officeart/2005/8/layout/vList3"/>
    <dgm:cxn modelId="{39D7294F-7EB0-41B1-BA39-CB08C73FC028}" type="presOf" srcId="{1EB710C9-8537-4984-B356-0FBD5E78BA06}" destId="{08BAAD1B-08C8-4598-8490-C9048FE78618}" srcOrd="0" destOrd="0" presId="urn:microsoft.com/office/officeart/2005/8/layout/vList3"/>
    <dgm:cxn modelId="{69EFC378-93AB-435C-BB64-2ADE5F953993}" srcId="{E05AFD78-92A3-43BE-BDA9-DD611E50E1EC}" destId="{71BFF60D-279E-4696-AAAB-B4903EA1B06C}" srcOrd="2" destOrd="0" parTransId="{0EC75E52-DEC6-46D2-B44F-5B5152A9D359}" sibTransId="{FE96A230-7055-4F1D-AD7C-65E9354A40FF}"/>
    <dgm:cxn modelId="{EAE4967B-D799-4D49-8393-F35F1E0EBB1C}" srcId="{E05AFD78-92A3-43BE-BDA9-DD611E50E1EC}" destId="{BA345404-0E25-4DD5-BA9A-3D06D13A581F}" srcOrd="1" destOrd="0" parTransId="{CEEE02B5-ED62-404F-891F-D3ED549503C9}" sibTransId="{523B2D91-2AD0-45D3-9C0F-3F939FF41150}"/>
    <dgm:cxn modelId="{4C7B3984-4195-4C06-B70E-A93CF1AEFBDD}" srcId="{E05AFD78-92A3-43BE-BDA9-DD611E50E1EC}" destId="{1EB710C9-8537-4984-B356-0FBD5E78BA06}" srcOrd="3" destOrd="0" parTransId="{0108EA53-00CC-40DE-A7EF-409B680FDAF1}" sibTransId="{B69C4D36-CBAC-409F-B12C-FE18631DC865}"/>
    <dgm:cxn modelId="{007F1F42-3BA4-483A-BF01-6DE89292A213}" type="presOf" srcId="{E05AFD78-92A3-43BE-BDA9-DD611E50E1EC}" destId="{9B067F75-0698-4764-A550-A53DDE37F9F0}" srcOrd="0" destOrd="0" presId="urn:microsoft.com/office/officeart/2005/8/layout/vList3"/>
    <dgm:cxn modelId="{EE13379B-0704-4288-8062-7A084D834041}" type="presParOf" srcId="{9B067F75-0698-4764-A550-A53DDE37F9F0}" destId="{DA7BB32C-A9A8-4D27-8865-0F7DCA5378CB}" srcOrd="0" destOrd="0" presId="urn:microsoft.com/office/officeart/2005/8/layout/vList3"/>
    <dgm:cxn modelId="{878E4480-BA26-456B-8EDE-2C4EAF1E9940}" type="presParOf" srcId="{DA7BB32C-A9A8-4D27-8865-0F7DCA5378CB}" destId="{5710F9AE-A470-490E-A98F-989574BA97C0}" srcOrd="0" destOrd="0" presId="urn:microsoft.com/office/officeart/2005/8/layout/vList3"/>
    <dgm:cxn modelId="{2E2F81DC-5400-4D6F-B522-B787C136DB7D}" type="presParOf" srcId="{DA7BB32C-A9A8-4D27-8865-0F7DCA5378CB}" destId="{2DE6EB6D-8F95-48EE-AC47-82F71039C0D2}" srcOrd="1" destOrd="0" presId="urn:microsoft.com/office/officeart/2005/8/layout/vList3"/>
    <dgm:cxn modelId="{746D271A-9DC5-4B06-86E7-AFC6B4518D10}" type="presParOf" srcId="{9B067F75-0698-4764-A550-A53DDE37F9F0}" destId="{8F0FD6AB-D4AC-4373-8558-6B46A88B0D71}" srcOrd="1" destOrd="0" presId="urn:microsoft.com/office/officeart/2005/8/layout/vList3"/>
    <dgm:cxn modelId="{0C6EF635-58FF-4184-8B67-595C4BD48519}" type="presParOf" srcId="{9B067F75-0698-4764-A550-A53DDE37F9F0}" destId="{E0A9FAA8-E409-4EE5-B564-9FF5E4F94CD2}" srcOrd="2" destOrd="0" presId="urn:microsoft.com/office/officeart/2005/8/layout/vList3"/>
    <dgm:cxn modelId="{ADAADC12-2C28-481F-AE39-4BCAFEC7752C}" type="presParOf" srcId="{E0A9FAA8-E409-4EE5-B564-9FF5E4F94CD2}" destId="{6BB624FA-F068-4FF5-B31D-061BD2B22BD2}" srcOrd="0" destOrd="0" presId="urn:microsoft.com/office/officeart/2005/8/layout/vList3"/>
    <dgm:cxn modelId="{F8433BC4-CD39-4E2F-80DE-3F58E1C31F42}" type="presParOf" srcId="{E0A9FAA8-E409-4EE5-B564-9FF5E4F94CD2}" destId="{A2C857F2-0431-4346-916C-C8EDD3A70936}" srcOrd="1" destOrd="0" presId="urn:microsoft.com/office/officeart/2005/8/layout/vList3"/>
    <dgm:cxn modelId="{3137C10D-DDD6-4FFB-8EFF-0B0148210A96}" type="presParOf" srcId="{9B067F75-0698-4764-A550-A53DDE37F9F0}" destId="{0E5228AF-3F8D-46D8-9623-E2F84F7E4858}" srcOrd="3" destOrd="0" presId="urn:microsoft.com/office/officeart/2005/8/layout/vList3"/>
    <dgm:cxn modelId="{1F3ECEDE-F14F-4F81-B471-ED8D5DF06DC8}" type="presParOf" srcId="{9B067F75-0698-4764-A550-A53DDE37F9F0}" destId="{99A8203D-76FA-433F-8440-57D3631A81A8}" srcOrd="4" destOrd="0" presId="urn:microsoft.com/office/officeart/2005/8/layout/vList3"/>
    <dgm:cxn modelId="{2C8AB911-AEA1-4A63-8E98-EF2352AD0B78}" type="presParOf" srcId="{99A8203D-76FA-433F-8440-57D3631A81A8}" destId="{C3A7A583-FB87-4556-86DA-625B88E00F80}" srcOrd="0" destOrd="0" presId="urn:microsoft.com/office/officeart/2005/8/layout/vList3"/>
    <dgm:cxn modelId="{C34ACCE0-D05F-4E9A-AB67-D58E89838C29}" type="presParOf" srcId="{99A8203D-76FA-433F-8440-57D3631A81A8}" destId="{1CC493EB-A6CC-4993-8E4B-C070E05467F7}" srcOrd="1" destOrd="0" presId="urn:microsoft.com/office/officeart/2005/8/layout/vList3"/>
    <dgm:cxn modelId="{C8E4A4F4-22D4-466D-9C2D-46E1790E8FF2}" type="presParOf" srcId="{9B067F75-0698-4764-A550-A53DDE37F9F0}" destId="{DAD65DD8-A22C-4C23-8FE2-121790432FF3}" srcOrd="5" destOrd="0" presId="urn:microsoft.com/office/officeart/2005/8/layout/vList3"/>
    <dgm:cxn modelId="{07A01C5E-0D3E-47BD-8D88-F55E17ED35BF}" type="presParOf" srcId="{9B067F75-0698-4764-A550-A53DDE37F9F0}" destId="{B07F8F83-4043-40EF-9B3A-700C1A6CFC06}" srcOrd="6" destOrd="0" presId="urn:microsoft.com/office/officeart/2005/8/layout/vList3"/>
    <dgm:cxn modelId="{E66B5997-D6EE-48B8-85F6-C96B3F87AF33}" type="presParOf" srcId="{B07F8F83-4043-40EF-9B3A-700C1A6CFC06}" destId="{90E977DF-882B-4C93-980F-691B67923277}" srcOrd="0" destOrd="0" presId="urn:microsoft.com/office/officeart/2005/8/layout/vList3"/>
    <dgm:cxn modelId="{3199E7D8-8061-4899-8A4F-80A5A17B7ADA}" type="presParOf" srcId="{B07F8F83-4043-40EF-9B3A-700C1A6CFC06}" destId="{08BAAD1B-08C8-4598-8490-C9048FE7861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8B53BB3-1204-4E49-8565-12C5A1F263E2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82E321B5-6755-4D47-9BB2-5FC53E2B308C}">
      <dgm:prSet custT="1"/>
      <dgm:spPr/>
      <dgm:t>
        <a:bodyPr/>
        <a:lstStyle/>
        <a:p>
          <a:pPr rtl="0"/>
          <a:r>
            <a:rPr lang="ru-RU" sz="2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 стационара </a:t>
          </a:r>
          <a:r>
            <a:rPr lang="ru-RU" sz="2200" b="1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круглосуточ-ного</a:t>
          </a:r>
          <a:r>
            <a:rPr lang="ru-RU" sz="2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пребывания</a:t>
          </a:r>
        </a:p>
      </dgm:t>
    </dgm:pt>
    <dgm:pt modelId="{41809644-9D04-4436-AC7D-11DEEB5C22EF}" type="parTrans" cxnId="{9F3EC17A-CE5D-419D-814E-C59D7416F281}">
      <dgm:prSet/>
      <dgm:spPr/>
      <dgm:t>
        <a:bodyPr/>
        <a:lstStyle/>
        <a:p>
          <a:endParaRPr lang="ru-RU"/>
        </a:p>
      </dgm:t>
    </dgm:pt>
    <dgm:pt modelId="{D993633B-9605-424B-9D54-85E57E26F595}" type="sibTrans" cxnId="{9F3EC17A-CE5D-419D-814E-C59D7416F281}">
      <dgm:prSet/>
      <dgm:spPr/>
      <dgm:t>
        <a:bodyPr/>
        <a:lstStyle/>
        <a:p>
          <a:endParaRPr lang="ru-RU"/>
        </a:p>
      </dgm:t>
    </dgm:pt>
    <dgm:pt modelId="{2F37B01C-51C7-46EF-8C14-33AFE71A8BCD}">
      <dgm:prSet custT="1"/>
      <dgm:spPr/>
      <dgm:t>
        <a:bodyPr/>
        <a:lstStyle/>
        <a:p>
          <a:pPr rtl="0"/>
          <a:r>
            <a:rPr lang="ru-RU" sz="2200" b="1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Противотубер-кулезный</a:t>
          </a:r>
          <a:r>
            <a:rPr lang="ru-RU" sz="2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диспансер</a:t>
          </a:r>
        </a:p>
      </dgm:t>
    </dgm:pt>
    <dgm:pt modelId="{B48B87B8-8FF6-40B0-980F-CE335475E985}" type="parTrans" cxnId="{B19D7B55-9ECD-4028-8B19-7FC1344F536C}">
      <dgm:prSet/>
      <dgm:spPr/>
      <dgm:t>
        <a:bodyPr/>
        <a:lstStyle/>
        <a:p>
          <a:endParaRPr lang="ru-RU"/>
        </a:p>
      </dgm:t>
    </dgm:pt>
    <dgm:pt modelId="{582164FD-7D3C-4DD1-B13C-4ACBE07F7931}" type="sibTrans" cxnId="{B19D7B55-9ECD-4028-8B19-7FC1344F536C}">
      <dgm:prSet/>
      <dgm:spPr/>
      <dgm:t>
        <a:bodyPr/>
        <a:lstStyle/>
        <a:p>
          <a:endParaRPr lang="ru-RU"/>
        </a:p>
      </dgm:t>
    </dgm:pt>
    <dgm:pt modelId="{D9EE08B8-5DEB-405F-B505-C369D8A19B1F}">
      <dgm:prSet custT="1"/>
      <dgm:spPr/>
      <dgm:t>
        <a:bodyPr/>
        <a:lstStyle/>
        <a:p>
          <a:pPr rtl="0"/>
          <a:r>
            <a:rPr lang="ru-RU" sz="2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Марковская участковая больница </a:t>
          </a:r>
        </a:p>
      </dgm:t>
    </dgm:pt>
    <dgm:pt modelId="{D7D50E6F-455A-42B2-9D50-8B7B5F925045}" type="parTrans" cxnId="{01745414-ADCC-4028-A39B-C6EF73AC2F9D}">
      <dgm:prSet/>
      <dgm:spPr/>
      <dgm:t>
        <a:bodyPr/>
        <a:lstStyle/>
        <a:p>
          <a:endParaRPr lang="ru-RU"/>
        </a:p>
      </dgm:t>
    </dgm:pt>
    <dgm:pt modelId="{5CA23766-3121-4AD3-986C-0638F4934B22}" type="sibTrans" cxnId="{01745414-ADCC-4028-A39B-C6EF73AC2F9D}">
      <dgm:prSet/>
      <dgm:spPr/>
      <dgm:t>
        <a:bodyPr/>
        <a:lstStyle/>
        <a:p>
          <a:endParaRPr lang="ru-RU"/>
        </a:p>
      </dgm:t>
    </dgm:pt>
    <dgm:pt modelId="{B4A98797-2C5D-4BC6-8FF3-DAA7855013B0}">
      <dgm:prSet/>
      <dgm:spPr/>
      <dgm:t>
        <a:bodyPr/>
        <a:lstStyle/>
        <a:p>
          <a:pPr rtl="0"/>
          <a:r>
            <a:rPr lang="ru-RU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врачебных амбулатории: </a:t>
          </a:r>
          <a:r>
            <a:rPr lang="ru-RU" b="1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Ния</a:t>
          </a:r>
          <a:r>
            <a:rPr lang="ru-RU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Звездный, </a:t>
          </a:r>
          <a:r>
            <a:rPr lang="ru-RU" b="1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Янталь</a:t>
          </a:r>
          <a:r>
            <a:rPr lang="ru-RU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Ручей </a:t>
          </a:r>
        </a:p>
      </dgm:t>
    </dgm:pt>
    <dgm:pt modelId="{82B58EDE-2D36-413B-8858-BE8555CFC8D6}" type="parTrans" cxnId="{7F9D8B0C-7479-4EB3-8220-5D0870920966}">
      <dgm:prSet/>
      <dgm:spPr/>
      <dgm:t>
        <a:bodyPr/>
        <a:lstStyle/>
        <a:p>
          <a:endParaRPr lang="ru-RU"/>
        </a:p>
      </dgm:t>
    </dgm:pt>
    <dgm:pt modelId="{172B255F-F22A-48A6-8404-392C52A39516}" type="sibTrans" cxnId="{7F9D8B0C-7479-4EB3-8220-5D0870920966}">
      <dgm:prSet/>
      <dgm:spPr/>
      <dgm:t>
        <a:bodyPr/>
        <a:lstStyle/>
        <a:p>
          <a:endParaRPr lang="ru-RU"/>
        </a:p>
      </dgm:t>
    </dgm:pt>
    <dgm:pt modelId="{B8ED5EED-DC0E-4741-8CC7-36F7424E1C3A}">
      <dgm:prSet custT="1"/>
      <dgm:spPr/>
      <dgm:t>
        <a:bodyPr/>
        <a:lstStyle/>
        <a:p>
          <a:pPr rtl="0"/>
          <a:r>
            <a:rPr lang="ru-RU" sz="2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10 фельдшерско- акушерских пунктов </a:t>
          </a:r>
        </a:p>
      </dgm:t>
    </dgm:pt>
    <dgm:pt modelId="{9E116A0C-2E79-42A7-ADF0-FD5D8777F05A}" type="parTrans" cxnId="{E8D5844E-1D15-4BB6-B2FE-C7970453AF8C}">
      <dgm:prSet/>
      <dgm:spPr/>
      <dgm:t>
        <a:bodyPr/>
        <a:lstStyle/>
        <a:p>
          <a:endParaRPr lang="ru-RU"/>
        </a:p>
      </dgm:t>
    </dgm:pt>
    <dgm:pt modelId="{B714EE2F-1112-44CB-89BD-0B41E5F62AC2}" type="sibTrans" cxnId="{E8D5844E-1D15-4BB6-B2FE-C7970453AF8C}">
      <dgm:prSet/>
      <dgm:spPr/>
      <dgm:t>
        <a:bodyPr/>
        <a:lstStyle/>
        <a:p>
          <a:endParaRPr lang="ru-RU"/>
        </a:p>
      </dgm:t>
    </dgm:pt>
    <dgm:pt modelId="{1D97BEBB-65C3-485E-B99E-5BBC66151FEF}" type="pres">
      <dgm:prSet presAssocID="{C8B53BB3-1204-4E49-8565-12C5A1F263E2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8B409830-3DAE-4911-8AD9-B0004EB448D1}" type="pres">
      <dgm:prSet presAssocID="{C8B53BB3-1204-4E49-8565-12C5A1F263E2}" presName="arrow" presStyleLbl="bgShp" presStyleIdx="0" presStyleCnt="1"/>
      <dgm:spPr/>
    </dgm:pt>
    <dgm:pt modelId="{7CE6BC37-7013-47D8-A90E-B73C82BC6795}" type="pres">
      <dgm:prSet presAssocID="{C8B53BB3-1204-4E49-8565-12C5A1F263E2}" presName="linearProcess" presStyleCnt="0"/>
      <dgm:spPr/>
    </dgm:pt>
    <dgm:pt modelId="{7279D293-65A5-4F2A-B2DD-577BBEEBBDB8}" type="pres">
      <dgm:prSet presAssocID="{82E321B5-6755-4D47-9BB2-5FC53E2B308C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7053C6-BF20-4B68-B446-E6D08FBC02A1}" type="pres">
      <dgm:prSet presAssocID="{D993633B-9605-424B-9D54-85E57E26F595}" presName="sibTrans" presStyleCnt="0"/>
      <dgm:spPr/>
    </dgm:pt>
    <dgm:pt modelId="{4D60EAC0-183C-4C04-92E4-0B013AF6B377}" type="pres">
      <dgm:prSet presAssocID="{2F37B01C-51C7-46EF-8C14-33AFE71A8BCD}" presName="textNode" presStyleLbl="node1" presStyleIdx="1" presStyleCnt="5" custScaleX="10465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A95B397-89F8-45AC-91DA-9A58D948ACEB}" type="pres">
      <dgm:prSet presAssocID="{582164FD-7D3C-4DD1-B13C-4ACBE07F7931}" presName="sibTrans" presStyleCnt="0"/>
      <dgm:spPr/>
    </dgm:pt>
    <dgm:pt modelId="{319116B2-2651-411D-8885-7DF3241DC54B}" type="pres">
      <dgm:prSet presAssocID="{D9EE08B8-5DEB-405F-B505-C369D8A19B1F}" presName="textNode" presStyleLbl="node1" presStyleIdx="2" presStyleCnt="5" custScaleX="9125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74C666A-A1C1-43F8-AB72-0965F18204CC}" type="pres">
      <dgm:prSet presAssocID="{5CA23766-3121-4AD3-986C-0638F4934B22}" presName="sibTrans" presStyleCnt="0"/>
      <dgm:spPr/>
    </dgm:pt>
    <dgm:pt modelId="{BCEBC82E-527F-455E-8E0F-A15931449FA5}" type="pres">
      <dgm:prSet presAssocID="{B4A98797-2C5D-4BC6-8FF3-DAA7855013B0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FDF0D29-F1F8-4F10-A351-88F1054A313B}" type="pres">
      <dgm:prSet presAssocID="{172B255F-F22A-48A6-8404-392C52A39516}" presName="sibTrans" presStyleCnt="0"/>
      <dgm:spPr/>
    </dgm:pt>
    <dgm:pt modelId="{FE5E97B7-4D63-4F03-A3C3-7E95560A4017}" type="pres">
      <dgm:prSet presAssocID="{B8ED5EED-DC0E-4741-8CC7-36F7424E1C3A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F3EC17A-CE5D-419D-814E-C59D7416F281}" srcId="{C8B53BB3-1204-4E49-8565-12C5A1F263E2}" destId="{82E321B5-6755-4D47-9BB2-5FC53E2B308C}" srcOrd="0" destOrd="0" parTransId="{41809644-9D04-4436-AC7D-11DEEB5C22EF}" sibTransId="{D993633B-9605-424B-9D54-85E57E26F595}"/>
    <dgm:cxn modelId="{8F77CDDE-DB69-4626-AAC4-4A334383486F}" type="presOf" srcId="{C8B53BB3-1204-4E49-8565-12C5A1F263E2}" destId="{1D97BEBB-65C3-485E-B99E-5BBC66151FEF}" srcOrd="0" destOrd="0" presId="urn:microsoft.com/office/officeart/2005/8/layout/hProcess9"/>
    <dgm:cxn modelId="{1271D82D-E488-42BA-8400-106B29E63596}" type="presOf" srcId="{B4A98797-2C5D-4BC6-8FF3-DAA7855013B0}" destId="{BCEBC82E-527F-455E-8E0F-A15931449FA5}" srcOrd="0" destOrd="0" presId="urn:microsoft.com/office/officeart/2005/8/layout/hProcess9"/>
    <dgm:cxn modelId="{01745414-ADCC-4028-A39B-C6EF73AC2F9D}" srcId="{C8B53BB3-1204-4E49-8565-12C5A1F263E2}" destId="{D9EE08B8-5DEB-405F-B505-C369D8A19B1F}" srcOrd="2" destOrd="0" parTransId="{D7D50E6F-455A-42B2-9D50-8B7B5F925045}" sibTransId="{5CA23766-3121-4AD3-986C-0638F4934B22}"/>
    <dgm:cxn modelId="{6A5A89D4-AB5A-43EF-A72D-293083D50222}" type="presOf" srcId="{2F37B01C-51C7-46EF-8C14-33AFE71A8BCD}" destId="{4D60EAC0-183C-4C04-92E4-0B013AF6B377}" srcOrd="0" destOrd="0" presId="urn:microsoft.com/office/officeart/2005/8/layout/hProcess9"/>
    <dgm:cxn modelId="{E8D5844E-1D15-4BB6-B2FE-C7970453AF8C}" srcId="{C8B53BB3-1204-4E49-8565-12C5A1F263E2}" destId="{B8ED5EED-DC0E-4741-8CC7-36F7424E1C3A}" srcOrd="4" destOrd="0" parTransId="{9E116A0C-2E79-42A7-ADF0-FD5D8777F05A}" sibTransId="{B714EE2F-1112-44CB-89BD-0B41E5F62AC2}"/>
    <dgm:cxn modelId="{47BF0D6F-FA24-4A55-83E7-14E588454ADC}" type="presOf" srcId="{B8ED5EED-DC0E-4741-8CC7-36F7424E1C3A}" destId="{FE5E97B7-4D63-4F03-A3C3-7E95560A4017}" srcOrd="0" destOrd="0" presId="urn:microsoft.com/office/officeart/2005/8/layout/hProcess9"/>
    <dgm:cxn modelId="{AFC60ADD-9A90-43DA-BE39-A375E640691D}" type="presOf" srcId="{82E321B5-6755-4D47-9BB2-5FC53E2B308C}" destId="{7279D293-65A5-4F2A-B2DD-577BBEEBBDB8}" srcOrd="0" destOrd="0" presId="urn:microsoft.com/office/officeart/2005/8/layout/hProcess9"/>
    <dgm:cxn modelId="{75977D34-848C-47C7-B294-9CC905F3D3AA}" type="presOf" srcId="{D9EE08B8-5DEB-405F-B505-C369D8A19B1F}" destId="{319116B2-2651-411D-8885-7DF3241DC54B}" srcOrd="0" destOrd="0" presId="urn:microsoft.com/office/officeart/2005/8/layout/hProcess9"/>
    <dgm:cxn modelId="{7F9D8B0C-7479-4EB3-8220-5D0870920966}" srcId="{C8B53BB3-1204-4E49-8565-12C5A1F263E2}" destId="{B4A98797-2C5D-4BC6-8FF3-DAA7855013B0}" srcOrd="3" destOrd="0" parTransId="{82B58EDE-2D36-413B-8858-BE8555CFC8D6}" sibTransId="{172B255F-F22A-48A6-8404-392C52A39516}"/>
    <dgm:cxn modelId="{B19D7B55-9ECD-4028-8B19-7FC1344F536C}" srcId="{C8B53BB3-1204-4E49-8565-12C5A1F263E2}" destId="{2F37B01C-51C7-46EF-8C14-33AFE71A8BCD}" srcOrd="1" destOrd="0" parTransId="{B48B87B8-8FF6-40B0-980F-CE335475E985}" sibTransId="{582164FD-7D3C-4DD1-B13C-4ACBE07F7931}"/>
    <dgm:cxn modelId="{0B2D90B2-90C6-49F6-9463-AD679864E00B}" type="presParOf" srcId="{1D97BEBB-65C3-485E-B99E-5BBC66151FEF}" destId="{8B409830-3DAE-4911-8AD9-B0004EB448D1}" srcOrd="0" destOrd="0" presId="urn:microsoft.com/office/officeart/2005/8/layout/hProcess9"/>
    <dgm:cxn modelId="{DA2F1345-EDF5-412D-8901-9DF651D90CFB}" type="presParOf" srcId="{1D97BEBB-65C3-485E-B99E-5BBC66151FEF}" destId="{7CE6BC37-7013-47D8-A90E-B73C82BC6795}" srcOrd="1" destOrd="0" presId="urn:microsoft.com/office/officeart/2005/8/layout/hProcess9"/>
    <dgm:cxn modelId="{EA06DFAF-6B71-4314-82BD-69D6832401FA}" type="presParOf" srcId="{7CE6BC37-7013-47D8-A90E-B73C82BC6795}" destId="{7279D293-65A5-4F2A-B2DD-577BBEEBBDB8}" srcOrd="0" destOrd="0" presId="urn:microsoft.com/office/officeart/2005/8/layout/hProcess9"/>
    <dgm:cxn modelId="{40B37D00-BFD0-40B6-A568-A84C9B09B6FA}" type="presParOf" srcId="{7CE6BC37-7013-47D8-A90E-B73C82BC6795}" destId="{297053C6-BF20-4B68-B446-E6D08FBC02A1}" srcOrd="1" destOrd="0" presId="urn:microsoft.com/office/officeart/2005/8/layout/hProcess9"/>
    <dgm:cxn modelId="{45EAB876-EE3A-4C27-9481-308A95168893}" type="presParOf" srcId="{7CE6BC37-7013-47D8-A90E-B73C82BC6795}" destId="{4D60EAC0-183C-4C04-92E4-0B013AF6B377}" srcOrd="2" destOrd="0" presId="urn:microsoft.com/office/officeart/2005/8/layout/hProcess9"/>
    <dgm:cxn modelId="{0D1B78FA-7CDB-46FA-943A-AB2EFF849B6E}" type="presParOf" srcId="{7CE6BC37-7013-47D8-A90E-B73C82BC6795}" destId="{6A95B397-89F8-45AC-91DA-9A58D948ACEB}" srcOrd="3" destOrd="0" presId="urn:microsoft.com/office/officeart/2005/8/layout/hProcess9"/>
    <dgm:cxn modelId="{1EBD42D8-3E82-4337-AFDC-6CB45761007E}" type="presParOf" srcId="{7CE6BC37-7013-47D8-A90E-B73C82BC6795}" destId="{319116B2-2651-411D-8885-7DF3241DC54B}" srcOrd="4" destOrd="0" presId="urn:microsoft.com/office/officeart/2005/8/layout/hProcess9"/>
    <dgm:cxn modelId="{84F5D50D-8C90-4774-8D56-B421FC258455}" type="presParOf" srcId="{7CE6BC37-7013-47D8-A90E-B73C82BC6795}" destId="{174C666A-A1C1-43F8-AB72-0965F18204CC}" srcOrd="5" destOrd="0" presId="urn:microsoft.com/office/officeart/2005/8/layout/hProcess9"/>
    <dgm:cxn modelId="{B9C31A44-27CA-4769-ADDB-9241FC5F89B8}" type="presParOf" srcId="{7CE6BC37-7013-47D8-A90E-B73C82BC6795}" destId="{BCEBC82E-527F-455E-8E0F-A15931449FA5}" srcOrd="6" destOrd="0" presId="urn:microsoft.com/office/officeart/2005/8/layout/hProcess9"/>
    <dgm:cxn modelId="{44C06C92-4334-450D-983A-7E72A255D974}" type="presParOf" srcId="{7CE6BC37-7013-47D8-A90E-B73C82BC6795}" destId="{CFDF0D29-F1F8-4F10-A351-88F1054A313B}" srcOrd="7" destOrd="0" presId="urn:microsoft.com/office/officeart/2005/8/layout/hProcess9"/>
    <dgm:cxn modelId="{64C01AED-6A88-4F20-83E7-4B6178020DD0}" type="presParOf" srcId="{7CE6BC37-7013-47D8-A90E-B73C82BC6795}" destId="{FE5E97B7-4D63-4F03-A3C3-7E95560A4017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9600F531-FD7B-43E0-8C23-A8FA541E60B6}" type="doc">
      <dgm:prSet loTypeId="urn:microsoft.com/office/officeart/2005/8/layout/chevron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D9F2516-6C43-4564-B983-8ADB9B353DA6}">
      <dgm:prSet custT="1"/>
      <dgm:spPr/>
      <dgm:t>
        <a:bodyPr/>
        <a:lstStyle/>
        <a:p>
          <a:pPr rtl="0"/>
          <a:r>
            <a:rPr lang="ru-RU" sz="2000" b="1">
              <a:effectLst/>
            </a:rPr>
            <a:t>1</a:t>
          </a:r>
        </a:p>
      </dgm:t>
    </dgm:pt>
    <dgm:pt modelId="{62DFA882-718A-4429-94E8-81004CE7886F}" type="parTrans" cxnId="{C850CECE-5AAD-4E1B-AC77-4A54A767E387}">
      <dgm:prSet/>
      <dgm:spPr/>
      <dgm:t>
        <a:bodyPr/>
        <a:lstStyle/>
        <a:p>
          <a:endParaRPr lang="ru-RU" sz="2000">
            <a:effectLst/>
          </a:endParaRPr>
        </a:p>
      </dgm:t>
    </dgm:pt>
    <dgm:pt modelId="{A251DBDC-CDDE-440E-A4DA-7D2B7C50FBBD}" type="sibTrans" cxnId="{C850CECE-5AAD-4E1B-AC77-4A54A767E387}">
      <dgm:prSet/>
      <dgm:spPr/>
      <dgm:t>
        <a:bodyPr/>
        <a:lstStyle/>
        <a:p>
          <a:endParaRPr lang="ru-RU" sz="2000">
            <a:effectLst/>
          </a:endParaRPr>
        </a:p>
      </dgm:t>
    </dgm:pt>
    <dgm:pt modelId="{CF471340-2AB0-4282-80D2-B52A364C8244}">
      <dgm:prSet custT="1"/>
      <dgm:spPr/>
      <dgm:t>
        <a:bodyPr/>
        <a:lstStyle/>
        <a:p>
          <a:pPr rtl="0"/>
          <a:r>
            <a:rPr lang="ru-RU" sz="2000" b="1">
              <a:effectLst/>
            </a:rPr>
            <a:t>2</a:t>
          </a:r>
        </a:p>
      </dgm:t>
    </dgm:pt>
    <dgm:pt modelId="{747B99DA-20ED-4A58-AD6C-4AA839D158DB}" type="parTrans" cxnId="{5FFED3A1-5107-44CD-87AC-C5D35477A363}">
      <dgm:prSet/>
      <dgm:spPr/>
      <dgm:t>
        <a:bodyPr/>
        <a:lstStyle/>
        <a:p>
          <a:endParaRPr lang="ru-RU" sz="2000">
            <a:effectLst/>
          </a:endParaRPr>
        </a:p>
      </dgm:t>
    </dgm:pt>
    <dgm:pt modelId="{15B8E8DD-762D-4281-A44F-9A8395BC6AF9}" type="sibTrans" cxnId="{5FFED3A1-5107-44CD-87AC-C5D35477A363}">
      <dgm:prSet/>
      <dgm:spPr/>
      <dgm:t>
        <a:bodyPr/>
        <a:lstStyle/>
        <a:p>
          <a:endParaRPr lang="ru-RU" sz="2000">
            <a:effectLst/>
          </a:endParaRPr>
        </a:p>
      </dgm:t>
    </dgm:pt>
    <dgm:pt modelId="{8C0A5038-0E50-49F7-BC0F-DF8538DD1CB9}">
      <dgm:prSet custT="1"/>
      <dgm:spPr/>
      <dgm:t>
        <a:bodyPr/>
        <a:lstStyle/>
        <a:p>
          <a:pPr rtl="0"/>
          <a:r>
            <a:rPr lang="ru-RU" sz="2000" b="1">
              <a:effectLst/>
            </a:rPr>
            <a:t>3</a:t>
          </a:r>
        </a:p>
      </dgm:t>
    </dgm:pt>
    <dgm:pt modelId="{49F4A643-7374-4839-8677-DE74F2C65766}" type="parTrans" cxnId="{4108A5DF-7A73-482E-9C50-4099B4D89619}">
      <dgm:prSet/>
      <dgm:spPr/>
      <dgm:t>
        <a:bodyPr/>
        <a:lstStyle/>
        <a:p>
          <a:endParaRPr lang="ru-RU" sz="2000">
            <a:effectLst/>
          </a:endParaRPr>
        </a:p>
      </dgm:t>
    </dgm:pt>
    <dgm:pt modelId="{FB4EF351-0DF4-4A28-8114-308C492C4253}" type="sibTrans" cxnId="{4108A5DF-7A73-482E-9C50-4099B4D89619}">
      <dgm:prSet/>
      <dgm:spPr/>
      <dgm:t>
        <a:bodyPr/>
        <a:lstStyle/>
        <a:p>
          <a:endParaRPr lang="ru-RU" sz="2000">
            <a:effectLst/>
          </a:endParaRPr>
        </a:p>
      </dgm:t>
    </dgm:pt>
    <dgm:pt modelId="{6100A531-59BA-49DD-8F99-8D2717E7ED20}">
      <dgm:prSet custT="1"/>
      <dgm:spPr/>
      <dgm:t>
        <a:bodyPr/>
        <a:lstStyle/>
        <a:p>
          <a:pPr rtl="0"/>
          <a:r>
            <a:rPr lang="ru-RU" sz="2000" b="1">
              <a:effectLst/>
            </a:rPr>
            <a:t>4</a:t>
          </a:r>
        </a:p>
      </dgm:t>
    </dgm:pt>
    <dgm:pt modelId="{F5E877EE-189B-4D9E-899D-ABD2C5622A16}" type="parTrans" cxnId="{EB212AB4-B2D5-407B-9DBF-1506C0037A0F}">
      <dgm:prSet/>
      <dgm:spPr/>
      <dgm:t>
        <a:bodyPr/>
        <a:lstStyle/>
        <a:p>
          <a:endParaRPr lang="ru-RU" sz="2000">
            <a:effectLst/>
          </a:endParaRPr>
        </a:p>
      </dgm:t>
    </dgm:pt>
    <dgm:pt modelId="{6254155C-728B-47C5-A530-54A6A64A94B6}" type="sibTrans" cxnId="{EB212AB4-B2D5-407B-9DBF-1506C0037A0F}">
      <dgm:prSet/>
      <dgm:spPr/>
      <dgm:t>
        <a:bodyPr/>
        <a:lstStyle/>
        <a:p>
          <a:endParaRPr lang="ru-RU" sz="2000">
            <a:effectLst/>
          </a:endParaRPr>
        </a:p>
      </dgm:t>
    </dgm:pt>
    <dgm:pt modelId="{56E483B7-07C7-402F-8A18-E6BBB08501CF}">
      <dgm:prSet custT="1"/>
      <dgm:spPr/>
      <dgm:t>
        <a:bodyPr/>
        <a:lstStyle/>
        <a:p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Заболеваемость туберкулезом на 100 тыс. населения: 2018 г. – 122,5</a:t>
          </a:r>
          <a:r>
            <a:rPr lang="en-US" sz="2000" b="1">
              <a:solidFill>
                <a:schemeClr val="accent1">
                  <a:lumMod val="50000"/>
                </a:schemeClr>
              </a:solidFill>
              <a:effectLst/>
            </a:rPr>
            <a:t>;</a:t>
          </a:r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 2019 г. – 76,5</a:t>
          </a:r>
        </a:p>
      </dgm:t>
    </dgm:pt>
    <dgm:pt modelId="{3DC0356E-D8F8-447F-89F6-8D732A2B41C2}" type="parTrans" cxnId="{D8ADD851-7A7B-4DDE-89EF-21ADE9FBA9C0}">
      <dgm:prSet/>
      <dgm:spPr/>
      <dgm:t>
        <a:bodyPr/>
        <a:lstStyle/>
        <a:p>
          <a:endParaRPr lang="ru-RU" sz="2000">
            <a:effectLst/>
          </a:endParaRPr>
        </a:p>
      </dgm:t>
    </dgm:pt>
    <dgm:pt modelId="{63948F92-AE70-4AB2-BEB8-1D3B8146CB34}" type="sibTrans" cxnId="{D8ADD851-7A7B-4DDE-89EF-21ADE9FBA9C0}">
      <dgm:prSet/>
      <dgm:spPr/>
      <dgm:t>
        <a:bodyPr/>
        <a:lstStyle/>
        <a:p>
          <a:endParaRPr lang="ru-RU" sz="2000">
            <a:effectLst/>
          </a:endParaRPr>
        </a:p>
      </dgm:t>
    </dgm:pt>
    <dgm:pt modelId="{872C0A37-FB0F-4431-82E7-E5DD7D8CDBA7}">
      <dgm:prSet custT="1"/>
      <dgm:spPr/>
      <dgm:t>
        <a:bodyPr/>
        <a:lstStyle/>
        <a:p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Заболеваемость ВИЧ на 100 тыс. населения:  2018 г. – 78,4</a:t>
          </a:r>
          <a:r>
            <a:rPr lang="en-US" sz="2000" b="1">
              <a:solidFill>
                <a:schemeClr val="accent1">
                  <a:lumMod val="50000"/>
                </a:schemeClr>
              </a:solidFill>
              <a:effectLst/>
            </a:rPr>
            <a:t>;</a:t>
          </a:r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 2019 г. – 69,4</a:t>
          </a:r>
        </a:p>
      </dgm:t>
    </dgm:pt>
    <dgm:pt modelId="{F655D3DC-98FC-4BAA-9F83-DB9D4801D25E}" type="parTrans" cxnId="{D71B3031-70C4-4C93-AC5F-BBF1E899FD00}">
      <dgm:prSet/>
      <dgm:spPr/>
      <dgm:t>
        <a:bodyPr/>
        <a:lstStyle/>
        <a:p>
          <a:endParaRPr lang="ru-RU" sz="2000">
            <a:effectLst/>
          </a:endParaRPr>
        </a:p>
      </dgm:t>
    </dgm:pt>
    <dgm:pt modelId="{25E9C8DA-DD8B-4914-B123-1F9EA20DD88E}" type="sibTrans" cxnId="{D71B3031-70C4-4C93-AC5F-BBF1E899FD00}">
      <dgm:prSet/>
      <dgm:spPr/>
      <dgm:t>
        <a:bodyPr/>
        <a:lstStyle/>
        <a:p>
          <a:endParaRPr lang="ru-RU" sz="2000">
            <a:effectLst/>
          </a:endParaRPr>
        </a:p>
      </dgm:t>
    </dgm:pt>
    <dgm:pt modelId="{704BC2BE-42B2-4B0A-9091-ED8E3D127688}">
      <dgm:prSet custT="1"/>
      <dgm:spPr/>
      <dgm:t>
        <a:bodyPr/>
        <a:lstStyle/>
        <a:p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Младенческая смертность на 1 тыс. родившихся живыми: 2018 г. – 10,4</a:t>
          </a:r>
          <a:r>
            <a:rPr lang="en-US" sz="2000" b="1">
              <a:solidFill>
                <a:schemeClr val="accent1">
                  <a:lumMod val="50000"/>
                </a:schemeClr>
              </a:solidFill>
              <a:effectLst/>
            </a:rPr>
            <a:t>;</a:t>
          </a:r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 2019 г. – 4,5</a:t>
          </a:r>
        </a:p>
      </dgm:t>
    </dgm:pt>
    <dgm:pt modelId="{5116B372-46CD-4AF7-B80C-7923FBC14109}" type="parTrans" cxnId="{C9F74FFF-741F-4411-9686-966D5D351AC6}">
      <dgm:prSet/>
      <dgm:spPr/>
      <dgm:t>
        <a:bodyPr/>
        <a:lstStyle/>
        <a:p>
          <a:endParaRPr lang="ru-RU" sz="2000">
            <a:effectLst/>
          </a:endParaRPr>
        </a:p>
      </dgm:t>
    </dgm:pt>
    <dgm:pt modelId="{6CEC4D44-5288-4518-9733-E5294E65F77D}" type="sibTrans" cxnId="{C9F74FFF-741F-4411-9686-966D5D351AC6}">
      <dgm:prSet/>
      <dgm:spPr/>
      <dgm:t>
        <a:bodyPr/>
        <a:lstStyle/>
        <a:p>
          <a:endParaRPr lang="ru-RU" sz="2000">
            <a:effectLst/>
          </a:endParaRPr>
        </a:p>
      </dgm:t>
    </dgm:pt>
    <dgm:pt modelId="{34CC6EFF-2750-4964-8E71-AFB2F0A8766D}">
      <dgm:prSet custT="1"/>
      <dgm:spPr/>
      <dgm:t>
        <a:bodyPr/>
        <a:lstStyle/>
        <a:p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Смертность на 1 тыс. населения: 2018 г. – 14,5</a:t>
          </a:r>
          <a:r>
            <a:rPr lang="en-US" sz="2000" b="1">
              <a:solidFill>
                <a:schemeClr val="accent1">
                  <a:lumMod val="50000"/>
                </a:schemeClr>
              </a:solidFill>
              <a:effectLst/>
            </a:rPr>
            <a:t>;</a:t>
          </a:r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 2019 г. – 14,3</a:t>
          </a:r>
        </a:p>
      </dgm:t>
    </dgm:pt>
    <dgm:pt modelId="{5DB5CF66-40F8-47A8-A6AE-940A3AF9B2F8}" type="sibTrans" cxnId="{20BD05D5-1295-4494-9795-0E3540CA616B}">
      <dgm:prSet/>
      <dgm:spPr/>
      <dgm:t>
        <a:bodyPr/>
        <a:lstStyle/>
        <a:p>
          <a:endParaRPr lang="ru-RU" sz="2000">
            <a:effectLst/>
          </a:endParaRPr>
        </a:p>
      </dgm:t>
    </dgm:pt>
    <dgm:pt modelId="{3BCB7448-E3A6-4437-BCE1-B0D44432254A}" type="parTrans" cxnId="{20BD05D5-1295-4494-9795-0E3540CA616B}">
      <dgm:prSet/>
      <dgm:spPr/>
      <dgm:t>
        <a:bodyPr/>
        <a:lstStyle/>
        <a:p>
          <a:endParaRPr lang="ru-RU" sz="2000">
            <a:effectLst/>
          </a:endParaRPr>
        </a:p>
      </dgm:t>
    </dgm:pt>
    <dgm:pt modelId="{D48B74BA-CFF9-4AF9-B7AB-D525F706D7E8}">
      <dgm:prSet custT="1"/>
      <dgm:spPr/>
      <dgm:t>
        <a:bodyPr/>
        <a:lstStyle/>
        <a:p>
          <a:r>
            <a:rPr lang="ru-RU" sz="2000" b="1">
              <a:solidFill>
                <a:schemeClr val="bg1"/>
              </a:solidFill>
              <a:effectLst/>
            </a:rPr>
            <a:t>5</a:t>
          </a:r>
        </a:p>
      </dgm:t>
    </dgm:pt>
    <dgm:pt modelId="{A3CA4E08-5436-48DA-953A-322B89E465ED}" type="sibTrans" cxnId="{04B48D75-7021-4B67-A271-1A443192D0B3}">
      <dgm:prSet/>
      <dgm:spPr/>
      <dgm:t>
        <a:bodyPr/>
        <a:lstStyle/>
        <a:p>
          <a:endParaRPr lang="ru-RU" sz="2000">
            <a:effectLst/>
          </a:endParaRPr>
        </a:p>
      </dgm:t>
    </dgm:pt>
    <dgm:pt modelId="{86863AD5-BD72-46B3-9AB3-634E53476E1A}" type="parTrans" cxnId="{04B48D75-7021-4B67-A271-1A443192D0B3}">
      <dgm:prSet/>
      <dgm:spPr/>
      <dgm:t>
        <a:bodyPr/>
        <a:lstStyle/>
        <a:p>
          <a:endParaRPr lang="ru-RU" sz="2000">
            <a:effectLst/>
          </a:endParaRPr>
        </a:p>
      </dgm:t>
    </dgm:pt>
    <dgm:pt modelId="{7C06C7DA-6AE5-4057-B38C-290D54962736}">
      <dgm:prSet custT="1"/>
      <dgm:spPr/>
      <dgm:t>
        <a:bodyPr/>
        <a:lstStyle/>
        <a:p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Перинатальная смертность на 1 тыс. родившихся живыми и мертвыми:  2018 г. – 12,1</a:t>
          </a:r>
          <a:r>
            <a:rPr lang="en-US" sz="2000" b="1">
              <a:solidFill>
                <a:schemeClr val="accent1">
                  <a:lumMod val="50000"/>
                </a:schemeClr>
              </a:solidFill>
              <a:effectLst/>
            </a:rPr>
            <a:t>;</a:t>
          </a:r>
          <a:r>
            <a:rPr lang="ru-RU" sz="2000" b="1">
              <a:solidFill>
                <a:schemeClr val="accent1">
                  <a:lumMod val="50000"/>
                </a:schemeClr>
              </a:solidFill>
              <a:effectLst/>
            </a:rPr>
            <a:t> 2019 г. – 6,8</a:t>
          </a:r>
        </a:p>
      </dgm:t>
    </dgm:pt>
    <dgm:pt modelId="{419724F9-14CE-4BE6-AD8E-4663519061B4}" type="sibTrans" cxnId="{F2245B61-922E-4A8B-9991-6498D3311674}">
      <dgm:prSet/>
      <dgm:spPr/>
      <dgm:t>
        <a:bodyPr/>
        <a:lstStyle/>
        <a:p>
          <a:endParaRPr lang="ru-RU" sz="2000">
            <a:effectLst/>
          </a:endParaRPr>
        </a:p>
      </dgm:t>
    </dgm:pt>
    <dgm:pt modelId="{C2C8C8EB-1584-4D0A-9A85-FACEB45F55E1}" type="parTrans" cxnId="{F2245B61-922E-4A8B-9991-6498D3311674}">
      <dgm:prSet/>
      <dgm:spPr/>
      <dgm:t>
        <a:bodyPr/>
        <a:lstStyle/>
        <a:p>
          <a:endParaRPr lang="ru-RU" sz="2000">
            <a:effectLst/>
          </a:endParaRPr>
        </a:p>
      </dgm:t>
    </dgm:pt>
    <dgm:pt modelId="{065DA235-EE17-426D-960D-E0651BDE9546}" type="pres">
      <dgm:prSet presAssocID="{9600F531-FD7B-43E0-8C23-A8FA541E60B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B895DA4-299E-49A6-9569-A17D67A487E3}" type="pres">
      <dgm:prSet presAssocID="{FD9F2516-6C43-4564-B983-8ADB9B353DA6}" presName="composite" presStyleCnt="0"/>
      <dgm:spPr/>
    </dgm:pt>
    <dgm:pt modelId="{8B460F40-DAB0-453D-A2C4-C3F6D89CA485}" type="pres">
      <dgm:prSet presAssocID="{FD9F2516-6C43-4564-B983-8ADB9B353DA6}" presName="parentText" presStyleLbl="alignNode1" presStyleIdx="0" presStyleCnt="5" custLinFactNeighborX="-1336" custLinFactNeighborY="93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CA5B0A5-2032-493E-A80A-28BFDE52136C}" type="pres">
      <dgm:prSet presAssocID="{FD9F2516-6C43-4564-B983-8ADB9B353DA6}" presName="descendantText" presStyleLbl="alignAcc1" presStyleIdx="0" presStyleCnt="5" custLinFactNeighborX="76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53D5A16-A68F-477A-9B0E-B50E7C1D40B0}" type="pres">
      <dgm:prSet presAssocID="{A251DBDC-CDDE-440E-A4DA-7D2B7C50FBBD}" presName="sp" presStyleCnt="0"/>
      <dgm:spPr/>
    </dgm:pt>
    <dgm:pt modelId="{1F83F583-8EE9-4FCD-9FA0-7D8EDA88615B}" type="pres">
      <dgm:prSet presAssocID="{CF471340-2AB0-4282-80D2-B52A364C8244}" presName="composite" presStyleCnt="0"/>
      <dgm:spPr/>
    </dgm:pt>
    <dgm:pt modelId="{05D74051-BF36-4CB0-BBF0-24BC1DF1A715}" type="pres">
      <dgm:prSet presAssocID="{CF471340-2AB0-4282-80D2-B52A364C8244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4DC3975-3536-4222-9D92-69C1A8A0053C}" type="pres">
      <dgm:prSet presAssocID="{CF471340-2AB0-4282-80D2-B52A364C8244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AF52045-5673-4DF4-877B-522F49A3001C}" type="pres">
      <dgm:prSet presAssocID="{15B8E8DD-762D-4281-A44F-9A8395BC6AF9}" presName="sp" presStyleCnt="0"/>
      <dgm:spPr/>
    </dgm:pt>
    <dgm:pt modelId="{0D8E8E0A-A4C3-462F-939D-B349482DF3BD}" type="pres">
      <dgm:prSet presAssocID="{8C0A5038-0E50-49F7-BC0F-DF8538DD1CB9}" presName="composite" presStyleCnt="0"/>
      <dgm:spPr/>
    </dgm:pt>
    <dgm:pt modelId="{3F9EB8B7-4F11-479D-8A15-B3CD6ADE3960}" type="pres">
      <dgm:prSet presAssocID="{8C0A5038-0E50-49F7-BC0F-DF8538DD1CB9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68DEF6A-0466-4C69-9017-737D8655CB8E}" type="pres">
      <dgm:prSet presAssocID="{8C0A5038-0E50-49F7-BC0F-DF8538DD1CB9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C56311C-5DD9-40B8-B5F8-08DCFD0DC58E}" type="pres">
      <dgm:prSet presAssocID="{FB4EF351-0DF4-4A28-8114-308C492C4253}" presName="sp" presStyleCnt="0"/>
      <dgm:spPr/>
    </dgm:pt>
    <dgm:pt modelId="{384886CD-8361-4225-BC73-17D4B6D45015}" type="pres">
      <dgm:prSet presAssocID="{6100A531-59BA-49DD-8F99-8D2717E7ED20}" presName="composite" presStyleCnt="0"/>
      <dgm:spPr/>
    </dgm:pt>
    <dgm:pt modelId="{9FA321EC-FCD7-41A0-BC13-90691B8576A0}" type="pres">
      <dgm:prSet presAssocID="{6100A531-59BA-49DD-8F99-8D2717E7ED20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5EC8BD9-023C-41E0-873F-A15360A341AE}" type="pres">
      <dgm:prSet presAssocID="{6100A531-59BA-49DD-8F99-8D2717E7ED20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139B79D-3135-4A51-AB03-DF92B92EAA55}" type="pres">
      <dgm:prSet presAssocID="{6254155C-728B-47C5-A530-54A6A64A94B6}" presName="sp" presStyleCnt="0"/>
      <dgm:spPr/>
    </dgm:pt>
    <dgm:pt modelId="{E4BCA76F-DA48-4AC8-92EB-86B5EBF011CE}" type="pres">
      <dgm:prSet presAssocID="{D48B74BA-CFF9-4AF9-B7AB-D525F706D7E8}" presName="composite" presStyleCnt="0"/>
      <dgm:spPr/>
    </dgm:pt>
    <dgm:pt modelId="{B77C0099-4D00-426F-A39B-10AF175F150C}" type="pres">
      <dgm:prSet presAssocID="{D48B74BA-CFF9-4AF9-B7AB-D525F706D7E8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E22A00A-279B-48F1-AEE4-D708F1F17D7A}" type="pres">
      <dgm:prSet presAssocID="{D48B74BA-CFF9-4AF9-B7AB-D525F706D7E8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8065EC7A-0117-470C-B60B-040A93F1252E}" type="presOf" srcId="{704BC2BE-42B2-4B0A-9091-ED8E3D127688}" destId="{E5EC8BD9-023C-41E0-873F-A15360A341AE}" srcOrd="0" destOrd="0" presId="urn:microsoft.com/office/officeart/2005/8/layout/chevron2"/>
    <dgm:cxn modelId="{04B48D75-7021-4B67-A271-1A443192D0B3}" srcId="{9600F531-FD7B-43E0-8C23-A8FA541E60B6}" destId="{D48B74BA-CFF9-4AF9-B7AB-D525F706D7E8}" srcOrd="4" destOrd="0" parTransId="{86863AD5-BD72-46B3-9AB3-634E53476E1A}" sibTransId="{A3CA4E08-5436-48DA-953A-322B89E465ED}"/>
    <dgm:cxn modelId="{D8ADD851-7A7B-4DDE-89EF-21ADE9FBA9C0}" srcId="{FD9F2516-6C43-4564-B983-8ADB9B353DA6}" destId="{56E483B7-07C7-402F-8A18-E6BBB08501CF}" srcOrd="0" destOrd="0" parTransId="{3DC0356E-D8F8-447F-89F6-8D732A2B41C2}" sibTransId="{63948F92-AE70-4AB2-BEB8-1D3B8146CB34}"/>
    <dgm:cxn modelId="{3891D56B-3DBE-45E3-814C-A3BA75E5BB77}" type="presOf" srcId="{7C06C7DA-6AE5-4057-B38C-290D54962736}" destId="{1E22A00A-279B-48F1-AEE4-D708F1F17D7A}" srcOrd="0" destOrd="0" presId="urn:microsoft.com/office/officeart/2005/8/layout/chevron2"/>
    <dgm:cxn modelId="{13152FBB-2480-40A8-AC4B-3865358E5DC1}" type="presOf" srcId="{34CC6EFF-2750-4964-8E71-AFB2F0A8766D}" destId="{C68DEF6A-0466-4C69-9017-737D8655CB8E}" srcOrd="0" destOrd="0" presId="urn:microsoft.com/office/officeart/2005/8/layout/chevron2"/>
    <dgm:cxn modelId="{C850CECE-5AAD-4E1B-AC77-4A54A767E387}" srcId="{9600F531-FD7B-43E0-8C23-A8FA541E60B6}" destId="{FD9F2516-6C43-4564-B983-8ADB9B353DA6}" srcOrd="0" destOrd="0" parTransId="{62DFA882-718A-4429-94E8-81004CE7886F}" sibTransId="{A251DBDC-CDDE-440E-A4DA-7D2B7C50FBBD}"/>
    <dgm:cxn modelId="{C9F74FFF-741F-4411-9686-966D5D351AC6}" srcId="{6100A531-59BA-49DD-8F99-8D2717E7ED20}" destId="{704BC2BE-42B2-4B0A-9091-ED8E3D127688}" srcOrd="0" destOrd="0" parTransId="{5116B372-46CD-4AF7-B80C-7923FBC14109}" sibTransId="{6CEC4D44-5288-4518-9733-E5294E65F77D}"/>
    <dgm:cxn modelId="{572C8C50-E935-45B1-8065-9E9AEC551994}" type="presOf" srcId="{6100A531-59BA-49DD-8F99-8D2717E7ED20}" destId="{9FA321EC-FCD7-41A0-BC13-90691B8576A0}" srcOrd="0" destOrd="0" presId="urn:microsoft.com/office/officeart/2005/8/layout/chevron2"/>
    <dgm:cxn modelId="{2F75BA6A-BCDC-411D-9876-2116561BB513}" type="presOf" srcId="{56E483B7-07C7-402F-8A18-E6BBB08501CF}" destId="{1CA5B0A5-2032-493E-A80A-28BFDE52136C}" srcOrd="0" destOrd="0" presId="urn:microsoft.com/office/officeart/2005/8/layout/chevron2"/>
    <dgm:cxn modelId="{D71B3031-70C4-4C93-AC5F-BBF1E899FD00}" srcId="{CF471340-2AB0-4282-80D2-B52A364C8244}" destId="{872C0A37-FB0F-4431-82E7-E5DD7D8CDBA7}" srcOrd="0" destOrd="0" parTransId="{F655D3DC-98FC-4BAA-9F83-DB9D4801D25E}" sibTransId="{25E9C8DA-DD8B-4914-B123-1F9EA20DD88E}"/>
    <dgm:cxn modelId="{C7BBAF5D-D6E3-4A7D-B2F8-ACA030CD04DE}" type="presOf" srcId="{9600F531-FD7B-43E0-8C23-A8FA541E60B6}" destId="{065DA235-EE17-426D-960D-E0651BDE9546}" srcOrd="0" destOrd="0" presId="urn:microsoft.com/office/officeart/2005/8/layout/chevron2"/>
    <dgm:cxn modelId="{EB212AB4-B2D5-407B-9DBF-1506C0037A0F}" srcId="{9600F531-FD7B-43E0-8C23-A8FA541E60B6}" destId="{6100A531-59BA-49DD-8F99-8D2717E7ED20}" srcOrd="3" destOrd="0" parTransId="{F5E877EE-189B-4D9E-899D-ABD2C5622A16}" sibTransId="{6254155C-728B-47C5-A530-54A6A64A94B6}"/>
    <dgm:cxn modelId="{4108A5DF-7A73-482E-9C50-4099B4D89619}" srcId="{9600F531-FD7B-43E0-8C23-A8FA541E60B6}" destId="{8C0A5038-0E50-49F7-BC0F-DF8538DD1CB9}" srcOrd="2" destOrd="0" parTransId="{49F4A643-7374-4839-8677-DE74F2C65766}" sibTransId="{FB4EF351-0DF4-4A28-8114-308C492C4253}"/>
    <dgm:cxn modelId="{5FFED3A1-5107-44CD-87AC-C5D35477A363}" srcId="{9600F531-FD7B-43E0-8C23-A8FA541E60B6}" destId="{CF471340-2AB0-4282-80D2-B52A364C8244}" srcOrd="1" destOrd="0" parTransId="{747B99DA-20ED-4A58-AD6C-4AA839D158DB}" sibTransId="{15B8E8DD-762D-4281-A44F-9A8395BC6AF9}"/>
    <dgm:cxn modelId="{C46C3736-93C9-4D82-8C74-05C694DCCAEC}" type="presOf" srcId="{CF471340-2AB0-4282-80D2-B52A364C8244}" destId="{05D74051-BF36-4CB0-BBF0-24BC1DF1A715}" srcOrd="0" destOrd="0" presId="urn:microsoft.com/office/officeart/2005/8/layout/chevron2"/>
    <dgm:cxn modelId="{F2245B61-922E-4A8B-9991-6498D3311674}" srcId="{D48B74BA-CFF9-4AF9-B7AB-D525F706D7E8}" destId="{7C06C7DA-6AE5-4057-B38C-290D54962736}" srcOrd="0" destOrd="0" parTransId="{C2C8C8EB-1584-4D0A-9A85-FACEB45F55E1}" sibTransId="{419724F9-14CE-4BE6-AD8E-4663519061B4}"/>
    <dgm:cxn modelId="{13BEF6D7-5D4D-4873-A19A-D110B0C474B0}" type="presOf" srcId="{872C0A37-FB0F-4431-82E7-E5DD7D8CDBA7}" destId="{74DC3975-3536-4222-9D92-69C1A8A0053C}" srcOrd="0" destOrd="0" presId="urn:microsoft.com/office/officeart/2005/8/layout/chevron2"/>
    <dgm:cxn modelId="{684939E4-8C45-4AFF-AFB8-487E7217D26F}" type="presOf" srcId="{8C0A5038-0E50-49F7-BC0F-DF8538DD1CB9}" destId="{3F9EB8B7-4F11-479D-8A15-B3CD6ADE3960}" srcOrd="0" destOrd="0" presId="urn:microsoft.com/office/officeart/2005/8/layout/chevron2"/>
    <dgm:cxn modelId="{20BD05D5-1295-4494-9795-0E3540CA616B}" srcId="{8C0A5038-0E50-49F7-BC0F-DF8538DD1CB9}" destId="{34CC6EFF-2750-4964-8E71-AFB2F0A8766D}" srcOrd="0" destOrd="0" parTransId="{3BCB7448-E3A6-4437-BCE1-B0D44432254A}" sibTransId="{5DB5CF66-40F8-47A8-A6AE-940A3AF9B2F8}"/>
    <dgm:cxn modelId="{8A6EA6DB-9CF9-4E03-B8C1-85579B2CC2DE}" type="presOf" srcId="{FD9F2516-6C43-4564-B983-8ADB9B353DA6}" destId="{8B460F40-DAB0-453D-A2C4-C3F6D89CA485}" srcOrd="0" destOrd="0" presId="urn:microsoft.com/office/officeart/2005/8/layout/chevron2"/>
    <dgm:cxn modelId="{8BC1A7C3-2A09-42AF-8E08-8F8847937C52}" type="presOf" srcId="{D48B74BA-CFF9-4AF9-B7AB-D525F706D7E8}" destId="{B77C0099-4D00-426F-A39B-10AF175F150C}" srcOrd="0" destOrd="0" presId="urn:microsoft.com/office/officeart/2005/8/layout/chevron2"/>
    <dgm:cxn modelId="{78C83376-8CEF-4AB2-B2A0-34C9B15E9FF3}" type="presParOf" srcId="{065DA235-EE17-426D-960D-E0651BDE9546}" destId="{6B895DA4-299E-49A6-9569-A17D67A487E3}" srcOrd="0" destOrd="0" presId="urn:microsoft.com/office/officeart/2005/8/layout/chevron2"/>
    <dgm:cxn modelId="{CAAB0E9F-DBA7-4A69-8D51-3C5E7589B2FF}" type="presParOf" srcId="{6B895DA4-299E-49A6-9569-A17D67A487E3}" destId="{8B460F40-DAB0-453D-A2C4-C3F6D89CA485}" srcOrd="0" destOrd="0" presId="urn:microsoft.com/office/officeart/2005/8/layout/chevron2"/>
    <dgm:cxn modelId="{73485854-C59B-4F97-A9CA-27A947A920B3}" type="presParOf" srcId="{6B895DA4-299E-49A6-9569-A17D67A487E3}" destId="{1CA5B0A5-2032-493E-A80A-28BFDE52136C}" srcOrd="1" destOrd="0" presId="urn:microsoft.com/office/officeart/2005/8/layout/chevron2"/>
    <dgm:cxn modelId="{A6E5530D-217A-465D-A55D-974D69AA5FF4}" type="presParOf" srcId="{065DA235-EE17-426D-960D-E0651BDE9546}" destId="{A53D5A16-A68F-477A-9B0E-B50E7C1D40B0}" srcOrd="1" destOrd="0" presId="urn:microsoft.com/office/officeart/2005/8/layout/chevron2"/>
    <dgm:cxn modelId="{B65910E8-B4BF-4282-9DCE-F4E8E148AB30}" type="presParOf" srcId="{065DA235-EE17-426D-960D-E0651BDE9546}" destId="{1F83F583-8EE9-4FCD-9FA0-7D8EDA88615B}" srcOrd="2" destOrd="0" presId="urn:microsoft.com/office/officeart/2005/8/layout/chevron2"/>
    <dgm:cxn modelId="{A40703B6-B17C-455C-BE2E-2A4D20FFEA08}" type="presParOf" srcId="{1F83F583-8EE9-4FCD-9FA0-7D8EDA88615B}" destId="{05D74051-BF36-4CB0-BBF0-24BC1DF1A715}" srcOrd="0" destOrd="0" presId="urn:microsoft.com/office/officeart/2005/8/layout/chevron2"/>
    <dgm:cxn modelId="{AFADFED5-4FD7-4DD7-AA23-F51502DA8AD0}" type="presParOf" srcId="{1F83F583-8EE9-4FCD-9FA0-7D8EDA88615B}" destId="{74DC3975-3536-4222-9D92-69C1A8A0053C}" srcOrd="1" destOrd="0" presId="urn:microsoft.com/office/officeart/2005/8/layout/chevron2"/>
    <dgm:cxn modelId="{1EB45CEC-F771-49A3-A0E6-D5B8F3818CD0}" type="presParOf" srcId="{065DA235-EE17-426D-960D-E0651BDE9546}" destId="{EAF52045-5673-4DF4-877B-522F49A3001C}" srcOrd="3" destOrd="0" presId="urn:microsoft.com/office/officeart/2005/8/layout/chevron2"/>
    <dgm:cxn modelId="{D19ADE0E-0FEE-4D8C-AE22-47BDBEEA3EB9}" type="presParOf" srcId="{065DA235-EE17-426D-960D-E0651BDE9546}" destId="{0D8E8E0A-A4C3-462F-939D-B349482DF3BD}" srcOrd="4" destOrd="0" presId="urn:microsoft.com/office/officeart/2005/8/layout/chevron2"/>
    <dgm:cxn modelId="{4602F4AA-1099-4D27-8DF7-DAD40C66D3D9}" type="presParOf" srcId="{0D8E8E0A-A4C3-462F-939D-B349482DF3BD}" destId="{3F9EB8B7-4F11-479D-8A15-B3CD6ADE3960}" srcOrd="0" destOrd="0" presId="urn:microsoft.com/office/officeart/2005/8/layout/chevron2"/>
    <dgm:cxn modelId="{A4408C03-2C5E-46EC-981A-B3761DB2E911}" type="presParOf" srcId="{0D8E8E0A-A4C3-462F-939D-B349482DF3BD}" destId="{C68DEF6A-0466-4C69-9017-737D8655CB8E}" srcOrd="1" destOrd="0" presId="urn:microsoft.com/office/officeart/2005/8/layout/chevron2"/>
    <dgm:cxn modelId="{B77E9979-8246-4A41-B6C3-FA4A0989965A}" type="presParOf" srcId="{065DA235-EE17-426D-960D-E0651BDE9546}" destId="{2C56311C-5DD9-40B8-B5F8-08DCFD0DC58E}" srcOrd="5" destOrd="0" presId="urn:microsoft.com/office/officeart/2005/8/layout/chevron2"/>
    <dgm:cxn modelId="{4B45A88C-C69C-4115-A800-47A4CB6959FE}" type="presParOf" srcId="{065DA235-EE17-426D-960D-E0651BDE9546}" destId="{384886CD-8361-4225-BC73-17D4B6D45015}" srcOrd="6" destOrd="0" presId="urn:microsoft.com/office/officeart/2005/8/layout/chevron2"/>
    <dgm:cxn modelId="{FB3A144C-68D6-4BF3-B6F2-2AE05BDAEC36}" type="presParOf" srcId="{384886CD-8361-4225-BC73-17D4B6D45015}" destId="{9FA321EC-FCD7-41A0-BC13-90691B8576A0}" srcOrd="0" destOrd="0" presId="urn:microsoft.com/office/officeart/2005/8/layout/chevron2"/>
    <dgm:cxn modelId="{92A0838E-B541-4262-AD58-AEDC721419CF}" type="presParOf" srcId="{384886CD-8361-4225-BC73-17D4B6D45015}" destId="{E5EC8BD9-023C-41E0-873F-A15360A341AE}" srcOrd="1" destOrd="0" presId="urn:microsoft.com/office/officeart/2005/8/layout/chevron2"/>
    <dgm:cxn modelId="{60AF526E-9950-4C5F-AD9F-E3FB3C1A19E2}" type="presParOf" srcId="{065DA235-EE17-426D-960D-E0651BDE9546}" destId="{A139B79D-3135-4A51-AB03-DF92B92EAA55}" srcOrd="7" destOrd="0" presId="urn:microsoft.com/office/officeart/2005/8/layout/chevron2"/>
    <dgm:cxn modelId="{A70733D3-4D93-422E-803C-AE1F002D582A}" type="presParOf" srcId="{065DA235-EE17-426D-960D-E0651BDE9546}" destId="{E4BCA76F-DA48-4AC8-92EB-86B5EBF011CE}" srcOrd="8" destOrd="0" presId="urn:microsoft.com/office/officeart/2005/8/layout/chevron2"/>
    <dgm:cxn modelId="{94E67D76-0301-4F44-9CB1-987E2AF7DC95}" type="presParOf" srcId="{E4BCA76F-DA48-4AC8-92EB-86B5EBF011CE}" destId="{B77C0099-4D00-426F-A39B-10AF175F150C}" srcOrd="0" destOrd="0" presId="urn:microsoft.com/office/officeart/2005/8/layout/chevron2"/>
    <dgm:cxn modelId="{E2AEEC5C-D4D4-4A45-8CA0-98FE02813ACC}" type="presParOf" srcId="{E4BCA76F-DA48-4AC8-92EB-86B5EBF011CE}" destId="{1E22A00A-279B-48F1-AEE4-D708F1F17D7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3FEF41A-40B8-47A9-A5A3-2F3FCA2E55EA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AC3FCB04-9A2D-468C-9917-CD4DFAE57BDD}">
      <dgm:prSet phldrT="[Текст]"/>
      <dgm:spPr/>
      <dgm:t>
        <a:bodyPr/>
        <a:lstStyle/>
        <a:p>
          <a:r>
            <a:rPr lang="ru-RU" b="0">
              <a:solidFill>
                <a:schemeClr val="accent1">
                  <a:lumMod val="50000"/>
                </a:schemeClr>
              </a:solidFill>
            </a:rPr>
            <a:t>Работа персонала</a:t>
          </a:r>
        </a:p>
      </dgm:t>
    </dgm:pt>
    <dgm:pt modelId="{C22452C5-AE7C-4BFB-86CC-6764881BE85D}" type="parTrans" cxnId="{05DDA162-0326-4660-818B-04E078B4D218}">
      <dgm:prSet/>
      <dgm:spPr/>
      <dgm:t>
        <a:bodyPr/>
        <a:lstStyle/>
        <a:p>
          <a:endParaRPr lang="ru-RU" b="0"/>
        </a:p>
      </dgm:t>
    </dgm:pt>
    <dgm:pt modelId="{6963DB52-4691-4AA1-8784-EBCA5A7C13F1}" type="sibTrans" cxnId="{05DDA162-0326-4660-818B-04E078B4D218}">
      <dgm:prSet/>
      <dgm:spPr/>
      <dgm:t>
        <a:bodyPr/>
        <a:lstStyle/>
        <a:p>
          <a:endParaRPr lang="ru-RU" b="0"/>
        </a:p>
      </dgm:t>
    </dgm:pt>
    <dgm:pt modelId="{7BAFFB18-4A88-44EE-B554-C550A4EDAC67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Регистратура с 7.30 до 18.00</a:t>
          </a:r>
        </a:p>
      </dgm:t>
    </dgm:pt>
    <dgm:pt modelId="{8957140D-7453-4162-A336-A4134BBE688E}" type="parTrans" cxnId="{ED9F4E8B-B99A-41CA-8ADC-76927E18A3EA}">
      <dgm:prSet/>
      <dgm:spPr/>
      <dgm:t>
        <a:bodyPr/>
        <a:lstStyle/>
        <a:p>
          <a:endParaRPr lang="ru-RU" b="0"/>
        </a:p>
      </dgm:t>
    </dgm:pt>
    <dgm:pt modelId="{66E29EBF-F47B-4994-B29A-8D48968261E1}" type="sibTrans" cxnId="{ED9F4E8B-B99A-41CA-8ADC-76927E18A3EA}">
      <dgm:prSet/>
      <dgm:spPr/>
      <dgm:t>
        <a:bodyPr/>
        <a:lstStyle/>
        <a:p>
          <a:endParaRPr lang="ru-RU" b="0"/>
        </a:p>
      </dgm:t>
    </dgm:pt>
    <dgm:pt modelId="{72A0A57C-9FF4-451B-83E0-6A06416BC7AA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Запись на прием к врачам при обращении в регистратуру (лично, по телефону), через </a:t>
          </a:r>
          <a:r>
            <a:rPr lang="ru-RU" sz="1400" b="0" err="1">
              <a:solidFill>
                <a:schemeClr val="accent1">
                  <a:lumMod val="50000"/>
                </a:schemeClr>
              </a:solidFill>
            </a:rPr>
            <a:t>Инфомат</a:t>
          </a:r>
          <a:r>
            <a:rPr lang="ru-RU" sz="1400" b="0">
              <a:solidFill>
                <a:schemeClr val="accent1">
                  <a:lumMod val="50000"/>
                </a:schemeClr>
              </a:solidFill>
            </a:rPr>
            <a:t>, посредством сети Интернет</a:t>
          </a:r>
        </a:p>
      </dgm:t>
    </dgm:pt>
    <dgm:pt modelId="{29664345-BA21-430D-B0FF-D01D2EE9A320}" type="parTrans" cxnId="{337656BE-2F7F-468B-AB69-327EB9963DB5}">
      <dgm:prSet/>
      <dgm:spPr/>
      <dgm:t>
        <a:bodyPr/>
        <a:lstStyle/>
        <a:p>
          <a:endParaRPr lang="ru-RU" b="0"/>
        </a:p>
      </dgm:t>
    </dgm:pt>
    <dgm:pt modelId="{2477AFF3-3BD5-49ED-AA76-247B4E4C5810}" type="sibTrans" cxnId="{337656BE-2F7F-468B-AB69-327EB9963DB5}">
      <dgm:prSet/>
      <dgm:spPr/>
      <dgm:t>
        <a:bodyPr/>
        <a:lstStyle/>
        <a:p>
          <a:endParaRPr lang="ru-RU" b="0"/>
        </a:p>
      </dgm:t>
    </dgm:pt>
    <dgm:pt modelId="{D9FEE9F4-516B-4B09-8540-281E754E9A9D}">
      <dgm:prSet phldrT="[Текст]"/>
      <dgm:spPr/>
      <dgm:t>
        <a:bodyPr/>
        <a:lstStyle/>
        <a:p>
          <a:r>
            <a:rPr lang="ru-RU" b="0">
              <a:solidFill>
                <a:schemeClr val="accent1">
                  <a:lumMod val="50000"/>
                </a:schemeClr>
              </a:solidFill>
            </a:rPr>
            <a:t>Капитальные и текущие ремонты помещений</a:t>
          </a:r>
        </a:p>
      </dgm:t>
    </dgm:pt>
    <dgm:pt modelId="{C23E4EF9-9DE3-40B0-AF2A-3CBA6A5C9F60}" type="parTrans" cxnId="{42AA3E8F-4356-4D56-821F-A263896763A5}">
      <dgm:prSet/>
      <dgm:spPr/>
      <dgm:t>
        <a:bodyPr/>
        <a:lstStyle/>
        <a:p>
          <a:endParaRPr lang="ru-RU" b="0"/>
        </a:p>
      </dgm:t>
    </dgm:pt>
    <dgm:pt modelId="{E818A0CB-83C2-454A-A30F-91F201577814}" type="sibTrans" cxnId="{42AA3E8F-4356-4D56-821F-A263896763A5}">
      <dgm:prSet/>
      <dgm:spPr/>
      <dgm:t>
        <a:bodyPr/>
        <a:lstStyle/>
        <a:p>
          <a:endParaRPr lang="ru-RU" b="0"/>
        </a:p>
      </dgm:t>
    </dgm:pt>
    <dgm:pt modelId="{931F8484-BBE9-4E66-B763-8FFFF6B8D4CB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Текущий ремонт за счет собственных средств, субсидий, средств ОМС – 4,2 млн. руб.</a:t>
          </a:r>
        </a:p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Приобретены материалы для текущего ремонта на 1,7 млн. руб.</a:t>
          </a:r>
        </a:p>
      </dgm:t>
    </dgm:pt>
    <dgm:pt modelId="{E3257AB9-1176-495C-98F8-2A395E2AF9B1}" type="parTrans" cxnId="{788C9F3B-64D2-4A86-9408-4A6A584F32B2}">
      <dgm:prSet/>
      <dgm:spPr/>
      <dgm:t>
        <a:bodyPr/>
        <a:lstStyle/>
        <a:p>
          <a:endParaRPr lang="ru-RU" b="0"/>
        </a:p>
      </dgm:t>
    </dgm:pt>
    <dgm:pt modelId="{CD6887B9-AE10-489C-8B27-AAE75A590168}" type="sibTrans" cxnId="{788C9F3B-64D2-4A86-9408-4A6A584F32B2}">
      <dgm:prSet/>
      <dgm:spPr/>
      <dgm:t>
        <a:bodyPr/>
        <a:lstStyle/>
        <a:p>
          <a:endParaRPr lang="ru-RU" b="0"/>
        </a:p>
      </dgm:t>
    </dgm:pt>
    <dgm:pt modelId="{EEEAE95E-943B-4664-95D5-07A5F70159E6}">
      <dgm:prSet phldrT="[Текст]"/>
      <dgm:spPr/>
      <dgm:t>
        <a:bodyPr/>
        <a:lstStyle/>
        <a:p>
          <a:r>
            <a:rPr lang="ru-RU" b="0">
              <a:solidFill>
                <a:schemeClr val="accent1">
                  <a:lumMod val="50000"/>
                </a:schemeClr>
              </a:solidFill>
            </a:rPr>
            <a:t>Приобретение оборудования и медикаментов</a:t>
          </a:r>
        </a:p>
      </dgm:t>
    </dgm:pt>
    <dgm:pt modelId="{D1794822-84A6-4477-A3C0-25CF9C441ED9}" type="parTrans" cxnId="{A0CB738F-6CF9-4E2F-ABE1-896263724AC1}">
      <dgm:prSet/>
      <dgm:spPr/>
      <dgm:t>
        <a:bodyPr/>
        <a:lstStyle/>
        <a:p>
          <a:endParaRPr lang="ru-RU" b="0"/>
        </a:p>
      </dgm:t>
    </dgm:pt>
    <dgm:pt modelId="{3BBAD7E0-25F2-4BF8-A4E9-5D10155AE8B6}" type="sibTrans" cxnId="{A0CB738F-6CF9-4E2F-ABE1-896263724AC1}">
      <dgm:prSet/>
      <dgm:spPr/>
      <dgm:t>
        <a:bodyPr/>
        <a:lstStyle/>
        <a:p>
          <a:endParaRPr lang="ru-RU" b="0"/>
        </a:p>
      </dgm:t>
    </dgm:pt>
    <dgm:pt modelId="{CE591B9E-2A69-4ED8-80E1-095B458EE62E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Приобретено оборудование на общую сумму 41,0 млн. руб.</a:t>
          </a:r>
          <a:r>
            <a:rPr lang="en-US" sz="1400" b="0">
              <a:solidFill>
                <a:schemeClr val="accent1">
                  <a:lumMod val="50000"/>
                </a:schemeClr>
              </a:solidFill>
            </a:rPr>
            <a:t>;</a:t>
          </a:r>
          <a:r>
            <a:rPr lang="ru-RU" sz="1400" b="0">
              <a:solidFill>
                <a:schemeClr val="accent1">
                  <a:lumMod val="50000"/>
                </a:schemeClr>
              </a:solidFill>
            </a:rPr>
            <a:t> получено безвозмездно на 2,1 млн. руб.</a:t>
          </a:r>
        </a:p>
      </dgm:t>
    </dgm:pt>
    <dgm:pt modelId="{5726FEF7-C31E-4DFB-BF09-BD3E5C0FEB66}" type="parTrans" cxnId="{E661A411-0DCE-4124-9BCA-2D13B664D003}">
      <dgm:prSet/>
      <dgm:spPr/>
      <dgm:t>
        <a:bodyPr/>
        <a:lstStyle/>
        <a:p>
          <a:endParaRPr lang="ru-RU" b="0"/>
        </a:p>
      </dgm:t>
    </dgm:pt>
    <dgm:pt modelId="{61A42BF2-0395-4D40-9D81-F74C5FDC1CC3}" type="sibTrans" cxnId="{E661A411-0DCE-4124-9BCA-2D13B664D003}">
      <dgm:prSet/>
      <dgm:spPr/>
      <dgm:t>
        <a:bodyPr/>
        <a:lstStyle/>
        <a:p>
          <a:endParaRPr lang="ru-RU" b="0"/>
        </a:p>
      </dgm:t>
    </dgm:pt>
    <dgm:pt modelId="{27381F69-98DB-4203-9407-E85123982782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Организация выездных бригад по поселениям и в труднодоступные населенные пункты</a:t>
          </a:r>
        </a:p>
      </dgm:t>
    </dgm:pt>
    <dgm:pt modelId="{EEFB3B90-2236-4783-9150-1B35617AB9E7}" type="parTrans" cxnId="{08B93468-7E02-4AED-B873-C58B0FBFFA17}">
      <dgm:prSet/>
      <dgm:spPr/>
      <dgm:t>
        <a:bodyPr/>
        <a:lstStyle/>
        <a:p>
          <a:endParaRPr lang="ru-RU" b="0"/>
        </a:p>
      </dgm:t>
    </dgm:pt>
    <dgm:pt modelId="{1F681C00-FF45-46E9-8825-7D82985C0291}" type="sibTrans" cxnId="{08B93468-7E02-4AED-B873-C58B0FBFFA17}">
      <dgm:prSet/>
      <dgm:spPr/>
      <dgm:t>
        <a:bodyPr/>
        <a:lstStyle/>
        <a:p>
          <a:endParaRPr lang="ru-RU" b="0"/>
        </a:p>
      </dgm:t>
    </dgm:pt>
    <dgm:pt modelId="{EEF17D42-5C19-4B31-966C-DDC1301BA351}">
      <dgm:prSet phldrT="[Текст]" custT="1"/>
      <dgm:spPr/>
      <dgm:t>
        <a:bodyPr/>
        <a:lstStyle/>
        <a:p>
          <a:r>
            <a:rPr lang="ru-RU" sz="1400" b="0" dirty="0">
              <a:solidFill>
                <a:schemeClr val="accent1">
                  <a:lumMod val="50000"/>
                </a:schemeClr>
              </a:solidFill>
            </a:rPr>
            <a:t>Капитальный ремонт за счет собственных средств (платные услуги), субсидий 2,6 млн. руб.</a:t>
          </a:r>
        </a:p>
      </dgm:t>
    </dgm:pt>
    <dgm:pt modelId="{57C56823-3307-416A-89D2-01FA15693056}" type="parTrans" cxnId="{FA1A90A3-1105-415E-94B7-8D823D14522F}">
      <dgm:prSet/>
      <dgm:spPr/>
      <dgm:t>
        <a:bodyPr/>
        <a:lstStyle/>
        <a:p>
          <a:endParaRPr lang="ru-RU" b="0"/>
        </a:p>
      </dgm:t>
    </dgm:pt>
    <dgm:pt modelId="{4FB1D4FE-55E8-4669-8FBA-8EB7A1C0CFCE}" type="sibTrans" cxnId="{FA1A90A3-1105-415E-94B7-8D823D14522F}">
      <dgm:prSet/>
      <dgm:spPr/>
      <dgm:t>
        <a:bodyPr/>
        <a:lstStyle/>
        <a:p>
          <a:endParaRPr lang="ru-RU" b="0"/>
        </a:p>
      </dgm:t>
    </dgm:pt>
    <dgm:pt modelId="{15D9462E-BE08-4E40-991E-1A4A1D19ADDB}">
      <dgm:prSet phldrT="[Текст]" custT="1"/>
      <dgm:spPr/>
      <dgm:t>
        <a:bodyPr/>
        <a:lstStyle/>
        <a:p>
          <a:r>
            <a:rPr lang="ru-RU" sz="1400" b="0">
              <a:solidFill>
                <a:schemeClr val="accent1">
                  <a:lumMod val="50000"/>
                </a:schemeClr>
              </a:solidFill>
            </a:rPr>
            <a:t>Приобретено 2 автомобиля скорой помощи с оборудованием (на 4,2 млн. руб.)</a:t>
          </a:r>
          <a:r>
            <a:rPr lang="en-US" sz="1400" b="0">
              <a:solidFill>
                <a:schemeClr val="accent1">
                  <a:lumMod val="50000"/>
                </a:schemeClr>
              </a:solidFill>
            </a:rPr>
            <a:t>;</a:t>
          </a:r>
          <a:r>
            <a:rPr lang="ru-RU" sz="1400" b="0">
              <a:solidFill>
                <a:schemeClr val="accent1">
                  <a:lumMod val="50000"/>
                </a:schemeClr>
              </a:solidFill>
            </a:rPr>
            <a:t> один автомобиль получен безвозмездно </a:t>
          </a:r>
        </a:p>
      </dgm:t>
    </dgm:pt>
    <dgm:pt modelId="{2353FB5C-30F6-47C8-8137-464669D59EE1}" type="parTrans" cxnId="{9A7506D8-5460-4AA6-B240-651DF672E437}">
      <dgm:prSet/>
      <dgm:spPr/>
      <dgm:t>
        <a:bodyPr/>
        <a:lstStyle/>
        <a:p>
          <a:endParaRPr lang="ru-RU" b="0"/>
        </a:p>
      </dgm:t>
    </dgm:pt>
    <dgm:pt modelId="{CF7EC715-058D-4050-973A-5094D01D453F}" type="sibTrans" cxnId="{9A7506D8-5460-4AA6-B240-651DF672E437}">
      <dgm:prSet/>
      <dgm:spPr/>
      <dgm:t>
        <a:bodyPr/>
        <a:lstStyle/>
        <a:p>
          <a:endParaRPr lang="ru-RU" b="0"/>
        </a:p>
      </dgm:t>
    </dgm:pt>
    <dgm:pt modelId="{79520219-6960-4C43-9CE8-79BA9334FD09}" type="pres">
      <dgm:prSet presAssocID="{A3FEF41A-40B8-47A9-A5A3-2F3FCA2E55EA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ru-RU"/>
        </a:p>
      </dgm:t>
    </dgm:pt>
    <dgm:pt modelId="{7B286E2C-4991-465B-A143-14C1EB9FB5AD}" type="pres">
      <dgm:prSet presAssocID="{AC3FCB04-9A2D-468C-9917-CD4DFAE57BDD}" presName="root" presStyleCnt="0">
        <dgm:presLayoutVars>
          <dgm:chMax/>
          <dgm:chPref/>
        </dgm:presLayoutVars>
      </dgm:prSet>
      <dgm:spPr/>
    </dgm:pt>
    <dgm:pt modelId="{AC83C6B6-5E05-491D-B5B6-3919C4501290}" type="pres">
      <dgm:prSet presAssocID="{AC3FCB04-9A2D-468C-9917-CD4DFAE57BDD}" presName="rootComposite" presStyleCnt="0">
        <dgm:presLayoutVars/>
      </dgm:prSet>
      <dgm:spPr/>
    </dgm:pt>
    <dgm:pt modelId="{1BCD1BD3-BF86-4C72-AC5D-F27B386EF7C6}" type="pres">
      <dgm:prSet presAssocID="{AC3FCB04-9A2D-468C-9917-CD4DFAE57BDD}" presName="ParentAccent" presStyleLbl="alignNode1" presStyleIdx="0" presStyleCnt="3"/>
      <dgm:spPr/>
    </dgm:pt>
    <dgm:pt modelId="{50344EAB-D577-4156-B75E-AB1398DB9151}" type="pres">
      <dgm:prSet presAssocID="{AC3FCB04-9A2D-468C-9917-CD4DFAE57BDD}" presName="ParentSmallAccent" presStyleLbl="fgAcc1" presStyleIdx="0" presStyleCnt="3"/>
      <dgm:spPr/>
    </dgm:pt>
    <dgm:pt modelId="{2DEBF661-A387-474E-A0EB-7E592113D37C}" type="pres">
      <dgm:prSet presAssocID="{AC3FCB04-9A2D-468C-9917-CD4DFAE57BDD}" presName="Parent" presStyleLbl="revTx" presStyleIdx="0" presStyleCnt="10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43AA39C-3A93-4675-AC58-5E5AD81FD30A}" type="pres">
      <dgm:prSet presAssocID="{AC3FCB04-9A2D-468C-9917-CD4DFAE57BDD}" presName="childShape" presStyleCnt="0">
        <dgm:presLayoutVars>
          <dgm:chMax val="0"/>
          <dgm:chPref val="0"/>
        </dgm:presLayoutVars>
      </dgm:prSet>
      <dgm:spPr/>
    </dgm:pt>
    <dgm:pt modelId="{58055B6D-A9FB-4EB2-A23E-A4292D38B69C}" type="pres">
      <dgm:prSet presAssocID="{7BAFFB18-4A88-44EE-B554-C550A4EDAC67}" presName="childComposite" presStyleCnt="0">
        <dgm:presLayoutVars>
          <dgm:chMax val="0"/>
          <dgm:chPref val="0"/>
        </dgm:presLayoutVars>
      </dgm:prSet>
      <dgm:spPr/>
    </dgm:pt>
    <dgm:pt modelId="{15A936B1-0B45-485D-8ACC-D83DAE7BDA7E}" type="pres">
      <dgm:prSet presAssocID="{7BAFFB18-4A88-44EE-B554-C550A4EDAC67}" presName="ChildAccent" presStyleLbl="solidFgAcc1" presStyleIdx="0" presStyleCnt="7" custLinFactNeighborX="5306" custLinFactNeighborY="-7428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4B6CD01-EF9E-485E-B128-C7A3571A60FE}" type="pres">
      <dgm:prSet presAssocID="{7BAFFB18-4A88-44EE-B554-C550A4EDAC67}" presName="Child" presStyleLbl="revTx" presStyleIdx="1" presStyleCnt="10" custLinFactNeighborX="419" custLinFactNeighborY="-3905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D2067F4-5AEC-497B-80D4-E2F27FB4ACE9}" type="pres">
      <dgm:prSet presAssocID="{72A0A57C-9FF4-451B-83E0-6A06416BC7AA}" presName="childComposite" presStyleCnt="0">
        <dgm:presLayoutVars>
          <dgm:chMax val="0"/>
          <dgm:chPref val="0"/>
        </dgm:presLayoutVars>
      </dgm:prSet>
      <dgm:spPr/>
    </dgm:pt>
    <dgm:pt modelId="{0E7E3548-C96A-4874-92A7-7BD7BED4A5F1}" type="pres">
      <dgm:prSet presAssocID="{72A0A57C-9FF4-451B-83E0-6A06416BC7AA}" presName="ChildAccent" presStyleLbl="solidFgAcc1" presStyleIdx="1" presStyleCnt="7" custLinFactY="-37958" custLinFactNeighborX="-6303" custLinFactNeighborY="-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92A2EAB-43DF-4E89-875C-903ACAD3CCD6}" type="pres">
      <dgm:prSet presAssocID="{72A0A57C-9FF4-451B-83E0-6A06416BC7AA}" presName="Child" presStyleLbl="revTx" presStyleIdx="2" presStyleCnt="10" custLinFactNeighborX="1257" custLinFactNeighborY="-3186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D366AA5-284E-4AFF-9960-4E59506332F3}" type="pres">
      <dgm:prSet presAssocID="{27381F69-98DB-4203-9407-E85123982782}" presName="childComposite" presStyleCnt="0">
        <dgm:presLayoutVars>
          <dgm:chMax val="0"/>
          <dgm:chPref val="0"/>
        </dgm:presLayoutVars>
      </dgm:prSet>
      <dgm:spPr/>
    </dgm:pt>
    <dgm:pt modelId="{5441E725-4FAE-48AE-B22B-ED0050115CEA}" type="pres">
      <dgm:prSet presAssocID="{27381F69-98DB-4203-9407-E85123982782}" presName="ChildAccent" presStyleLbl="solidFgAcc1" presStyleIdx="2" presStyleCnt="7" custLinFactNeighborX="10612" custLinFactNeighborY="-7959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A7B996AF-5BD3-40A2-953A-D33E34176276}" type="pres">
      <dgm:prSet presAssocID="{27381F69-98DB-4203-9407-E85123982782}" presName="Child" presStyleLbl="revTx" presStyleIdx="3" presStyleCnt="10" custLinFactNeighborX="0" custLinFactNeighborY="-1531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04636F5-05E5-49B4-9BF7-E553BA992DEC}" type="pres">
      <dgm:prSet presAssocID="{D9FEE9F4-516B-4B09-8540-281E754E9A9D}" presName="root" presStyleCnt="0">
        <dgm:presLayoutVars>
          <dgm:chMax/>
          <dgm:chPref/>
        </dgm:presLayoutVars>
      </dgm:prSet>
      <dgm:spPr/>
    </dgm:pt>
    <dgm:pt modelId="{E841BE45-F382-436F-AD5B-3317FCAB64CC}" type="pres">
      <dgm:prSet presAssocID="{D9FEE9F4-516B-4B09-8540-281E754E9A9D}" presName="rootComposite" presStyleCnt="0">
        <dgm:presLayoutVars/>
      </dgm:prSet>
      <dgm:spPr/>
    </dgm:pt>
    <dgm:pt modelId="{566EC8F9-1AF8-46AE-925E-251A06B5757C}" type="pres">
      <dgm:prSet presAssocID="{D9FEE9F4-516B-4B09-8540-281E754E9A9D}" presName="ParentAccent" presStyleLbl="alignNode1" presStyleIdx="1" presStyleCnt="3"/>
      <dgm:spPr>
        <a:solidFill>
          <a:srgbClr val="00B0F0"/>
        </a:solidFill>
      </dgm:spPr>
    </dgm:pt>
    <dgm:pt modelId="{71E94D30-0858-4A87-ABB3-ECBF275B7D23}" type="pres">
      <dgm:prSet presAssocID="{D9FEE9F4-516B-4B09-8540-281E754E9A9D}" presName="ParentSmallAccent" presStyleLbl="fgAcc1" presStyleIdx="1" presStyleCnt="3"/>
      <dgm:spPr/>
    </dgm:pt>
    <dgm:pt modelId="{5CB9CA04-4822-4EB9-955D-E43E8BAE6785}" type="pres">
      <dgm:prSet presAssocID="{D9FEE9F4-516B-4B09-8540-281E754E9A9D}" presName="Parent" presStyleLbl="revTx" presStyleIdx="4" presStyleCnt="10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7CE26D7-7140-473F-A827-007425B39543}" type="pres">
      <dgm:prSet presAssocID="{D9FEE9F4-516B-4B09-8540-281E754E9A9D}" presName="childShape" presStyleCnt="0">
        <dgm:presLayoutVars>
          <dgm:chMax val="0"/>
          <dgm:chPref val="0"/>
        </dgm:presLayoutVars>
      </dgm:prSet>
      <dgm:spPr/>
    </dgm:pt>
    <dgm:pt modelId="{45F92C1B-10A1-4074-B9C9-FBA7CB4E8BFE}" type="pres">
      <dgm:prSet presAssocID="{EEF17D42-5C19-4B31-966C-DDC1301BA351}" presName="childComposite" presStyleCnt="0">
        <dgm:presLayoutVars>
          <dgm:chMax val="0"/>
          <dgm:chPref val="0"/>
        </dgm:presLayoutVars>
      </dgm:prSet>
      <dgm:spPr/>
    </dgm:pt>
    <dgm:pt modelId="{5F12F5B3-A74E-40B4-A09A-679391A26F09}" type="pres">
      <dgm:prSet presAssocID="{EEF17D42-5C19-4B31-966C-DDC1301BA351}" presName="ChildAccent" presStyleLbl="solidFgAcc1" presStyleIdx="3" presStyleCnt="7" custLinFactNeighborX="5306" custLinFactNeighborY="-8489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5AF3650-B51F-433C-B7D6-2DD63A1C7A6A}" type="pres">
      <dgm:prSet presAssocID="{EEF17D42-5C19-4B31-966C-DDC1301BA351}" presName="Child" presStyleLbl="revTx" presStyleIdx="5" presStyleCnt="10" custLinFactNeighborX="2942" custLinFactNeighborY="-934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DF36707-D003-4011-ADF2-14CE1EA7E9B5}" type="pres">
      <dgm:prSet presAssocID="{931F8484-BBE9-4E66-B763-8FFFF6B8D4CB}" presName="childComposite" presStyleCnt="0">
        <dgm:presLayoutVars>
          <dgm:chMax val="0"/>
          <dgm:chPref val="0"/>
        </dgm:presLayoutVars>
      </dgm:prSet>
      <dgm:spPr/>
    </dgm:pt>
    <dgm:pt modelId="{3B93E71C-FE6F-40E1-9535-D34899FB175F}" type="pres">
      <dgm:prSet presAssocID="{931F8484-BBE9-4E66-B763-8FFFF6B8D4CB}" presName="ChildAccent" presStyleLbl="solidFgAcc1" presStyleIdx="4" presStyleCnt="7" custLinFactNeighborX="-13808" custLinFactNeighborY="-1061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4C94FFF-1FDB-416A-95D7-E0189F34D37C}" type="pres">
      <dgm:prSet presAssocID="{931F8484-BBE9-4E66-B763-8FFFF6B8D4CB}" presName="Child" presStyleLbl="revTx" presStyleIdx="6" presStyleCnt="10" custLinFactNeighborX="2142" custLinFactNeighborY="4811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A9AC0EB-2542-4444-82E8-2B89DDB28922}" type="pres">
      <dgm:prSet presAssocID="{EEEAE95E-943B-4664-95D5-07A5F70159E6}" presName="root" presStyleCnt="0">
        <dgm:presLayoutVars>
          <dgm:chMax/>
          <dgm:chPref/>
        </dgm:presLayoutVars>
      </dgm:prSet>
      <dgm:spPr/>
    </dgm:pt>
    <dgm:pt modelId="{28DD9027-79B2-434F-9180-9C2CB50A004E}" type="pres">
      <dgm:prSet presAssocID="{EEEAE95E-943B-4664-95D5-07A5F70159E6}" presName="rootComposite" presStyleCnt="0">
        <dgm:presLayoutVars/>
      </dgm:prSet>
      <dgm:spPr/>
    </dgm:pt>
    <dgm:pt modelId="{B9C4C7B1-278B-49FF-9613-DE3596A1A73E}" type="pres">
      <dgm:prSet presAssocID="{EEEAE95E-943B-4664-95D5-07A5F70159E6}" presName="ParentAccent" presStyleLbl="alignNode1" presStyleIdx="2" presStyleCnt="3"/>
      <dgm:spPr>
        <a:solidFill>
          <a:srgbClr val="7030A0"/>
        </a:solidFill>
      </dgm:spPr>
    </dgm:pt>
    <dgm:pt modelId="{7341CBED-ED1C-4797-9624-E22BC40F50CE}" type="pres">
      <dgm:prSet presAssocID="{EEEAE95E-943B-4664-95D5-07A5F70159E6}" presName="ParentSmallAccent" presStyleLbl="fgAcc1" presStyleIdx="2" presStyleCnt="3"/>
      <dgm:spPr/>
    </dgm:pt>
    <dgm:pt modelId="{3726C9BD-2BAD-4349-9551-CAA09DCD4833}" type="pres">
      <dgm:prSet presAssocID="{EEEAE95E-943B-4664-95D5-07A5F70159E6}" presName="Parent" presStyleLbl="revTx" presStyleIdx="7" presStyleCnt="10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57FA0AA-0DB8-42E7-9306-73822CEFE460}" type="pres">
      <dgm:prSet presAssocID="{EEEAE95E-943B-4664-95D5-07A5F70159E6}" presName="childShape" presStyleCnt="0">
        <dgm:presLayoutVars>
          <dgm:chMax val="0"/>
          <dgm:chPref val="0"/>
        </dgm:presLayoutVars>
      </dgm:prSet>
      <dgm:spPr/>
    </dgm:pt>
    <dgm:pt modelId="{8CE2FA09-5C1B-47D7-AE8E-DD51D535D3F2}" type="pres">
      <dgm:prSet presAssocID="{CE591B9E-2A69-4ED8-80E1-095B458EE62E}" presName="childComposite" presStyleCnt="0">
        <dgm:presLayoutVars>
          <dgm:chMax val="0"/>
          <dgm:chPref val="0"/>
        </dgm:presLayoutVars>
      </dgm:prSet>
      <dgm:spPr/>
    </dgm:pt>
    <dgm:pt modelId="{2D972E64-7708-4F5A-9803-60A9FDB250D8}" type="pres">
      <dgm:prSet presAssocID="{CE591B9E-2A69-4ED8-80E1-095B458EE62E}" presName="ChildAccent" presStyleLbl="solidFgAcc1" presStyleIdx="5" presStyleCnt="7" custLinFactNeighborX="-13201" custLinFactNeighborY="-6367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3564B9A-D7AA-4A40-B836-7EBB5AB823A6}" type="pres">
      <dgm:prSet presAssocID="{CE591B9E-2A69-4ED8-80E1-095B458EE62E}" presName="Child" presStyleLbl="revTx" presStyleIdx="8" presStyleCnt="10" custLinFactNeighborX="79" custLinFactNeighborY="370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D732F81-EE59-4810-85A7-339CE31D4D28}" type="pres">
      <dgm:prSet presAssocID="{15D9462E-BE08-4E40-991E-1A4A1D19ADDB}" presName="childComposite" presStyleCnt="0">
        <dgm:presLayoutVars>
          <dgm:chMax val="0"/>
          <dgm:chPref val="0"/>
        </dgm:presLayoutVars>
      </dgm:prSet>
      <dgm:spPr/>
    </dgm:pt>
    <dgm:pt modelId="{91A23F4F-432E-4C22-B1CC-61F11EBF8D9D}" type="pres">
      <dgm:prSet presAssocID="{15D9462E-BE08-4E40-991E-1A4A1D19ADDB}" presName="ChildAccent" presStyleLbl="solidFgAcc1" presStyleIdx="6" presStyleCnt="7" custLinFactNeighborX="-8303" custLinFactNeighborY="-492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7AAD6E2-9172-4E39-B885-A88737C27B13}" type="pres">
      <dgm:prSet presAssocID="{15D9462E-BE08-4E40-991E-1A4A1D19ADDB}" presName="Child" presStyleLbl="revTx" presStyleIdx="9" presStyleCnt="10" custLinFactNeighborX="79" custLinFactNeighborY="3301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788C9F3B-64D2-4A86-9408-4A6A584F32B2}" srcId="{D9FEE9F4-516B-4B09-8540-281E754E9A9D}" destId="{931F8484-BBE9-4E66-B763-8FFFF6B8D4CB}" srcOrd="1" destOrd="0" parTransId="{E3257AB9-1176-495C-98F8-2A395E2AF9B1}" sibTransId="{CD6887B9-AE10-489C-8B27-AAE75A590168}"/>
    <dgm:cxn modelId="{0199251D-57FF-4E0C-8869-A618C04FC323}" type="presOf" srcId="{15D9462E-BE08-4E40-991E-1A4A1D19ADDB}" destId="{B7AAD6E2-9172-4E39-B885-A88737C27B13}" srcOrd="0" destOrd="0" presId="urn:microsoft.com/office/officeart/2008/layout/SquareAccentList"/>
    <dgm:cxn modelId="{ADB160E5-FA2C-49A5-A091-958BF411692B}" type="presOf" srcId="{72A0A57C-9FF4-451B-83E0-6A06416BC7AA}" destId="{392A2EAB-43DF-4E89-875C-903ACAD3CCD6}" srcOrd="0" destOrd="0" presId="urn:microsoft.com/office/officeart/2008/layout/SquareAccentList"/>
    <dgm:cxn modelId="{05DDA162-0326-4660-818B-04E078B4D218}" srcId="{A3FEF41A-40B8-47A9-A5A3-2F3FCA2E55EA}" destId="{AC3FCB04-9A2D-468C-9917-CD4DFAE57BDD}" srcOrd="0" destOrd="0" parTransId="{C22452C5-AE7C-4BFB-86CC-6764881BE85D}" sibTransId="{6963DB52-4691-4AA1-8784-EBCA5A7C13F1}"/>
    <dgm:cxn modelId="{08B93468-7E02-4AED-B873-C58B0FBFFA17}" srcId="{AC3FCB04-9A2D-468C-9917-CD4DFAE57BDD}" destId="{27381F69-98DB-4203-9407-E85123982782}" srcOrd="2" destOrd="0" parTransId="{EEFB3B90-2236-4783-9150-1B35617AB9E7}" sibTransId="{1F681C00-FF45-46E9-8825-7D82985C0291}"/>
    <dgm:cxn modelId="{337656BE-2F7F-468B-AB69-327EB9963DB5}" srcId="{AC3FCB04-9A2D-468C-9917-CD4DFAE57BDD}" destId="{72A0A57C-9FF4-451B-83E0-6A06416BC7AA}" srcOrd="1" destOrd="0" parTransId="{29664345-BA21-430D-B0FF-D01D2EE9A320}" sibTransId="{2477AFF3-3BD5-49ED-AA76-247B4E4C5810}"/>
    <dgm:cxn modelId="{9A7506D8-5460-4AA6-B240-651DF672E437}" srcId="{EEEAE95E-943B-4664-95D5-07A5F70159E6}" destId="{15D9462E-BE08-4E40-991E-1A4A1D19ADDB}" srcOrd="1" destOrd="0" parTransId="{2353FB5C-30F6-47C8-8137-464669D59EE1}" sibTransId="{CF7EC715-058D-4050-973A-5094D01D453F}"/>
    <dgm:cxn modelId="{628CB72D-1645-4E82-B8B3-2EACB49EF92F}" type="presOf" srcId="{931F8484-BBE9-4E66-B763-8FFFF6B8D4CB}" destId="{74C94FFF-1FDB-416A-95D7-E0189F34D37C}" srcOrd="0" destOrd="0" presId="urn:microsoft.com/office/officeart/2008/layout/SquareAccentList"/>
    <dgm:cxn modelId="{9C571CAC-49DF-4E6D-BABF-F492922B80BD}" type="presOf" srcId="{CE591B9E-2A69-4ED8-80E1-095B458EE62E}" destId="{F3564B9A-D7AA-4A40-B836-7EBB5AB823A6}" srcOrd="0" destOrd="0" presId="urn:microsoft.com/office/officeart/2008/layout/SquareAccentList"/>
    <dgm:cxn modelId="{31A0F709-4886-49C3-ABE6-0FF1238408B4}" type="presOf" srcId="{7BAFFB18-4A88-44EE-B554-C550A4EDAC67}" destId="{D4B6CD01-EF9E-485E-B128-C7A3571A60FE}" srcOrd="0" destOrd="0" presId="urn:microsoft.com/office/officeart/2008/layout/SquareAccentList"/>
    <dgm:cxn modelId="{ED9F4E8B-B99A-41CA-8ADC-76927E18A3EA}" srcId="{AC3FCB04-9A2D-468C-9917-CD4DFAE57BDD}" destId="{7BAFFB18-4A88-44EE-B554-C550A4EDAC67}" srcOrd="0" destOrd="0" parTransId="{8957140D-7453-4162-A336-A4134BBE688E}" sibTransId="{66E29EBF-F47B-4994-B29A-8D48968261E1}"/>
    <dgm:cxn modelId="{E661A411-0DCE-4124-9BCA-2D13B664D003}" srcId="{EEEAE95E-943B-4664-95D5-07A5F70159E6}" destId="{CE591B9E-2A69-4ED8-80E1-095B458EE62E}" srcOrd="0" destOrd="0" parTransId="{5726FEF7-C31E-4DFB-BF09-BD3E5C0FEB66}" sibTransId="{61A42BF2-0395-4D40-9D81-F74C5FDC1CC3}"/>
    <dgm:cxn modelId="{42AA3E8F-4356-4D56-821F-A263896763A5}" srcId="{A3FEF41A-40B8-47A9-A5A3-2F3FCA2E55EA}" destId="{D9FEE9F4-516B-4B09-8540-281E754E9A9D}" srcOrd="1" destOrd="0" parTransId="{C23E4EF9-9DE3-40B0-AF2A-3CBA6A5C9F60}" sibTransId="{E818A0CB-83C2-454A-A30F-91F201577814}"/>
    <dgm:cxn modelId="{96DA1177-1022-4DF5-9F41-318C1CB6AD44}" type="presOf" srcId="{AC3FCB04-9A2D-468C-9917-CD4DFAE57BDD}" destId="{2DEBF661-A387-474E-A0EB-7E592113D37C}" srcOrd="0" destOrd="0" presId="urn:microsoft.com/office/officeart/2008/layout/SquareAccentList"/>
    <dgm:cxn modelId="{84B6E6D4-538B-40A9-B72C-8DEEC016964C}" type="presOf" srcId="{EEEAE95E-943B-4664-95D5-07A5F70159E6}" destId="{3726C9BD-2BAD-4349-9551-CAA09DCD4833}" srcOrd="0" destOrd="0" presId="urn:microsoft.com/office/officeart/2008/layout/SquareAccentList"/>
    <dgm:cxn modelId="{FA1A90A3-1105-415E-94B7-8D823D14522F}" srcId="{D9FEE9F4-516B-4B09-8540-281E754E9A9D}" destId="{EEF17D42-5C19-4B31-966C-DDC1301BA351}" srcOrd="0" destOrd="0" parTransId="{57C56823-3307-416A-89D2-01FA15693056}" sibTransId="{4FB1D4FE-55E8-4669-8FBA-8EB7A1C0CFCE}"/>
    <dgm:cxn modelId="{D021B233-86FE-446E-BEE5-D6B4EAB757A4}" type="presOf" srcId="{A3FEF41A-40B8-47A9-A5A3-2F3FCA2E55EA}" destId="{79520219-6960-4C43-9CE8-79BA9334FD09}" srcOrd="0" destOrd="0" presId="urn:microsoft.com/office/officeart/2008/layout/SquareAccentList"/>
    <dgm:cxn modelId="{D807AA52-3486-4F45-A406-F81C3AF6CD81}" type="presOf" srcId="{D9FEE9F4-516B-4B09-8540-281E754E9A9D}" destId="{5CB9CA04-4822-4EB9-955D-E43E8BAE6785}" srcOrd="0" destOrd="0" presId="urn:microsoft.com/office/officeart/2008/layout/SquareAccentList"/>
    <dgm:cxn modelId="{14B88E7D-D3AC-4415-A3D2-07FC9DF09E93}" type="presOf" srcId="{27381F69-98DB-4203-9407-E85123982782}" destId="{A7B996AF-5BD3-40A2-953A-D33E34176276}" srcOrd="0" destOrd="0" presId="urn:microsoft.com/office/officeart/2008/layout/SquareAccentList"/>
    <dgm:cxn modelId="{A0CB738F-6CF9-4E2F-ABE1-896263724AC1}" srcId="{A3FEF41A-40B8-47A9-A5A3-2F3FCA2E55EA}" destId="{EEEAE95E-943B-4664-95D5-07A5F70159E6}" srcOrd="2" destOrd="0" parTransId="{D1794822-84A6-4477-A3C0-25CF9C441ED9}" sibTransId="{3BBAD7E0-25F2-4BF8-A4E9-5D10155AE8B6}"/>
    <dgm:cxn modelId="{9504F035-33ED-4963-B0FE-CFD50C36A787}" type="presOf" srcId="{EEF17D42-5C19-4B31-966C-DDC1301BA351}" destId="{15AF3650-B51F-433C-B7D6-2DD63A1C7A6A}" srcOrd="0" destOrd="0" presId="urn:microsoft.com/office/officeart/2008/layout/SquareAccentList"/>
    <dgm:cxn modelId="{F60FE965-FABE-4F50-8CC0-62E76B7F462B}" type="presParOf" srcId="{79520219-6960-4C43-9CE8-79BA9334FD09}" destId="{7B286E2C-4991-465B-A143-14C1EB9FB5AD}" srcOrd="0" destOrd="0" presId="urn:microsoft.com/office/officeart/2008/layout/SquareAccentList"/>
    <dgm:cxn modelId="{326218E4-71DB-4998-A2D9-C509A1AA29DC}" type="presParOf" srcId="{7B286E2C-4991-465B-A143-14C1EB9FB5AD}" destId="{AC83C6B6-5E05-491D-B5B6-3919C4501290}" srcOrd="0" destOrd="0" presId="urn:microsoft.com/office/officeart/2008/layout/SquareAccentList"/>
    <dgm:cxn modelId="{7CA52401-DD21-4B39-BA7A-AD208C155782}" type="presParOf" srcId="{AC83C6B6-5E05-491D-B5B6-3919C4501290}" destId="{1BCD1BD3-BF86-4C72-AC5D-F27B386EF7C6}" srcOrd="0" destOrd="0" presId="urn:microsoft.com/office/officeart/2008/layout/SquareAccentList"/>
    <dgm:cxn modelId="{F0C4FD58-F1A6-47FC-82E4-4AB1ED3F6125}" type="presParOf" srcId="{AC83C6B6-5E05-491D-B5B6-3919C4501290}" destId="{50344EAB-D577-4156-B75E-AB1398DB9151}" srcOrd="1" destOrd="0" presId="urn:microsoft.com/office/officeart/2008/layout/SquareAccentList"/>
    <dgm:cxn modelId="{95486DE6-254E-408F-89B7-36AA1852BECA}" type="presParOf" srcId="{AC83C6B6-5E05-491D-B5B6-3919C4501290}" destId="{2DEBF661-A387-474E-A0EB-7E592113D37C}" srcOrd="2" destOrd="0" presId="urn:microsoft.com/office/officeart/2008/layout/SquareAccentList"/>
    <dgm:cxn modelId="{9F687264-9DEF-4E22-B2E3-537FA76C79D3}" type="presParOf" srcId="{7B286E2C-4991-465B-A143-14C1EB9FB5AD}" destId="{143AA39C-3A93-4675-AC58-5E5AD81FD30A}" srcOrd="1" destOrd="0" presId="urn:microsoft.com/office/officeart/2008/layout/SquareAccentList"/>
    <dgm:cxn modelId="{CBEDA02C-09A0-42DA-9EE2-D609A1A41BCD}" type="presParOf" srcId="{143AA39C-3A93-4675-AC58-5E5AD81FD30A}" destId="{58055B6D-A9FB-4EB2-A23E-A4292D38B69C}" srcOrd="0" destOrd="0" presId="urn:microsoft.com/office/officeart/2008/layout/SquareAccentList"/>
    <dgm:cxn modelId="{34F902DF-6DB5-42A6-848D-A6758B9510F3}" type="presParOf" srcId="{58055B6D-A9FB-4EB2-A23E-A4292D38B69C}" destId="{15A936B1-0B45-485D-8ACC-D83DAE7BDA7E}" srcOrd="0" destOrd="0" presId="urn:microsoft.com/office/officeart/2008/layout/SquareAccentList"/>
    <dgm:cxn modelId="{FCFDDB08-FF62-4EC7-8C45-E7A2250FEE55}" type="presParOf" srcId="{58055B6D-A9FB-4EB2-A23E-A4292D38B69C}" destId="{D4B6CD01-EF9E-485E-B128-C7A3571A60FE}" srcOrd="1" destOrd="0" presId="urn:microsoft.com/office/officeart/2008/layout/SquareAccentList"/>
    <dgm:cxn modelId="{4F2EC358-CEC7-41A3-87D0-8B50CAD2AD28}" type="presParOf" srcId="{143AA39C-3A93-4675-AC58-5E5AD81FD30A}" destId="{5D2067F4-5AEC-497B-80D4-E2F27FB4ACE9}" srcOrd="1" destOrd="0" presId="urn:microsoft.com/office/officeart/2008/layout/SquareAccentList"/>
    <dgm:cxn modelId="{F7F85C1F-9F5C-4DC2-A831-2DAD1B7C860E}" type="presParOf" srcId="{5D2067F4-5AEC-497B-80D4-E2F27FB4ACE9}" destId="{0E7E3548-C96A-4874-92A7-7BD7BED4A5F1}" srcOrd="0" destOrd="0" presId="urn:microsoft.com/office/officeart/2008/layout/SquareAccentList"/>
    <dgm:cxn modelId="{C84FE38A-A93D-4A81-B07B-2610D0C11D4A}" type="presParOf" srcId="{5D2067F4-5AEC-497B-80D4-E2F27FB4ACE9}" destId="{392A2EAB-43DF-4E89-875C-903ACAD3CCD6}" srcOrd="1" destOrd="0" presId="urn:microsoft.com/office/officeart/2008/layout/SquareAccentList"/>
    <dgm:cxn modelId="{2BD5CB9C-AC17-4B37-B2F7-54AC3779D5E8}" type="presParOf" srcId="{143AA39C-3A93-4675-AC58-5E5AD81FD30A}" destId="{FD366AA5-284E-4AFF-9960-4E59506332F3}" srcOrd="2" destOrd="0" presId="urn:microsoft.com/office/officeart/2008/layout/SquareAccentList"/>
    <dgm:cxn modelId="{C87D4285-F617-45C0-BFDC-E3C081333EAF}" type="presParOf" srcId="{FD366AA5-284E-4AFF-9960-4E59506332F3}" destId="{5441E725-4FAE-48AE-B22B-ED0050115CEA}" srcOrd="0" destOrd="0" presId="urn:microsoft.com/office/officeart/2008/layout/SquareAccentList"/>
    <dgm:cxn modelId="{395B438B-7AE2-425A-8ECB-0012700D20F8}" type="presParOf" srcId="{FD366AA5-284E-4AFF-9960-4E59506332F3}" destId="{A7B996AF-5BD3-40A2-953A-D33E34176276}" srcOrd="1" destOrd="0" presId="urn:microsoft.com/office/officeart/2008/layout/SquareAccentList"/>
    <dgm:cxn modelId="{13060003-241E-44AF-B3B1-25E316F060E6}" type="presParOf" srcId="{79520219-6960-4C43-9CE8-79BA9334FD09}" destId="{304636F5-05E5-49B4-9BF7-E553BA992DEC}" srcOrd="1" destOrd="0" presId="urn:microsoft.com/office/officeart/2008/layout/SquareAccentList"/>
    <dgm:cxn modelId="{6D53708C-6AE0-41F9-9B2A-CF9E90010014}" type="presParOf" srcId="{304636F5-05E5-49B4-9BF7-E553BA992DEC}" destId="{E841BE45-F382-436F-AD5B-3317FCAB64CC}" srcOrd="0" destOrd="0" presId="urn:microsoft.com/office/officeart/2008/layout/SquareAccentList"/>
    <dgm:cxn modelId="{DDD527B6-89EE-4AFA-AD71-45D0EE36D5FA}" type="presParOf" srcId="{E841BE45-F382-436F-AD5B-3317FCAB64CC}" destId="{566EC8F9-1AF8-46AE-925E-251A06B5757C}" srcOrd="0" destOrd="0" presId="urn:microsoft.com/office/officeart/2008/layout/SquareAccentList"/>
    <dgm:cxn modelId="{4D9BA1D2-461E-40DE-922B-B0E1F303F883}" type="presParOf" srcId="{E841BE45-F382-436F-AD5B-3317FCAB64CC}" destId="{71E94D30-0858-4A87-ABB3-ECBF275B7D23}" srcOrd="1" destOrd="0" presId="urn:microsoft.com/office/officeart/2008/layout/SquareAccentList"/>
    <dgm:cxn modelId="{40A168A6-40D9-4E13-981E-607FB1B3654F}" type="presParOf" srcId="{E841BE45-F382-436F-AD5B-3317FCAB64CC}" destId="{5CB9CA04-4822-4EB9-955D-E43E8BAE6785}" srcOrd="2" destOrd="0" presId="urn:microsoft.com/office/officeart/2008/layout/SquareAccentList"/>
    <dgm:cxn modelId="{21E481F7-642F-45A4-8787-01DF6808E3F1}" type="presParOf" srcId="{304636F5-05E5-49B4-9BF7-E553BA992DEC}" destId="{B7CE26D7-7140-473F-A827-007425B39543}" srcOrd="1" destOrd="0" presId="urn:microsoft.com/office/officeart/2008/layout/SquareAccentList"/>
    <dgm:cxn modelId="{445BF737-4BBD-4D66-84F3-305C2EF981CB}" type="presParOf" srcId="{B7CE26D7-7140-473F-A827-007425B39543}" destId="{45F92C1B-10A1-4074-B9C9-FBA7CB4E8BFE}" srcOrd="0" destOrd="0" presId="urn:microsoft.com/office/officeart/2008/layout/SquareAccentList"/>
    <dgm:cxn modelId="{338E0364-C996-4C74-9272-BD7E1AE3EB21}" type="presParOf" srcId="{45F92C1B-10A1-4074-B9C9-FBA7CB4E8BFE}" destId="{5F12F5B3-A74E-40B4-A09A-679391A26F09}" srcOrd="0" destOrd="0" presId="urn:microsoft.com/office/officeart/2008/layout/SquareAccentList"/>
    <dgm:cxn modelId="{DBB64AAA-B752-48CE-98C3-30C210A850A8}" type="presParOf" srcId="{45F92C1B-10A1-4074-B9C9-FBA7CB4E8BFE}" destId="{15AF3650-B51F-433C-B7D6-2DD63A1C7A6A}" srcOrd="1" destOrd="0" presId="urn:microsoft.com/office/officeart/2008/layout/SquareAccentList"/>
    <dgm:cxn modelId="{EB902BEE-1100-4B8C-8E4B-6BD6F2083F7E}" type="presParOf" srcId="{B7CE26D7-7140-473F-A827-007425B39543}" destId="{6DF36707-D003-4011-ADF2-14CE1EA7E9B5}" srcOrd="1" destOrd="0" presId="urn:microsoft.com/office/officeart/2008/layout/SquareAccentList"/>
    <dgm:cxn modelId="{3FC88C6A-7246-4406-9B42-D8AE4C573A61}" type="presParOf" srcId="{6DF36707-D003-4011-ADF2-14CE1EA7E9B5}" destId="{3B93E71C-FE6F-40E1-9535-D34899FB175F}" srcOrd="0" destOrd="0" presId="urn:microsoft.com/office/officeart/2008/layout/SquareAccentList"/>
    <dgm:cxn modelId="{DD8B1A95-FFF0-416D-99BE-D0E63CD3F406}" type="presParOf" srcId="{6DF36707-D003-4011-ADF2-14CE1EA7E9B5}" destId="{74C94FFF-1FDB-416A-95D7-E0189F34D37C}" srcOrd="1" destOrd="0" presId="urn:microsoft.com/office/officeart/2008/layout/SquareAccentList"/>
    <dgm:cxn modelId="{6FCF0FD9-21A7-464C-8158-5B971A9C3EF7}" type="presParOf" srcId="{79520219-6960-4C43-9CE8-79BA9334FD09}" destId="{9A9AC0EB-2542-4444-82E8-2B89DDB28922}" srcOrd="2" destOrd="0" presId="urn:microsoft.com/office/officeart/2008/layout/SquareAccentList"/>
    <dgm:cxn modelId="{CF033F9C-838F-4BAA-A607-DD48FD7C69A0}" type="presParOf" srcId="{9A9AC0EB-2542-4444-82E8-2B89DDB28922}" destId="{28DD9027-79B2-434F-9180-9C2CB50A004E}" srcOrd="0" destOrd="0" presId="urn:microsoft.com/office/officeart/2008/layout/SquareAccentList"/>
    <dgm:cxn modelId="{695EF996-2466-4BD1-917E-9B4AC9F54FDC}" type="presParOf" srcId="{28DD9027-79B2-434F-9180-9C2CB50A004E}" destId="{B9C4C7B1-278B-49FF-9613-DE3596A1A73E}" srcOrd="0" destOrd="0" presId="urn:microsoft.com/office/officeart/2008/layout/SquareAccentList"/>
    <dgm:cxn modelId="{6FE4FF99-C8C5-4ECE-8CAA-68DA90FE6D19}" type="presParOf" srcId="{28DD9027-79B2-434F-9180-9C2CB50A004E}" destId="{7341CBED-ED1C-4797-9624-E22BC40F50CE}" srcOrd="1" destOrd="0" presId="urn:microsoft.com/office/officeart/2008/layout/SquareAccentList"/>
    <dgm:cxn modelId="{4902D275-D713-4702-96E0-0CD1435A2182}" type="presParOf" srcId="{28DD9027-79B2-434F-9180-9C2CB50A004E}" destId="{3726C9BD-2BAD-4349-9551-CAA09DCD4833}" srcOrd="2" destOrd="0" presId="urn:microsoft.com/office/officeart/2008/layout/SquareAccentList"/>
    <dgm:cxn modelId="{FC077A85-15BB-4F2E-BCDD-DA4061322BE1}" type="presParOf" srcId="{9A9AC0EB-2542-4444-82E8-2B89DDB28922}" destId="{057FA0AA-0DB8-42E7-9306-73822CEFE460}" srcOrd="1" destOrd="0" presId="urn:microsoft.com/office/officeart/2008/layout/SquareAccentList"/>
    <dgm:cxn modelId="{D36B4E85-061D-481C-AD5D-4FA701470F08}" type="presParOf" srcId="{057FA0AA-0DB8-42E7-9306-73822CEFE460}" destId="{8CE2FA09-5C1B-47D7-AE8E-DD51D535D3F2}" srcOrd="0" destOrd="0" presId="urn:microsoft.com/office/officeart/2008/layout/SquareAccentList"/>
    <dgm:cxn modelId="{B2AA9FA2-6ADE-4615-A414-F6826B8E9762}" type="presParOf" srcId="{8CE2FA09-5C1B-47D7-AE8E-DD51D535D3F2}" destId="{2D972E64-7708-4F5A-9803-60A9FDB250D8}" srcOrd="0" destOrd="0" presId="urn:microsoft.com/office/officeart/2008/layout/SquareAccentList"/>
    <dgm:cxn modelId="{AAA31E07-FCF2-438D-88CE-099FB30FF9FD}" type="presParOf" srcId="{8CE2FA09-5C1B-47D7-AE8E-DD51D535D3F2}" destId="{F3564B9A-D7AA-4A40-B836-7EBB5AB823A6}" srcOrd="1" destOrd="0" presId="urn:microsoft.com/office/officeart/2008/layout/SquareAccentList"/>
    <dgm:cxn modelId="{72510391-ACEC-4E6C-80A0-C501493DDFF5}" type="presParOf" srcId="{057FA0AA-0DB8-42E7-9306-73822CEFE460}" destId="{BD732F81-EE59-4810-85A7-339CE31D4D28}" srcOrd="1" destOrd="0" presId="urn:microsoft.com/office/officeart/2008/layout/SquareAccentList"/>
    <dgm:cxn modelId="{385788BA-45CD-456C-A68F-ED3371A7470D}" type="presParOf" srcId="{BD732F81-EE59-4810-85A7-339CE31D4D28}" destId="{91A23F4F-432E-4C22-B1CC-61F11EBF8D9D}" srcOrd="0" destOrd="0" presId="urn:microsoft.com/office/officeart/2008/layout/SquareAccentList"/>
    <dgm:cxn modelId="{54DC3E40-3468-4F63-A9F6-CFD87642E53B}" type="presParOf" srcId="{BD732F81-EE59-4810-85A7-339CE31D4D28}" destId="{B7AAD6E2-9172-4E39-B885-A88737C27B13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37F86A2-7205-4B7E-ABD1-017EC240265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77BFBABD-44A9-4925-A0A2-B028196A32E1}">
      <dgm:prSet custT="1"/>
      <dgm:spPr/>
      <dgm:t>
        <a:bodyPr/>
        <a:lstStyle/>
        <a:p>
          <a:pPr rtl="0"/>
          <a:r>
            <a:rPr lang="ru-RU" sz="1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3066 </a:t>
          </a:r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ребенка посещают муниципальные дошкольные образовательные организации  (22 </a:t>
          </a:r>
          <a:r>
            <a:rPr lang="ru-RU" sz="1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детских сада и группа для дошкольников при школе с. </a:t>
          </a:r>
          <a:r>
            <a:rPr lang="ru-RU" sz="1600" b="1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Подымахино</a:t>
          </a:r>
          <a:r>
            <a:rPr lang="ru-RU" sz="1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).</a:t>
          </a:r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267A2FE-5DD6-4B4B-B2A3-071F21B88420}" type="parTrans" cxnId="{D9DC0239-0B34-4F86-96E5-EF28D01131AA}">
      <dgm:prSet/>
      <dgm:spPr/>
      <dgm:t>
        <a:bodyPr/>
        <a:lstStyle/>
        <a:p>
          <a:endParaRPr lang="ru-RU" sz="1600"/>
        </a:p>
      </dgm:t>
    </dgm:pt>
    <dgm:pt modelId="{EAF3B2B4-AAC9-4A33-A52F-8D292FB2B24A}" type="sibTrans" cxnId="{D9DC0239-0B34-4F86-96E5-EF28D01131AA}">
      <dgm:prSet/>
      <dgm:spPr/>
      <dgm:t>
        <a:bodyPr/>
        <a:lstStyle/>
        <a:p>
          <a:endParaRPr lang="ru-RU" sz="1600"/>
        </a:p>
      </dgm:t>
    </dgm:pt>
    <dgm:pt modelId="{8CDB370F-EA4A-4958-A087-CFA2681F815D}">
      <dgm:prSet custT="1"/>
      <dgm:spPr/>
      <dgm:t>
        <a:bodyPr/>
        <a:lstStyle/>
        <a:p>
          <a:pPr rtl="0"/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Не посещающие образовательные организации дети охвачены вариативными формами дошкольного воспитания: посещали  «Школу раннего развития» при Центре дополнительного образования, занятия по </a:t>
          </a:r>
          <a:r>
            <a:rPr lang="ru-RU" sz="1600" b="1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предшкольной</a:t>
          </a:r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подготовке для детей от 6 до 7 лет в школах района.</a:t>
          </a:r>
        </a:p>
      </dgm:t>
    </dgm:pt>
    <dgm:pt modelId="{40569A4C-A16D-4B9F-BC8D-D744FDBBC8FD}" type="sibTrans" cxnId="{C968B14D-85D0-46AA-8526-6EF6F03701E0}">
      <dgm:prSet/>
      <dgm:spPr/>
      <dgm:t>
        <a:bodyPr/>
        <a:lstStyle/>
        <a:p>
          <a:endParaRPr lang="ru-RU" sz="1600"/>
        </a:p>
      </dgm:t>
    </dgm:pt>
    <dgm:pt modelId="{259714B1-EAAD-45E9-835E-527119D45DAA}" type="parTrans" cxnId="{C968B14D-85D0-46AA-8526-6EF6F03701E0}">
      <dgm:prSet/>
      <dgm:spPr/>
      <dgm:t>
        <a:bodyPr/>
        <a:lstStyle/>
        <a:p>
          <a:endParaRPr lang="ru-RU" sz="1600"/>
        </a:p>
      </dgm:t>
    </dgm:pt>
    <dgm:pt modelId="{BE8F379F-FBA5-4806-822A-EE47DE86BEEC}" type="pres">
      <dgm:prSet presAssocID="{B37F86A2-7205-4B7E-ABD1-017EC240265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1176544-56B2-40FD-9876-A4E7DEFA9100}" type="pres">
      <dgm:prSet presAssocID="{77BFBABD-44A9-4925-A0A2-B028196A32E1}" presName="comp" presStyleCnt="0"/>
      <dgm:spPr/>
    </dgm:pt>
    <dgm:pt modelId="{1D0B47DF-F548-4BB1-863E-A58689AC1374}" type="pres">
      <dgm:prSet presAssocID="{77BFBABD-44A9-4925-A0A2-B028196A32E1}" presName="box" presStyleLbl="node1" presStyleIdx="0" presStyleCnt="2" custScaleY="30093"/>
      <dgm:spPr/>
      <dgm:t>
        <a:bodyPr/>
        <a:lstStyle/>
        <a:p>
          <a:endParaRPr lang="ru-RU"/>
        </a:p>
      </dgm:t>
    </dgm:pt>
    <dgm:pt modelId="{F86C144E-7E43-427A-87A6-9485D17F2B5D}" type="pres">
      <dgm:prSet presAssocID="{77BFBABD-44A9-4925-A0A2-B028196A32E1}" presName="img" presStyleLbl="fgImgPlace1" presStyleIdx="0" presStyleCnt="2" custScaleY="30528" custLinFactNeighborX="-10577" custLinFactNeighborY="23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6E8F7B9-0F25-456C-91DD-DAA1B6AE644D}" type="pres">
      <dgm:prSet presAssocID="{77BFBABD-44A9-4925-A0A2-B028196A32E1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3018D09-A176-49A3-BA98-71EAFF37A0F8}" type="pres">
      <dgm:prSet presAssocID="{EAF3B2B4-AAC9-4A33-A52F-8D292FB2B24A}" presName="spacer" presStyleCnt="0"/>
      <dgm:spPr/>
    </dgm:pt>
    <dgm:pt modelId="{C57F3087-FCC7-4F6C-A403-CFCA8BA7D85E}" type="pres">
      <dgm:prSet presAssocID="{8CDB370F-EA4A-4958-A087-CFA2681F815D}" presName="comp" presStyleCnt="0"/>
      <dgm:spPr/>
    </dgm:pt>
    <dgm:pt modelId="{3C41C241-4179-4468-AFA1-B46B75921378}" type="pres">
      <dgm:prSet presAssocID="{8CDB370F-EA4A-4958-A087-CFA2681F815D}" presName="box" presStyleLbl="node1" presStyleIdx="1" presStyleCnt="2" custScaleY="35847"/>
      <dgm:spPr/>
      <dgm:t>
        <a:bodyPr/>
        <a:lstStyle/>
        <a:p>
          <a:endParaRPr lang="ru-RU"/>
        </a:p>
      </dgm:t>
    </dgm:pt>
    <dgm:pt modelId="{732E51EC-2FC4-43D4-B504-0F6AC7140F1E}" type="pres">
      <dgm:prSet presAssocID="{8CDB370F-EA4A-4958-A087-CFA2681F815D}" presName="img" presStyleLbl="fgImgPlace1" presStyleIdx="1" presStyleCnt="2" custScaleY="32699" custLinFactNeighborX="-10577" custLinFactNeighborY="-219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478404B-F35E-4AF2-99AC-A476D8ACAADE}" type="pres">
      <dgm:prSet presAssocID="{8CDB370F-EA4A-4958-A087-CFA2681F815D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30D2EA9D-C38E-435F-8FFC-B1DBFF8E797A}" type="presOf" srcId="{B37F86A2-7205-4B7E-ABD1-017EC240265E}" destId="{BE8F379F-FBA5-4806-822A-EE47DE86BEEC}" srcOrd="0" destOrd="0" presId="urn:microsoft.com/office/officeart/2005/8/layout/vList4"/>
    <dgm:cxn modelId="{660BCD6C-348B-4949-8106-FCE0027FF348}" type="presOf" srcId="{77BFBABD-44A9-4925-A0A2-B028196A32E1}" destId="{1D0B47DF-F548-4BB1-863E-A58689AC1374}" srcOrd="0" destOrd="0" presId="urn:microsoft.com/office/officeart/2005/8/layout/vList4"/>
    <dgm:cxn modelId="{C968B14D-85D0-46AA-8526-6EF6F03701E0}" srcId="{B37F86A2-7205-4B7E-ABD1-017EC240265E}" destId="{8CDB370F-EA4A-4958-A087-CFA2681F815D}" srcOrd="1" destOrd="0" parTransId="{259714B1-EAAD-45E9-835E-527119D45DAA}" sibTransId="{40569A4C-A16D-4B9F-BC8D-D744FDBBC8FD}"/>
    <dgm:cxn modelId="{1CA2B73C-E189-4300-8908-34AC688A09FE}" type="presOf" srcId="{8CDB370F-EA4A-4958-A087-CFA2681F815D}" destId="{8478404B-F35E-4AF2-99AC-A476D8ACAADE}" srcOrd="1" destOrd="0" presId="urn:microsoft.com/office/officeart/2005/8/layout/vList4"/>
    <dgm:cxn modelId="{33E7AAC2-F9EC-458F-A755-04855B2163FF}" type="presOf" srcId="{77BFBABD-44A9-4925-A0A2-B028196A32E1}" destId="{56E8F7B9-0F25-456C-91DD-DAA1B6AE644D}" srcOrd="1" destOrd="0" presId="urn:microsoft.com/office/officeart/2005/8/layout/vList4"/>
    <dgm:cxn modelId="{95BD27E6-B857-45AD-8F32-C9F36343D54E}" type="presOf" srcId="{8CDB370F-EA4A-4958-A087-CFA2681F815D}" destId="{3C41C241-4179-4468-AFA1-B46B75921378}" srcOrd="0" destOrd="0" presId="urn:microsoft.com/office/officeart/2005/8/layout/vList4"/>
    <dgm:cxn modelId="{D9DC0239-0B34-4F86-96E5-EF28D01131AA}" srcId="{B37F86A2-7205-4B7E-ABD1-017EC240265E}" destId="{77BFBABD-44A9-4925-A0A2-B028196A32E1}" srcOrd="0" destOrd="0" parTransId="{C267A2FE-5DD6-4B4B-B2A3-071F21B88420}" sibTransId="{EAF3B2B4-AAC9-4A33-A52F-8D292FB2B24A}"/>
    <dgm:cxn modelId="{8F5AE4AD-FF5E-4113-BE60-3097272E8983}" type="presParOf" srcId="{BE8F379F-FBA5-4806-822A-EE47DE86BEEC}" destId="{61176544-56B2-40FD-9876-A4E7DEFA9100}" srcOrd="0" destOrd="0" presId="urn:microsoft.com/office/officeart/2005/8/layout/vList4"/>
    <dgm:cxn modelId="{9CA4B167-94E7-4E37-AF1C-FDC647CBC76C}" type="presParOf" srcId="{61176544-56B2-40FD-9876-A4E7DEFA9100}" destId="{1D0B47DF-F548-4BB1-863E-A58689AC1374}" srcOrd="0" destOrd="0" presId="urn:microsoft.com/office/officeart/2005/8/layout/vList4"/>
    <dgm:cxn modelId="{26CFE540-048E-49B2-9B49-DF3A13D3836A}" type="presParOf" srcId="{61176544-56B2-40FD-9876-A4E7DEFA9100}" destId="{F86C144E-7E43-427A-87A6-9485D17F2B5D}" srcOrd="1" destOrd="0" presId="urn:microsoft.com/office/officeart/2005/8/layout/vList4"/>
    <dgm:cxn modelId="{3A712C2D-43A4-46AB-8339-8C685DD92373}" type="presParOf" srcId="{61176544-56B2-40FD-9876-A4E7DEFA9100}" destId="{56E8F7B9-0F25-456C-91DD-DAA1B6AE644D}" srcOrd="2" destOrd="0" presId="urn:microsoft.com/office/officeart/2005/8/layout/vList4"/>
    <dgm:cxn modelId="{638F375A-3847-499C-BAD5-C619F80B925B}" type="presParOf" srcId="{BE8F379F-FBA5-4806-822A-EE47DE86BEEC}" destId="{C3018D09-A176-49A3-BA98-71EAFF37A0F8}" srcOrd="1" destOrd="0" presId="urn:microsoft.com/office/officeart/2005/8/layout/vList4"/>
    <dgm:cxn modelId="{B6B1D6C0-4662-475D-A4D9-5E0FFCCD826C}" type="presParOf" srcId="{BE8F379F-FBA5-4806-822A-EE47DE86BEEC}" destId="{C57F3087-FCC7-4F6C-A403-CFCA8BA7D85E}" srcOrd="2" destOrd="0" presId="urn:microsoft.com/office/officeart/2005/8/layout/vList4"/>
    <dgm:cxn modelId="{95C4E93C-3089-495B-90F1-12769BD870B8}" type="presParOf" srcId="{C57F3087-FCC7-4F6C-A403-CFCA8BA7D85E}" destId="{3C41C241-4179-4468-AFA1-B46B75921378}" srcOrd="0" destOrd="0" presId="urn:microsoft.com/office/officeart/2005/8/layout/vList4"/>
    <dgm:cxn modelId="{9D540F9F-F73B-40A4-BB83-C9439AA9F6AB}" type="presParOf" srcId="{C57F3087-FCC7-4F6C-A403-CFCA8BA7D85E}" destId="{732E51EC-2FC4-43D4-B504-0F6AC7140F1E}" srcOrd="1" destOrd="0" presId="urn:microsoft.com/office/officeart/2005/8/layout/vList4"/>
    <dgm:cxn modelId="{D9ED4606-D4A4-48D4-9822-12D7B92319E0}" type="presParOf" srcId="{C57F3087-FCC7-4F6C-A403-CFCA8BA7D85E}" destId="{8478404B-F35E-4AF2-99AC-A476D8ACAA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380E6DB-7F29-439D-9F8C-ABC92A74F582}" type="doc">
      <dgm:prSet loTypeId="urn:microsoft.com/office/officeart/2009/3/layout/IncreasingArrowsProcess" loCatId="process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F44DAD60-1D88-46C2-9105-4D9F9E70AFC8}">
      <dgm:prSet phldrT="[Текст]" custT="1"/>
      <dgm:spPr/>
      <dgm:t>
        <a:bodyPr/>
        <a:lstStyle/>
        <a:p>
          <a:r>
            <a:rPr lang="ru-RU" sz="1800" smtClean="0"/>
            <a:t>2017 год</a:t>
          </a:r>
          <a:endParaRPr lang="ru-RU" sz="1800"/>
        </a:p>
      </dgm:t>
    </dgm:pt>
    <dgm:pt modelId="{1296D59A-A2B6-41D6-9CD9-6B33F7DA1174}" type="parTrans" cxnId="{FDCBB9C7-9FB2-44DB-836F-B69B3566288B}">
      <dgm:prSet/>
      <dgm:spPr/>
      <dgm:t>
        <a:bodyPr/>
        <a:lstStyle/>
        <a:p>
          <a:endParaRPr lang="ru-RU" sz="1800"/>
        </a:p>
      </dgm:t>
    </dgm:pt>
    <dgm:pt modelId="{4F921E2D-C25C-48C8-BC28-2A592CE10E29}" type="sibTrans" cxnId="{FDCBB9C7-9FB2-44DB-836F-B69B3566288B}">
      <dgm:prSet/>
      <dgm:spPr/>
      <dgm:t>
        <a:bodyPr/>
        <a:lstStyle/>
        <a:p>
          <a:endParaRPr lang="ru-RU" sz="1800"/>
        </a:p>
      </dgm:t>
    </dgm:pt>
    <dgm:pt modelId="{777B126F-48BE-458C-BCB0-631191E21E3C}">
      <dgm:prSet phldrT="[Текст]" custT="1"/>
      <dgm:spPr/>
      <dgm:t>
        <a:bodyPr/>
        <a:lstStyle/>
        <a:p>
          <a:r>
            <a:rPr lang="ru-RU" sz="1800" smtClean="0">
              <a:solidFill>
                <a:schemeClr val="accent1">
                  <a:lumMod val="50000"/>
                </a:schemeClr>
              </a:solidFill>
            </a:rPr>
            <a:t>Открытие группы детского сада в школе </a:t>
          </a:r>
          <a:r>
            <a:rPr lang="ru-RU" sz="1800" err="1" smtClean="0">
              <a:solidFill>
                <a:schemeClr val="accent1">
                  <a:lumMod val="50000"/>
                </a:schemeClr>
              </a:solidFill>
            </a:rPr>
            <a:t>с.Подымахино</a:t>
          </a:r>
          <a:endParaRPr lang="ru-RU" sz="1800">
            <a:solidFill>
              <a:schemeClr val="accent1">
                <a:lumMod val="50000"/>
              </a:schemeClr>
            </a:solidFill>
          </a:endParaRPr>
        </a:p>
      </dgm:t>
    </dgm:pt>
    <dgm:pt modelId="{D8B1C5A8-DB11-4B42-B3DD-C77ECAF72F78}" type="parTrans" cxnId="{E7387C64-E0D1-42B9-9842-779DDF09DD5B}">
      <dgm:prSet/>
      <dgm:spPr/>
      <dgm:t>
        <a:bodyPr/>
        <a:lstStyle/>
        <a:p>
          <a:endParaRPr lang="ru-RU" sz="1800"/>
        </a:p>
      </dgm:t>
    </dgm:pt>
    <dgm:pt modelId="{035E59F7-19C8-4A00-A667-3A8E855D9B7E}" type="sibTrans" cxnId="{E7387C64-E0D1-42B9-9842-779DDF09DD5B}">
      <dgm:prSet/>
      <dgm:spPr/>
      <dgm:t>
        <a:bodyPr/>
        <a:lstStyle/>
        <a:p>
          <a:endParaRPr lang="ru-RU" sz="1800"/>
        </a:p>
      </dgm:t>
    </dgm:pt>
    <dgm:pt modelId="{28CA66B9-C563-47DB-BA25-CD877567B454}">
      <dgm:prSet phldrT="[Текст]" custT="1"/>
      <dgm:spPr/>
      <dgm:t>
        <a:bodyPr/>
        <a:lstStyle/>
        <a:p>
          <a:r>
            <a:rPr lang="ru-RU" sz="1800" smtClean="0"/>
            <a:t>2017 год</a:t>
          </a:r>
          <a:endParaRPr lang="ru-RU" sz="1800"/>
        </a:p>
      </dgm:t>
    </dgm:pt>
    <dgm:pt modelId="{ED785FCB-8E23-487C-A10D-56C85588588A}" type="parTrans" cxnId="{738BEF63-A2DF-4FDE-B392-3548594AFCB9}">
      <dgm:prSet/>
      <dgm:spPr/>
      <dgm:t>
        <a:bodyPr/>
        <a:lstStyle/>
        <a:p>
          <a:endParaRPr lang="ru-RU" sz="1800"/>
        </a:p>
      </dgm:t>
    </dgm:pt>
    <dgm:pt modelId="{892E8ADE-7910-4840-9DA2-8F0D5C9D698C}" type="sibTrans" cxnId="{738BEF63-A2DF-4FDE-B392-3548594AFCB9}">
      <dgm:prSet/>
      <dgm:spPr/>
      <dgm:t>
        <a:bodyPr/>
        <a:lstStyle/>
        <a:p>
          <a:endParaRPr lang="ru-RU" sz="1800"/>
        </a:p>
      </dgm:t>
    </dgm:pt>
    <dgm:pt modelId="{D756C4B1-AACF-400D-9F4A-C315BE37DF17}">
      <dgm:prSet phldrT="[Текст]" custT="1"/>
      <dgm:spPr/>
      <dgm:t>
        <a:bodyPr/>
        <a:lstStyle/>
        <a:p>
          <a:r>
            <a:rPr lang="ru-RU" sz="1800" smtClean="0">
              <a:solidFill>
                <a:schemeClr val="accent1">
                  <a:lumMod val="50000"/>
                </a:schemeClr>
              </a:solidFill>
            </a:rPr>
            <a:t>Приобретение детского сада «Мишутка» ОАО «РЖД»</a:t>
          </a:r>
          <a:endParaRPr lang="ru-RU" sz="1800">
            <a:solidFill>
              <a:schemeClr val="accent1">
                <a:lumMod val="50000"/>
              </a:schemeClr>
            </a:solidFill>
          </a:endParaRPr>
        </a:p>
      </dgm:t>
    </dgm:pt>
    <dgm:pt modelId="{53FB3485-889E-4C6B-91AB-47A25E429687}" type="parTrans" cxnId="{D59C604E-6369-486E-B54A-D05F71512F3A}">
      <dgm:prSet/>
      <dgm:spPr/>
      <dgm:t>
        <a:bodyPr/>
        <a:lstStyle/>
        <a:p>
          <a:endParaRPr lang="ru-RU" sz="1800"/>
        </a:p>
      </dgm:t>
    </dgm:pt>
    <dgm:pt modelId="{28F77BC0-310E-40EA-8D7F-A49BA3266CBD}" type="sibTrans" cxnId="{D59C604E-6369-486E-B54A-D05F71512F3A}">
      <dgm:prSet/>
      <dgm:spPr/>
      <dgm:t>
        <a:bodyPr/>
        <a:lstStyle/>
        <a:p>
          <a:endParaRPr lang="ru-RU" sz="1800"/>
        </a:p>
      </dgm:t>
    </dgm:pt>
    <dgm:pt modelId="{D6B83544-BB3E-44E9-B274-EA9D3A4F432F}">
      <dgm:prSet phldrT="[Текст]" custT="1"/>
      <dgm:spPr/>
      <dgm:t>
        <a:bodyPr/>
        <a:lstStyle/>
        <a:p>
          <a:r>
            <a:rPr lang="ru-RU" sz="1800" smtClean="0"/>
            <a:t>2018 год</a:t>
          </a:r>
          <a:endParaRPr lang="ru-RU" sz="1800"/>
        </a:p>
      </dgm:t>
    </dgm:pt>
    <dgm:pt modelId="{C521181C-4F54-45F8-9681-250708202F47}" type="parTrans" cxnId="{B1361370-83F7-47F8-9B66-7942C8145435}">
      <dgm:prSet/>
      <dgm:spPr/>
      <dgm:t>
        <a:bodyPr/>
        <a:lstStyle/>
        <a:p>
          <a:endParaRPr lang="ru-RU" sz="1800"/>
        </a:p>
      </dgm:t>
    </dgm:pt>
    <dgm:pt modelId="{BB77954E-1951-4A32-81B7-313C690FFC14}" type="sibTrans" cxnId="{B1361370-83F7-47F8-9B66-7942C8145435}">
      <dgm:prSet/>
      <dgm:spPr/>
      <dgm:t>
        <a:bodyPr/>
        <a:lstStyle/>
        <a:p>
          <a:endParaRPr lang="ru-RU" sz="1800"/>
        </a:p>
      </dgm:t>
    </dgm:pt>
    <dgm:pt modelId="{AA187E7D-2D00-4CE4-B045-66F4038882C7}">
      <dgm:prSet phldrT="[Текст]" custT="1"/>
      <dgm:spPr/>
      <dgm:t>
        <a:bodyPr/>
        <a:lstStyle/>
        <a:p>
          <a:r>
            <a:rPr lang="ru-RU" sz="1800" smtClean="0">
              <a:solidFill>
                <a:schemeClr val="accent1">
                  <a:lumMod val="50000"/>
                </a:schemeClr>
              </a:solidFill>
            </a:rPr>
            <a:t>Открытие 2-х групп в детском саду № 54 для детей от 1,5 до 3 лет</a:t>
          </a:r>
          <a:endParaRPr lang="ru-RU" sz="1800">
            <a:solidFill>
              <a:schemeClr val="accent1">
                <a:lumMod val="50000"/>
              </a:schemeClr>
            </a:solidFill>
          </a:endParaRPr>
        </a:p>
      </dgm:t>
    </dgm:pt>
    <dgm:pt modelId="{1587FF24-2020-4E8E-BCDF-D2E805BCF638}" type="parTrans" cxnId="{4AC2A258-AC31-431D-A411-A719A7F04521}">
      <dgm:prSet/>
      <dgm:spPr/>
      <dgm:t>
        <a:bodyPr/>
        <a:lstStyle/>
        <a:p>
          <a:endParaRPr lang="ru-RU" sz="1800"/>
        </a:p>
      </dgm:t>
    </dgm:pt>
    <dgm:pt modelId="{78799CAA-0F1F-4BBA-9624-AD24372B80CD}" type="sibTrans" cxnId="{4AC2A258-AC31-431D-A411-A719A7F04521}">
      <dgm:prSet/>
      <dgm:spPr/>
      <dgm:t>
        <a:bodyPr/>
        <a:lstStyle/>
        <a:p>
          <a:endParaRPr lang="ru-RU" sz="1800"/>
        </a:p>
      </dgm:t>
    </dgm:pt>
    <dgm:pt modelId="{7C25A5D9-2748-4ED9-9EB0-3A851DD3D80E}">
      <dgm:prSet phldrT="[Текст]" custT="1"/>
      <dgm:spPr/>
      <dgm:t>
        <a:bodyPr/>
        <a:lstStyle/>
        <a:p>
          <a:r>
            <a:rPr lang="ru-RU" sz="1800" smtClean="0">
              <a:solidFill>
                <a:schemeClr val="accent1">
                  <a:lumMod val="50000"/>
                </a:schemeClr>
              </a:solidFill>
            </a:rPr>
            <a:t>Открытие группы для детей с 7 месяцев в детском саду № 63</a:t>
          </a:r>
          <a:endParaRPr lang="ru-RU" sz="1800">
            <a:solidFill>
              <a:schemeClr val="accent1">
                <a:lumMod val="50000"/>
              </a:schemeClr>
            </a:solidFill>
          </a:endParaRPr>
        </a:p>
      </dgm:t>
    </dgm:pt>
    <dgm:pt modelId="{F40F18B6-266E-476E-AD6C-C5A2DAA8C4C7}" type="parTrans" cxnId="{F554B665-73D9-4F1F-AE28-ED10D8B3B09E}">
      <dgm:prSet/>
      <dgm:spPr/>
      <dgm:t>
        <a:bodyPr/>
        <a:lstStyle/>
        <a:p>
          <a:endParaRPr lang="ru-RU" sz="1800"/>
        </a:p>
      </dgm:t>
    </dgm:pt>
    <dgm:pt modelId="{AC3B1ADF-76E0-4A1A-AED9-F351E1FC5F63}" type="sibTrans" cxnId="{F554B665-73D9-4F1F-AE28-ED10D8B3B09E}">
      <dgm:prSet/>
      <dgm:spPr/>
      <dgm:t>
        <a:bodyPr/>
        <a:lstStyle/>
        <a:p>
          <a:endParaRPr lang="ru-RU" sz="1800"/>
        </a:p>
      </dgm:t>
    </dgm:pt>
    <dgm:pt modelId="{101BBC54-8194-406E-99CC-8F40CA2FF987}">
      <dgm:prSet phldrT="[Текст]" custT="1"/>
      <dgm:spPr/>
      <dgm:t>
        <a:bodyPr/>
        <a:lstStyle/>
        <a:p>
          <a:r>
            <a:rPr lang="ru-RU" sz="1800" smtClean="0"/>
            <a:t>2018 год</a:t>
          </a:r>
          <a:endParaRPr lang="ru-RU" sz="1800"/>
        </a:p>
      </dgm:t>
    </dgm:pt>
    <dgm:pt modelId="{0AAE4BEC-96FA-415C-9D77-EBAD3E96AD0B}" type="parTrans" cxnId="{9A1DB337-9FB4-4A97-8276-9CA2EE746095}">
      <dgm:prSet/>
      <dgm:spPr/>
      <dgm:t>
        <a:bodyPr/>
        <a:lstStyle/>
        <a:p>
          <a:endParaRPr lang="ru-RU" sz="1800"/>
        </a:p>
      </dgm:t>
    </dgm:pt>
    <dgm:pt modelId="{45232E18-6EB8-4A91-A70B-CB152F08FE4F}" type="sibTrans" cxnId="{9A1DB337-9FB4-4A97-8276-9CA2EE746095}">
      <dgm:prSet/>
      <dgm:spPr/>
      <dgm:t>
        <a:bodyPr/>
        <a:lstStyle/>
        <a:p>
          <a:endParaRPr lang="ru-RU" sz="1800"/>
        </a:p>
      </dgm:t>
    </dgm:pt>
    <dgm:pt modelId="{D37D8215-6E12-48C8-8767-3EFEE9EF4F66}" type="pres">
      <dgm:prSet presAssocID="{A380E6DB-7F29-439D-9F8C-ABC92A74F582}" presName="Name0" presStyleCnt="0">
        <dgm:presLayoutVars>
          <dgm:chMax val="5"/>
          <dgm:chPref val="5"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E1D1A667-A5E7-4125-9C4B-5C5C8E22DA4D}" type="pres">
      <dgm:prSet presAssocID="{F44DAD60-1D88-46C2-9105-4D9F9E70AFC8}" presName="parentText1" presStyleLbl="node1" presStyleIdx="0" presStyleCnt="4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F8475F-13E3-471C-9EFB-F40DA290B375}" type="pres">
      <dgm:prSet presAssocID="{F44DAD60-1D88-46C2-9105-4D9F9E70AFC8}" presName="childText1" presStyleLbl="solidAlignAcc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4E7A3CA-FD1B-4418-A021-D3F74A5EA1C7}" type="pres">
      <dgm:prSet presAssocID="{28CA66B9-C563-47DB-BA25-CD877567B454}" presName="parentText2" presStyleLbl="node1" presStyleIdx="1" presStyleCnt="4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D8B9DA-084F-4C57-B500-7315C094FDC4}" type="pres">
      <dgm:prSet presAssocID="{28CA66B9-C563-47DB-BA25-CD877567B454}" presName="childText2" presStyleLbl="solidAlignAcc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81CA581-5AA8-4AA0-89FE-EDA1560FA313}" type="pres">
      <dgm:prSet presAssocID="{D6B83544-BB3E-44E9-B274-EA9D3A4F432F}" presName="parentText3" presStyleLbl="node1" presStyleIdx="2" presStyleCnt="4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CA1AC68-8680-455F-A3C8-380FFF5E1104}" type="pres">
      <dgm:prSet presAssocID="{D6B83544-BB3E-44E9-B274-EA9D3A4F432F}" presName="childText3" presStyleLbl="solidAlignAcc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C39EF8-1C84-45DE-A8F8-DA3A50097974}" type="pres">
      <dgm:prSet presAssocID="{101BBC54-8194-406E-99CC-8F40CA2FF987}" presName="parentText4" presStyleLbl="node1" presStyleIdx="3" presStyleCnt="4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FBB9327-3C37-4DB2-AA17-734952109150}" type="pres">
      <dgm:prSet presAssocID="{101BBC54-8194-406E-99CC-8F40CA2FF987}" presName="childText4" presStyleLbl="solidAlignAcc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A1DB337-9FB4-4A97-8276-9CA2EE746095}" srcId="{A380E6DB-7F29-439D-9F8C-ABC92A74F582}" destId="{101BBC54-8194-406E-99CC-8F40CA2FF987}" srcOrd="3" destOrd="0" parTransId="{0AAE4BEC-96FA-415C-9D77-EBAD3E96AD0B}" sibTransId="{45232E18-6EB8-4A91-A70B-CB152F08FE4F}"/>
    <dgm:cxn modelId="{2561DC5E-0B9F-4C68-8760-9984A21F9707}" type="presOf" srcId="{101BBC54-8194-406E-99CC-8F40CA2FF987}" destId="{16C39EF8-1C84-45DE-A8F8-DA3A50097974}" srcOrd="0" destOrd="0" presId="urn:microsoft.com/office/officeart/2009/3/layout/IncreasingArrowsProcess"/>
    <dgm:cxn modelId="{F554B665-73D9-4F1F-AE28-ED10D8B3B09E}" srcId="{101BBC54-8194-406E-99CC-8F40CA2FF987}" destId="{7C25A5D9-2748-4ED9-9EB0-3A851DD3D80E}" srcOrd="0" destOrd="0" parTransId="{F40F18B6-266E-476E-AD6C-C5A2DAA8C4C7}" sibTransId="{AC3B1ADF-76E0-4A1A-AED9-F351E1FC5F63}"/>
    <dgm:cxn modelId="{D59C604E-6369-486E-B54A-D05F71512F3A}" srcId="{28CA66B9-C563-47DB-BA25-CD877567B454}" destId="{D756C4B1-AACF-400D-9F4A-C315BE37DF17}" srcOrd="0" destOrd="0" parTransId="{53FB3485-889E-4C6B-91AB-47A25E429687}" sibTransId="{28F77BC0-310E-40EA-8D7F-A49BA3266CBD}"/>
    <dgm:cxn modelId="{6B1370F3-4E57-4ED7-BD96-217E14A94D3E}" type="presOf" srcId="{D6B83544-BB3E-44E9-B274-EA9D3A4F432F}" destId="{381CA581-5AA8-4AA0-89FE-EDA1560FA313}" srcOrd="0" destOrd="0" presId="urn:microsoft.com/office/officeart/2009/3/layout/IncreasingArrowsProcess"/>
    <dgm:cxn modelId="{DC52F4D9-917E-4566-AA0F-25CDBA5FD98F}" type="presOf" srcId="{D756C4B1-AACF-400D-9F4A-C315BE37DF17}" destId="{89D8B9DA-084F-4C57-B500-7315C094FDC4}" srcOrd="0" destOrd="0" presId="urn:microsoft.com/office/officeart/2009/3/layout/IncreasingArrowsProcess"/>
    <dgm:cxn modelId="{D0725368-F130-4686-8D56-8701894B1AA9}" type="presOf" srcId="{777B126F-48BE-458C-BCB0-631191E21E3C}" destId="{29F8475F-13E3-471C-9EFB-F40DA290B375}" srcOrd="0" destOrd="0" presId="urn:microsoft.com/office/officeart/2009/3/layout/IncreasingArrowsProcess"/>
    <dgm:cxn modelId="{C9CD929B-CB0E-4DAA-A3DF-2CD5448EA3A7}" type="presOf" srcId="{28CA66B9-C563-47DB-BA25-CD877567B454}" destId="{64E7A3CA-FD1B-4418-A021-D3F74A5EA1C7}" srcOrd="0" destOrd="0" presId="urn:microsoft.com/office/officeart/2009/3/layout/IncreasingArrowsProcess"/>
    <dgm:cxn modelId="{79CEFC44-A6DB-4758-81A4-3AE3042BE6EC}" type="presOf" srcId="{A380E6DB-7F29-439D-9F8C-ABC92A74F582}" destId="{D37D8215-6E12-48C8-8767-3EFEE9EF4F66}" srcOrd="0" destOrd="0" presId="urn:microsoft.com/office/officeart/2009/3/layout/IncreasingArrowsProcess"/>
    <dgm:cxn modelId="{A1B25935-94AF-41E5-B5EC-73E090F4AFDD}" type="presOf" srcId="{F44DAD60-1D88-46C2-9105-4D9F9E70AFC8}" destId="{E1D1A667-A5E7-4125-9C4B-5C5C8E22DA4D}" srcOrd="0" destOrd="0" presId="urn:microsoft.com/office/officeart/2009/3/layout/IncreasingArrowsProcess"/>
    <dgm:cxn modelId="{5C291887-D4F2-49F2-B8CA-F36A44EECBD3}" type="presOf" srcId="{AA187E7D-2D00-4CE4-B045-66F4038882C7}" destId="{ECA1AC68-8680-455F-A3C8-380FFF5E1104}" srcOrd="0" destOrd="0" presId="urn:microsoft.com/office/officeart/2009/3/layout/IncreasingArrowsProcess"/>
    <dgm:cxn modelId="{738BEF63-A2DF-4FDE-B392-3548594AFCB9}" srcId="{A380E6DB-7F29-439D-9F8C-ABC92A74F582}" destId="{28CA66B9-C563-47DB-BA25-CD877567B454}" srcOrd="1" destOrd="0" parTransId="{ED785FCB-8E23-487C-A10D-56C85588588A}" sibTransId="{892E8ADE-7910-4840-9DA2-8F0D5C9D698C}"/>
    <dgm:cxn modelId="{BB9F3E9C-7B93-4A0D-AF1D-075ED09503D7}" type="presOf" srcId="{7C25A5D9-2748-4ED9-9EB0-3A851DD3D80E}" destId="{3FBB9327-3C37-4DB2-AA17-734952109150}" srcOrd="0" destOrd="0" presId="urn:microsoft.com/office/officeart/2009/3/layout/IncreasingArrowsProcess"/>
    <dgm:cxn modelId="{4AC2A258-AC31-431D-A411-A719A7F04521}" srcId="{D6B83544-BB3E-44E9-B274-EA9D3A4F432F}" destId="{AA187E7D-2D00-4CE4-B045-66F4038882C7}" srcOrd="0" destOrd="0" parTransId="{1587FF24-2020-4E8E-BCDF-D2E805BCF638}" sibTransId="{78799CAA-0F1F-4BBA-9624-AD24372B80CD}"/>
    <dgm:cxn modelId="{E7387C64-E0D1-42B9-9842-779DDF09DD5B}" srcId="{F44DAD60-1D88-46C2-9105-4D9F9E70AFC8}" destId="{777B126F-48BE-458C-BCB0-631191E21E3C}" srcOrd="0" destOrd="0" parTransId="{D8B1C5A8-DB11-4B42-B3DD-C77ECAF72F78}" sibTransId="{035E59F7-19C8-4A00-A667-3A8E855D9B7E}"/>
    <dgm:cxn modelId="{B1361370-83F7-47F8-9B66-7942C8145435}" srcId="{A380E6DB-7F29-439D-9F8C-ABC92A74F582}" destId="{D6B83544-BB3E-44E9-B274-EA9D3A4F432F}" srcOrd="2" destOrd="0" parTransId="{C521181C-4F54-45F8-9681-250708202F47}" sibTransId="{BB77954E-1951-4A32-81B7-313C690FFC14}"/>
    <dgm:cxn modelId="{FDCBB9C7-9FB2-44DB-836F-B69B3566288B}" srcId="{A380E6DB-7F29-439D-9F8C-ABC92A74F582}" destId="{F44DAD60-1D88-46C2-9105-4D9F9E70AFC8}" srcOrd="0" destOrd="0" parTransId="{1296D59A-A2B6-41D6-9CD9-6B33F7DA1174}" sibTransId="{4F921E2D-C25C-48C8-BC28-2A592CE10E29}"/>
    <dgm:cxn modelId="{7706D67F-145F-4DC5-B196-787DB75676CB}" type="presParOf" srcId="{D37D8215-6E12-48C8-8767-3EFEE9EF4F66}" destId="{E1D1A667-A5E7-4125-9C4B-5C5C8E22DA4D}" srcOrd="0" destOrd="0" presId="urn:microsoft.com/office/officeart/2009/3/layout/IncreasingArrowsProcess"/>
    <dgm:cxn modelId="{8FDAF52A-91B4-46BC-9D6D-082A26C28988}" type="presParOf" srcId="{D37D8215-6E12-48C8-8767-3EFEE9EF4F66}" destId="{29F8475F-13E3-471C-9EFB-F40DA290B375}" srcOrd="1" destOrd="0" presId="urn:microsoft.com/office/officeart/2009/3/layout/IncreasingArrowsProcess"/>
    <dgm:cxn modelId="{8C5A7187-3A78-4767-83C9-EE7B8663EF5E}" type="presParOf" srcId="{D37D8215-6E12-48C8-8767-3EFEE9EF4F66}" destId="{64E7A3CA-FD1B-4418-A021-D3F74A5EA1C7}" srcOrd="2" destOrd="0" presId="urn:microsoft.com/office/officeart/2009/3/layout/IncreasingArrowsProcess"/>
    <dgm:cxn modelId="{C12BCA68-C170-43CD-A572-68582E9B6F3B}" type="presParOf" srcId="{D37D8215-6E12-48C8-8767-3EFEE9EF4F66}" destId="{89D8B9DA-084F-4C57-B500-7315C094FDC4}" srcOrd="3" destOrd="0" presId="urn:microsoft.com/office/officeart/2009/3/layout/IncreasingArrowsProcess"/>
    <dgm:cxn modelId="{3983E499-EBA7-4CDA-9FB0-DDCAA4AB9ED5}" type="presParOf" srcId="{D37D8215-6E12-48C8-8767-3EFEE9EF4F66}" destId="{381CA581-5AA8-4AA0-89FE-EDA1560FA313}" srcOrd="4" destOrd="0" presId="urn:microsoft.com/office/officeart/2009/3/layout/IncreasingArrowsProcess"/>
    <dgm:cxn modelId="{12994434-DE3B-49DA-BB82-08ECE0979FD2}" type="presParOf" srcId="{D37D8215-6E12-48C8-8767-3EFEE9EF4F66}" destId="{ECA1AC68-8680-455F-A3C8-380FFF5E1104}" srcOrd="5" destOrd="0" presId="urn:microsoft.com/office/officeart/2009/3/layout/IncreasingArrowsProcess"/>
    <dgm:cxn modelId="{83F09A82-9AAD-44FC-80FB-3B7AC009B8EB}" type="presParOf" srcId="{D37D8215-6E12-48C8-8767-3EFEE9EF4F66}" destId="{16C39EF8-1C84-45DE-A8F8-DA3A50097974}" srcOrd="6" destOrd="0" presId="urn:microsoft.com/office/officeart/2009/3/layout/IncreasingArrowsProcess"/>
    <dgm:cxn modelId="{73F05498-13B5-46BF-A15C-835C34F13C03}" type="presParOf" srcId="{D37D8215-6E12-48C8-8767-3EFEE9EF4F66}" destId="{3FBB9327-3C37-4DB2-AA17-734952109150}" srcOrd="7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83A78B8A-5FA2-4D3E-8BD5-51F08D422333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F4D5C386-9639-435F-AD8A-CACDAC819E81}">
      <dgm:prSet phldrT="[Текст]" custT="1"/>
      <dgm:spPr/>
      <dgm:t>
        <a:bodyPr/>
        <a:lstStyle/>
        <a:p>
          <a:r>
            <a:rPr lang="ru-RU" sz="2400" b="1">
              <a:solidFill>
                <a:schemeClr val="accent1">
                  <a:lumMod val="50000"/>
                </a:schemeClr>
              </a:solidFill>
            </a:rPr>
            <a:t>Выпускники набравшие более 80 баллов</a:t>
          </a:r>
        </a:p>
      </dgm:t>
    </dgm:pt>
    <dgm:pt modelId="{F10A6B03-ABCF-4AB9-8521-0A75C94D8BCF}" type="parTrans" cxnId="{05F1A12E-D0D6-4B49-8662-347732331009}">
      <dgm:prSet/>
      <dgm:spPr/>
      <dgm:t>
        <a:bodyPr/>
        <a:lstStyle/>
        <a:p>
          <a:endParaRPr lang="ru-RU" sz="1800"/>
        </a:p>
      </dgm:t>
    </dgm:pt>
    <dgm:pt modelId="{5E87F727-BDEF-42E6-A7A0-8F9487B0F4D2}" type="sibTrans" cxnId="{05F1A12E-D0D6-4B49-8662-347732331009}">
      <dgm:prSet/>
      <dgm:spPr/>
      <dgm:t>
        <a:bodyPr/>
        <a:lstStyle/>
        <a:p>
          <a:endParaRPr lang="ru-RU" sz="1800"/>
        </a:p>
      </dgm:t>
    </dgm:pt>
    <dgm:pt modelId="{F4C265A2-F0F3-4778-9FEF-3614BBEB286F}">
      <dgm:prSet phldrT="[Текст]" custT="1"/>
      <dgm:spPr/>
      <dgm:t>
        <a:bodyPr/>
        <a:lstStyle/>
        <a:p>
          <a:r>
            <a:rPr lang="ru-RU" sz="2000" b="0" smtClean="0">
              <a:solidFill>
                <a:schemeClr val="accent1">
                  <a:lumMod val="50000"/>
                </a:schemeClr>
              </a:solidFill>
            </a:rPr>
            <a:t>2019 год </a:t>
          </a:r>
          <a:r>
            <a:rPr lang="ru-RU" sz="2000" b="0">
              <a:solidFill>
                <a:schemeClr val="accent1">
                  <a:lumMod val="50000"/>
                </a:schemeClr>
              </a:solidFill>
            </a:rPr>
            <a:t>– </a:t>
          </a:r>
          <a:r>
            <a:rPr lang="ru-RU" sz="2000" b="0" smtClean="0">
              <a:solidFill>
                <a:schemeClr val="accent1">
                  <a:lumMod val="50000"/>
                </a:schemeClr>
              </a:solidFill>
            </a:rPr>
            <a:t>56 чел., в 2018 </a:t>
          </a:r>
          <a:r>
            <a:rPr lang="ru-RU" sz="2000" b="0">
              <a:solidFill>
                <a:schemeClr val="accent1">
                  <a:lumMod val="50000"/>
                </a:schemeClr>
              </a:solidFill>
            </a:rPr>
            <a:t>году – </a:t>
          </a:r>
          <a:r>
            <a:rPr lang="ru-RU" sz="2000" b="0" smtClean="0">
              <a:solidFill>
                <a:schemeClr val="accent1">
                  <a:lumMod val="50000"/>
                </a:schemeClr>
              </a:solidFill>
            </a:rPr>
            <a:t>57 человек</a:t>
          </a:r>
          <a:r>
            <a:rPr lang="en-US" sz="2000" b="0" smtClean="0">
              <a:solidFill>
                <a:schemeClr val="accent1">
                  <a:lumMod val="50000"/>
                </a:schemeClr>
              </a:solidFill>
            </a:rPr>
            <a:t>;</a:t>
          </a:r>
          <a:endParaRPr lang="ru-RU" sz="2000" b="0">
            <a:solidFill>
              <a:schemeClr val="accent1">
                <a:lumMod val="50000"/>
              </a:schemeClr>
            </a:solidFill>
          </a:endParaRPr>
        </a:p>
      </dgm:t>
    </dgm:pt>
    <dgm:pt modelId="{71805CB9-FF96-49CB-89AE-8F88A46E0CA7}" type="parTrans" cxnId="{ADD18090-BF28-4AB1-A281-49B3A71294FD}">
      <dgm:prSet/>
      <dgm:spPr/>
      <dgm:t>
        <a:bodyPr/>
        <a:lstStyle/>
        <a:p>
          <a:endParaRPr lang="ru-RU" sz="1800"/>
        </a:p>
      </dgm:t>
    </dgm:pt>
    <dgm:pt modelId="{3D668C7D-5D7C-4CD0-B60B-DBFD55C3BAA4}" type="sibTrans" cxnId="{ADD18090-BF28-4AB1-A281-49B3A71294FD}">
      <dgm:prSet/>
      <dgm:spPr/>
      <dgm:t>
        <a:bodyPr/>
        <a:lstStyle/>
        <a:p>
          <a:endParaRPr lang="ru-RU" sz="1800"/>
        </a:p>
      </dgm:t>
    </dgm:pt>
    <dgm:pt modelId="{9580B477-06FB-4ACF-903A-922B0804AF13}">
      <dgm:prSet phldrT="[Текст]" custT="1"/>
      <dgm:spPr/>
      <dgm:t>
        <a:bodyPr/>
        <a:lstStyle/>
        <a:p>
          <a:r>
            <a:rPr lang="ru-RU" sz="2400"/>
            <a:t>Выпускники с золотыми медалями за особые успехи в обучении</a:t>
          </a:r>
        </a:p>
      </dgm:t>
    </dgm:pt>
    <dgm:pt modelId="{610074DA-162E-4D69-AF00-550E0E765D30}" type="parTrans" cxnId="{8286850F-6B55-41CA-AA19-97FD96358D45}">
      <dgm:prSet/>
      <dgm:spPr/>
      <dgm:t>
        <a:bodyPr/>
        <a:lstStyle/>
        <a:p>
          <a:endParaRPr lang="ru-RU" sz="1800"/>
        </a:p>
      </dgm:t>
    </dgm:pt>
    <dgm:pt modelId="{D261F934-C91D-46A2-834E-CFC1F2AA740C}" type="sibTrans" cxnId="{8286850F-6B55-41CA-AA19-97FD96358D45}">
      <dgm:prSet/>
      <dgm:spPr/>
      <dgm:t>
        <a:bodyPr/>
        <a:lstStyle/>
        <a:p>
          <a:endParaRPr lang="ru-RU" sz="1800"/>
        </a:p>
      </dgm:t>
    </dgm:pt>
    <dgm:pt modelId="{C25FA703-126D-4597-AF50-AEB8DFD866F7}">
      <dgm:prSet phldrT="[Текст]" custT="1"/>
      <dgm:spPr/>
      <dgm:t>
        <a:bodyPr/>
        <a:lstStyle/>
        <a:p>
          <a:r>
            <a:rPr lang="ru-RU" sz="2000" smtClean="0">
              <a:solidFill>
                <a:schemeClr val="accent1">
                  <a:lumMod val="50000"/>
                </a:schemeClr>
              </a:solidFill>
            </a:rPr>
            <a:t>13 человек. </a:t>
          </a:r>
          <a:r>
            <a:rPr lang="ru-RU" sz="2000">
              <a:solidFill>
                <a:schemeClr val="accent1">
                  <a:lumMod val="50000"/>
                </a:schemeClr>
              </a:solidFill>
            </a:rPr>
            <a:t>Из общего количества 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</a:rPr>
            <a:t>11 </a:t>
          </a:r>
          <a:r>
            <a:rPr lang="ru-RU" sz="2000">
              <a:solidFill>
                <a:schemeClr val="accent1">
                  <a:lumMod val="50000"/>
                </a:schemeClr>
              </a:solidFill>
            </a:rPr>
            <a:t>человек получили сразу и федеральную и региональную </a:t>
          </a:r>
          <a:r>
            <a:rPr lang="ru-RU" sz="2000" smtClean="0">
              <a:solidFill>
                <a:schemeClr val="accent1">
                  <a:lumMod val="50000"/>
                </a:schemeClr>
              </a:solidFill>
            </a:rPr>
            <a:t>награду (в 2018 г. – 8 человек)</a:t>
          </a:r>
          <a:endParaRPr lang="ru-RU" sz="2000">
            <a:solidFill>
              <a:schemeClr val="accent1">
                <a:lumMod val="50000"/>
              </a:schemeClr>
            </a:solidFill>
          </a:endParaRPr>
        </a:p>
      </dgm:t>
    </dgm:pt>
    <dgm:pt modelId="{55526196-8BC3-46CF-8FE8-439971EBE345}" type="parTrans" cxnId="{77AE2C7A-6ABD-4A7D-8497-4AEB910F139E}">
      <dgm:prSet/>
      <dgm:spPr/>
      <dgm:t>
        <a:bodyPr/>
        <a:lstStyle/>
        <a:p>
          <a:endParaRPr lang="ru-RU" sz="1800"/>
        </a:p>
      </dgm:t>
    </dgm:pt>
    <dgm:pt modelId="{50D6E383-C42A-44F8-9CCE-665B6A72B63E}" type="sibTrans" cxnId="{77AE2C7A-6ABD-4A7D-8497-4AEB910F139E}">
      <dgm:prSet/>
      <dgm:spPr/>
      <dgm:t>
        <a:bodyPr/>
        <a:lstStyle/>
        <a:p>
          <a:endParaRPr lang="ru-RU" sz="1800"/>
        </a:p>
      </dgm:t>
    </dgm:pt>
    <dgm:pt modelId="{370A321C-7672-4FB1-AAA1-D0565B83638B}">
      <dgm:prSet phldrT="[Текст]" custT="1"/>
      <dgm:spPr/>
      <dgm:t>
        <a:bodyPr/>
        <a:lstStyle/>
        <a:p>
          <a:r>
            <a:rPr lang="ru-RU" sz="2000" smtClean="0">
              <a:solidFill>
                <a:schemeClr val="accent1">
                  <a:lumMod val="50000"/>
                </a:schemeClr>
              </a:solidFill>
            </a:rPr>
            <a:t>2019 г. - 19 чел. (3,01%), 2018 г. 18 чел. (2,9%)</a:t>
          </a:r>
          <a:endParaRPr lang="ru-RU" sz="2000">
            <a:solidFill>
              <a:schemeClr val="accent1">
                <a:lumMod val="50000"/>
              </a:schemeClr>
            </a:solidFill>
          </a:endParaRPr>
        </a:p>
      </dgm:t>
    </dgm:pt>
    <dgm:pt modelId="{35CBAF24-F1D8-4CF3-A4AF-4A75AAE7F278}" type="parTrans" cxnId="{478E5EB8-5A7A-4E4B-B6CE-3D76DEF9E5AE}">
      <dgm:prSet/>
      <dgm:spPr/>
      <dgm:t>
        <a:bodyPr/>
        <a:lstStyle/>
        <a:p>
          <a:endParaRPr lang="ru-RU"/>
        </a:p>
      </dgm:t>
    </dgm:pt>
    <dgm:pt modelId="{62ECDE58-D25A-467F-BE13-AEB16A8C7A74}" type="sibTrans" cxnId="{478E5EB8-5A7A-4E4B-B6CE-3D76DEF9E5AE}">
      <dgm:prSet/>
      <dgm:spPr/>
      <dgm:t>
        <a:bodyPr/>
        <a:lstStyle/>
        <a:p>
          <a:endParaRPr lang="ru-RU"/>
        </a:p>
      </dgm:t>
    </dgm:pt>
    <dgm:pt modelId="{645FA87B-01C9-4D4B-8DA6-50959171B790}">
      <dgm:prSet phldrT="[Текст]" custT="1"/>
      <dgm:spPr/>
      <dgm:t>
        <a:bodyPr/>
        <a:lstStyle/>
        <a:p>
          <a:r>
            <a:rPr lang="ru-RU" sz="2400"/>
            <a:t>Выпускники 9-х классов с аттестатами особого образца</a:t>
          </a:r>
        </a:p>
      </dgm:t>
    </dgm:pt>
    <dgm:pt modelId="{B4ED507B-30E7-47A4-870C-9E9C90890028}" type="parTrans" cxnId="{E61AFE3F-5B25-4362-A22A-EA9FEB38BB38}">
      <dgm:prSet/>
      <dgm:spPr/>
      <dgm:t>
        <a:bodyPr/>
        <a:lstStyle/>
        <a:p>
          <a:endParaRPr lang="ru-RU"/>
        </a:p>
      </dgm:t>
    </dgm:pt>
    <dgm:pt modelId="{4DB6146C-B717-4870-B0F3-EB0D8007BBE3}" type="sibTrans" cxnId="{E61AFE3F-5B25-4362-A22A-EA9FEB38BB38}">
      <dgm:prSet/>
      <dgm:spPr/>
      <dgm:t>
        <a:bodyPr/>
        <a:lstStyle/>
        <a:p>
          <a:endParaRPr lang="ru-RU"/>
        </a:p>
      </dgm:t>
    </dgm:pt>
    <dgm:pt modelId="{4B2B1B13-682A-49CE-A6BA-69957645C72C}">
      <dgm:prSet phldrT="[Текст]" custT="1"/>
      <dgm:spPr/>
      <dgm:t>
        <a:bodyPr/>
        <a:lstStyle/>
        <a:p>
          <a:r>
            <a:rPr lang="ru-RU" sz="2000" b="0" smtClean="0">
              <a:solidFill>
                <a:schemeClr val="accent1">
                  <a:lumMod val="50000"/>
                </a:schemeClr>
              </a:solidFill>
            </a:rPr>
            <a:t>по русскому языку 12 выпускников набрали более 90 балов</a:t>
          </a:r>
          <a:endParaRPr lang="ru-RU" sz="2000" b="0">
            <a:solidFill>
              <a:schemeClr val="accent1">
                <a:lumMod val="50000"/>
              </a:schemeClr>
            </a:solidFill>
          </a:endParaRPr>
        </a:p>
      </dgm:t>
    </dgm:pt>
    <dgm:pt modelId="{00A136B0-5ABD-4753-A351-81F8C7F83327}" type="parTrans" cxnId="{1350BB6C-189C-4AF5-AAB8-F12EBC65537A}">
      <dgm:prSet/>
      <dgm:spPr/>
      <dgm:t>
        <a:bodyPr/>
        <a:lstStyle/>
        <a:p>
          <a:endParaRPr lang="ru-RU"/>
        </a:p>
      </dgm:t>
    </dgm:pt>
    <dgm:pt modelId="{4BCD5D47-3280-4721-9E3F-4B36882B5DAB}" type="sibTrans" cxnId="{1350BB6C-189C-4AF5-AAB8-F12EBC65537A}">
      <dgm:prSet/>
      <dgm:spPr/>
      <dgm:t>
        <a:bodyPr/>
        <a:lstStyle/>
        <a:p>
          <a:endParaRPr lang="ru-RU"/>
        </a:p>
      </dgm:t>
    </dgm:pt>
    <dgm:pt modelId="{29A096CC-F088-4F34-9F5D-742C44B54120}" type="pres">
      <dgm:prSet presAssocID="{83A78B8A-5FA2-4D3E-8BD5-51F08D4223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E7AD9C99-F3CE-4EC7-9E99-83E0520EB1B9}" type="pres">
      <dgm:prSet presAssocID="{F4D5C386-9639-435F-AD8A-CACDAC819E8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D3CB5B-9ACA-4998-8062-BE5F6209DB51}" type="pres">
      <dgm:prSet presAssocID="{F4D5C386-9639-435F-AD8A-CACDAC819E81}" presName="childText" presStyleLbl="revTx" presStyleIdx="0" presStyleCnt="3" custScaleY="8474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0200ECE-A93C-492F-8A19-5F9EDAB8B0D1}" type="pres">
      <dgm:prSet presAssocID="{9580B477-06FB-4ACF-903A-922B0804AF13}" presName="parentText" presStyleLbl="node1" presStyleIdx="1" presStyleCnt="3" custLinFactNeighborY="6448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80FFE05-3349-4FBE-B589-79F7327EC164}" type="pres">
      <dgm:prSet presAssocID="{9580B477-06FB-4ACF-903A-922B0804AF13}" presName="childText" presStyleLbl="revTx" presStyleIdx="1" presStyleCnt="3" custLinFactNeighborY="1160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408D432-9BE5-4BEF-A492-59C3FBAA4B5A}" type="pres">
      <dgm:prSet presAssocID="{645FA87B-01C9-4D4B-8DA6-50959171B790}" presName="parentText" presStyleLbl="node1" presStyleIdx="2" presStyleCnt="3" custLinFactNeighborX="227" custLinFactNeighborY="272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433DB00-503C-4DE3-809C-A68515D82F6D}" type="pres">
      <dgm:prSet presAssocID="{645FA87B-01C9-4D4B-8DA6-50959171B790}" presName="childText" presStyleLbl="revTx" presStyleIdx="2" presStyleCnt="3" custScaleY="3986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05F1A12E-D0D6-4B49-8662-347732331009}" srcId="{83A78B8A-5FA2-4D3E-8BD5-51F08D422333}" destId="{F4D5C386-9639-435F-AD8A-CACDAC819E81}" srcOrd="0" destOrd="0" parTransId="{F10A6B03-ABCF-4AB9-8521-0A75C94D8BCF}" sibTransId="{5E87F727-BDEF-42E6-A7A0-8F9487B0F4D2}"/>
    <dgm:cxn modelId="{BBC52C46-7681-477C-B1AA-2748201B774B}" type="presOf" srcId="{F4D5C386-9639-435F-AD8A-CACDAC819E81}" destId="{E7AD9C99-F3CE-4EC7-9E99-83E0520EB1B9}" srcOrd="0" destOrd="0" presId="urn:microsoft.com/office/officeart/2005/8/layout/vList2"/>
    <dgm:cxn modelId="{732FD7E2-2B6D-4FDD-B016-44537E4FD2A9}" type="presOf" srcId="{83A78B8A-5FA2-4D3E-8BD5-51F08D422333}" destId="{29A096CC-F088-4F34-9F5D-742C44B54120}" srcOrd="0" destOrd="0" presId="urn:microsoft.com/office/officeart/2005/8/layout/vList2"/>
    <dgm:cxn modelId="{34D297E9-4AC9-40FC-B794-135A5B3BA20D}" type="presOf" srcId="{9580B477-06FB-4ACF-903A-922B0804AF13}" destId="{80200ECE-A93C-492F-8A19-5F9EDAB8B0D1}" srcOrd="0" destOrd="0" presId="urn:microsoft.com/office/officeart/2005/8/layout/vList2"/>
    <dgm:cxn modelId="{E61AFE3F-5B25-4362-A22A-EA9FEB38BB38}" srcId="{83A78B8A-5FA2-4D3E-8BD5-51F08D422333}" destId="{645FA87B-01C9-4D4B-8DA6-50959171B790}" srcOrd="2" destOrd="0" parTransId="{B4ED507B-30E7-47A4-870C-9E9C90890028}" sibTransId="{4DB6146C-B717-4870-B0F3-EB0D8007BBE3}"/>
    <dgm:cxn modelId="{8286850F-6B55-41CA-AA19-97FD96358D45}" srcId="{83A78B8A-5FA2-4D3E-8BD5-51F08D422333}" destId="{9580B477-06FB-4ACF-903A-922B0804AF13}" srcOrd="1" destOrd="0" parTransId="{610074DA-162E-4D69-AF00-550E0E765D30}" sibTransId="{D261F934-C91D-46A2-834E-CFC1F2AA740C}"/>
    <dgm:cxn modelId="{9936F539-02D7-4281-B430-09F691362F5D}" type="presOf" srcId="{370A321C-7672-4FB1-AAA1-D0565B83638B}" destId="{C433DB00-503C-4DE3-809C-A68515D82F6D}" srcOrd="0" destOrd="0" presId="urn:microsoft.com/office/officeart/2005/8/layout/vList2"/>
    <dgm:cxn modelId="{ADD18090-BF28-4AB1-A281-49B3A71294FD}" srcId="{F4D5C386-9639-435F-AD8A-CACDAC819E81}" destId="{F4C265A2-F0F3-4778-9FEF-3614BBEB286F}" srcOrd="0" destOrd="0" parTransId="{71805CB9-FF96-49CB-89AE-8F88A46E0CA7}" sibTransId="{3D668C7D-5D7C-4CD0-B60B-DBFD55C3BAA4}"/>
    <dgm:cxn modelId="{5D82D8A9-FB55-48F6-B4E2-FD555B6463FE}" type="presOf" srcId="{C25FA703-126D-4597-AF50-AEB8DFD866F7}" destId="{580FFE05-3349-4FBE-B589-79F7327EC164}" srcOrd="0" destOrd="0" presId="urn:microsoft.com/office/officeart/2005/8/layout/vList2"/>
    <dgm:cxn modelId="{ADD00A2C-3AC6-4518-8A8F-B07F91796D75}" type="presOf" srcId="{F4C265A2-F0F3-4778-9FEF-3614BBEB286F}" destId="{29D3CB5B-9ACA-4998-8062-BE5F6209DB51}" srcOrd="0" destOrd="0" presId="urn:microsoft.com/office/officeart/2005/8/layout/vList2"/>
    <dgm:cxn modelId="{1350BB6C-189C-4AF5-AAB8-F12EBC65537A}" srcId="{F4D5C386-9639-435F-AD8A-CACDAC819E81}" destId="{4B2B1B13-682A-49CE-A6BA-69957645C72C}" srcOrd="1" destOrd="0" parTransId="{00A136B0-5ABD-4753-A351-81F8C7F83327}" sibTransId="{4BCD5D47-3280-4721-9E3F-4B36882B5DAB}"/>
    <dgm:cxn modelId="{76A94488-D330-49DF-B3DD-0A65AA9851CA}" type="presOf" srcId="{645FA87B-01C9-4D4B-8DA6-50959171B790}" destId="{B408D432-9BE5-4BEF-A492-59C3FBAA4B5A}" srcOrd="0" destOrd="0" presId="urn:microsoft.com/office/officeart/2005/8/layout/vList2"/>
    <dgm:cxn modelId="{758C826E-4B21-401C-AF2D-39D3C47E8251}" type="presOf" srcId="{4B2B1B13-682A-49CE-A6BA-69957645C72C}" destId="{29D3CB5B-9ACA-4998-8062-BE5F6209DB51}" srcOrd="0" destOrd="1" presId="urn:microsoft.com/office/officeart/2005/8/layout/vList2"/>
    <dgm:cxn modelId="{77AE2C7A-6ABD-4A7D-8497-4AEB910F139E}" srcId="{9580B477-06FB-4ACF-903A-922B0804AF13}" destId="{C25FA703-126D-4597-AF50-AEB8DFD866F7}" srcOrd="0" destOrd="0" parTransId="{55526196-8BC3-46CF-8FE8-439971EBE345}" sibTransId="{50D6E383-C42A-44F8-9CCE-665B6A72B63E}"/>
    <dgm:cxn modelId="{478E5EB8-5A7A-4E4B-B6CE-3D76DEF9E5AE}" srcId="{645FA87B-01C9-4D4B-8DA6-50959171B790}" destId="{370A321C-7672-4FB1-AAA1-D0565B83638B}" srcOrd="0" destOrd="0" parTransId="{35CBAF24-F1D8-4CF3-A4AF-4A75AAE7F278}" sibTransId="{62ECDE58-D25A-467F-BE13-AEB16A8C7A74}"/>
    <dgm:cxn modelId="{68A361D4-456B-4885-895A-48D76B534A43}" type="presParOf" srcId="{29A096CC-F088-4F34-9F5D-742C44B54120}" destId="{E7AD9C99-F3CE-4EC7-9E99-83E0520EB1B9}" srcOrd="0" destOrd="0" presId="urn:microsoft.com/office/officeart/2005/8/layout/vList2"/>
    <dgm:cxn modelId="{F487FA1B-7039-42B7-9738-C675E7141795}" type="presParOf" srcId="{29A096CC-F088-4F34-9F5D-742C44B54120}" destId="{29D3CB5B-9ACA-4998-8062-BE5F6209DB51}" srcOrd="1" destOrd="0" presId="urn:microsoft.com/office/officeart/2005/8/layout/vList2"/>
    <dgm:cxn modelId="{F61F4263-AF1F-4949-9EA4-8767E21FEDB0}" type="presParOf" srcId="{29A096CC-F088-4F34-9F5D-742C44B54120}" destId="{80200ECE-A93C-492F-8A19-5F9EDAB8B0D1}" srcOrd="2" destOrd="0" presId="urn:microsoft.com/office/officeart/2005/8/layout/vList2"/>
    <dgm:cxn modelId="{3BEB7FED-8D90-4DD6-AAE0-E99882D5B0D8}" type="presParOf" srcId="{29A096CC-F088-4F34-9F5D-742C44B54120}" destId="{580FFE05-3349-4FBE-B589-79F7327EC164}" srcOrd="3" destOrd="0" presId="urn:microsoft.com/office/officeart/2005/8/layout/vList2"/>
    <dgm:cxn modelId="{7C2C8AC5-9376-4749-A598-9D9EAA1BC0AE}" type="presParOf" srcId="{29A096CC-F088-4F34-9F5D-742C44B54120}" destId="{B408D432-9BE5-4BEF-A492-59C3FBAA4B5A}" srcOrd="4" destOrd="0" presId="urn:microsoft.com/office/officeart/2005/8/layout/vList2"/>
    <dgm:cxn modelId="{C9207BAB-7B7D-48B5-9D96-95CFCB88ADA4}" type="presParOf" srcId="{29A096CC-F088-4F34-9F5D-742C44B54120}" destId="{C433DB00-503C-4DE3-809C-A68515D82F6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5706645-F89B-4671-9218-50CE09D3074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15B10A0F-45F4-443C-9093-B24317C77D6A}">
      <dgm:prSet custT="1"/>
      <dgm:spPr/>
      <dgm:t>
        <a:bodyPr/>
        <a:lstStyle/>
        <a:p>
          <a:pPr rtl="0"/>
          <a:r>
            <a:rPr lang="ru-RU" sz="1400" b="1"/>
            <a:t>«Невозможное возможно». – построение образовательного процесса для детей с ограниченными возможностями здоровья.</a:t>
          </a:r>
        </a:p>
      </dgm:t>
    </dgm:pt>
    <dgm:pt modelId="{54F9ED3C-72FB-43FA-9B5E-36B2445483F0}" type="parTrans" cxnId="{0BC18E67-7952-4892-A69A-AD4B5B1C12D7}">
      <dgm:prSet/>
      <dgm:spPr/>
      <dgm:t>
        <a:bodyPr/>
        <a:lstStyle/>
        <a:p>
          <a:endParaRPr lang="ru-RU" sz="1400" b="1"/>
        </a:p>
      </dgm:t>
    </dgm:pt>
    <dgm:pt modelId="{0AE2E449-3DD1-417E-B26A-C877C3814951}" type="sibTrans" cxnId="{0BC18E67-7952-4892-A69A-AD4B5B1C12D7}">
      <dgm:prSet/>
      <dgm:spPr/>
      <dgm:t>
        <a:bodyPr/>
        <a:lstStyle/>
        <a:p>
          <a:endParaRPr lang="ru-RU" sz="1400" b="1"/>
        </a:p>
      </dgm:t>
    </dgm:pt>
    <dgm:pt modelId="{932A0173-6A88-4FBD-9077-3D40409B6CC0}">
      <dgm:prSet custT="1"/>
      <dgm:spPr/>
      <dgm:t>
        <a:bodyPr/>
        <a:lstStyle/>
        <a:p>
          <a:pPr rtl="0"/>
          <a:r>
            <a:rPr lang="ru-RU" sz="1400" b="1"/>
            <a:t>«Школа раннего развития «Совёнок» - работа с детьми 5-6 лет, их родителями. </a:t>
          </a:r>
        </a:p>
      </dgm:t>
    </dgm:pt>
    <dgm:pt modelId="{94FAB0CB-8659-47FA-A755-EC5F54B5C62D}" type="parTrans" cxnId="{DD6281BE-7A44-432A-BA76-45FA8AA70ABA}">
      <dgm:prSet/>
      <dgm:spPr/>
      <dgm:t>
        <a:bodyPr/>
        <a:lstStyle/>
        <a:p>
          <a:endParaRPr lang="ru-RU" sz="1400" b="1"/>
        </a:p>
      </dgm:t>
    </dgm:pt>
    <dgm:pt modelId="{47910069-B2BF-4AD8-9D52-A4E9F5B2646B}" type="sibTrans" cxnId="{DD6281BE-7A44-432A-BA76-45FA8AA70ABA}">
      <dgm:prSet/>
      <dgm:spPr/>
      <dgm:t>
        <a:bodyPr/>
        <a:lstStyle/>
        <a:p>
          <a:endParaRPr lang="ru-RU" sz="1400" b="1"/>
        </a:p>
      </dgm:t>
    </dgm:pt>
    <dgm:pt modelId="{B63DEF01-2EED-49ED-A66E-7424984CD7DA}">
      <dgm:prSet custT="1"/>
      <dgm:spPr/>
      <dgm:t>
        <a:bodyPr/>
        <a:lstStyle/>
        <a:p>
          <a:pPr rtl="0"/>
          <a:r>
            <a:rPr lang="ru-RU" sz="1400" b="1"/>
            <a:t>«Я – россиянин» - духовно-нравственное и патриотическое воспитание детей.</a:t>
          </a:r>
        </a:p>
      </dgm:t>
    </dgm:pt>
    <dgm:pt modelId="{049D87BD-A98E-4AE0-A3B1-0AD4E405470C}" type="parTrans" cxnId="{D15ECE5B-A96B-453D-9ECE-114270A2C0C2}">
      <dgm:prSet/>
      <dgm:spPr/>
      <dgm:t>
        <a:bodyPr/>
        <a:lstStyle/>
        <a:p>
          <a:endParaRPr lang="ru-RU" sz="1400" b="1"/>
        </a:p>
      </dgm:t>
    </dgm:pt>
    <dgm:pt modelId="{10EF01EB-4431-470E-B6FA-04E93DA787C7}" type="sibTrans" cxnId="{D15ECE5B-A96B-453D-9ECE-114270A2C0C2}">
      <dgm:prSet/>
      <dgm:spPr/>
      <dgm:t>
        <a:bodyPr/>
        <a:lstStyle/>
        <a:p>
          <a:endParaRPr lang="ru-RU" sz="1400" b="1"/>
        </a:p>
      </dgm:t>
    </dgm:pt>
    <dgm:pt modelId="{D9C74619-376E-45E1-BFB4-05A68CA84EEF}">
      <dgm:prSet custT="1"/>
      <dgm:spPr/>
      <dgm:t>
        <a:bodyPr/>
        <a:lstStyle/>
        <a:p>
          <a:pPr rtl="0"/>
          <a:r>
            <a:rPr lang="ru-RU" sz="1400" b="1"/>
            <a:t>«ПРОФИ» - совершенствование системы </a:t>
          </a:r>
          <a:r>
            <a:rPr lang="ru-RU" sz="1400" b="1" err="1"/>
            <a:t>профориентационной</a:t>
          </a:r>
          <a:r>
            <a:rPr lang="ru-RU" sz="1400" b="1"/>
            <a:t> работы на базе кабинета профориентации. </a:t>
          </a:r>
        </a:p>
      </dgm:t>
    </dgm:pt>
    <dgm:pt modelId="{77987844-AFDA-4026-B7DB-F2B8A85BA34E}" type="parTrans" cxnId="{5534F409-AB60-40C4-8535-4A0E9C948D21}">
      <dgm:prSet/>
      <dgm:spPr/>
      <dgm:t>
        <a:bodyPr/>
        <a:lstStyle/>
        <a:p>
          <a:endParaRPr lang="ru-RU" sz="1400" b="1"/>
        </a:p>
      </dgm:t>
    </dgm:pt>
    <dgm:pt modelId="{DB135954-2CF8-4F7C-9955-99943F74595E}" type="sibTrans" cxnId="{5534F409-AB60-40C4-8535-4A0E9C948D21}">
      <dgm:prSet/>
      <dgm:spPr/>
      <dgm:t>
        <a:bodyPr/>
        <a:lstStyle/>
        <a:p>
          <a:endParaRPr lang="ru-RU" sz="1400" b="1"/>
        </a:p>
      </dgm:t>
    </dgm:pt>
    <dgm:pt modelId="{22458022-31F9-4281-9FD0-6E86EE00AB63}">
      <dgm:prSet custT="1"/>
      <dgm:spPr/>
      <dgm:t>
        <a:bodyPr/>
        <a:lstStyle/>
        <a:p>
          <a:pPr rtl="0"/>
          <a:r>
            <a:rPr lang="ru-RU" sz="1400" b="1"/>
            <a:t> «Одарённые дети» - развитие интеллектуальных и творческих способностей детей.</a:t>
          </a:r>
          <a:endParaRPr lang="ru-RU" sz="1400" b="1">
            <a:solidFill>
              <a:schemeClr val="accent1">
                <a:lumMod val="50000"/>
              </a:schemeClr>
            </a:solidFill>
          </a:endParaRPr>
        </a:p>
      </dgm:t>
    </dgm:pt>
    <dgm:pt modelId="{ED5A35C7-5490-4A3C-B051-C43EC17FD3BA}" type="parTrans" cxnId="{78429AD0-C0E4-4B60-BEC2-402644E612BC}">
      <dgm:prSet/>
      <dgm:spPr/>
      <dgm:t>
        <a:bodyPr/>
        <a:lstStyle/>
        <a:p>
          <a:endParaRPr lang="ru-RU" sz="1400" b="1"/>
        </a:p>
      </dgm:t>
    </dgm:pt>
    <dgm:pt modelId="{1A30CBDA-AF5A-4CD2-83ED-F2859F8181CE}" type="sibTrans" cxnId="{78429AD0-C0E4-4B60-BEC2-402644E612BC}">
      <dgm:prSet/>
      <dgm:spPr/>
      <dgm:t>
        <a:bodyPr/>
        <a:lstStyle/>
        <a:p>
          <a:endParaRPr lang="ru-RU" sz="1400" b="1"/>
        </a:p>
      </dgm:t>
    </dgm:pt>
    <dgm:pt modelId="{E50BA800-C9B5-4B5B-829A-EB8DEB282BD0}">
      <dgm:prSet custT="1"/>
      <dgm:spPr/>
      <dgm:t>
        <a:bodyPr/>
        <a:lstStyle/>
        <a:p>
          <a:pPr rtl="0"/>
          <a:r>
            <a:rPr lang="ru-RU" sz="1400" b="1"/>
            <a:t>«Здоровые дети» - сохранение здоровья детей через формирование основ здорового образа жизни.</a:t>
          </a:r>
        </a:p>
      </dgm:t>
    </dgm:pt>
    <dgm:pt modelId="{037F4B1E-6871-4FE7-A453-CCBC8B0D89F2}" type="parTrans" cxnId="{F8014253-4656-4DBC-9930-0F04D33E0C0F}">
      <dgm:prSet/>
      <dgm:spPr/>
      <dgm:t>
        <a:bodyPr/>
        <a:lstStyle/>
        <a:p>
          <a:endParaRPr lang="ru-RU" sz="1400" b="1"/>
        </a:p>
      </dgm:t>
    </dgm:pt>
    <dgm:pt modelId="{AEAA9285-CE9C-486E-95AB-940EC58C9B0C}" type="sibTrans" cxnId="{F8014253-4656-4DBC-9930-0F04D33E0C0F}">
      <dgm:prSet/>
      <dgm:spPr/>
      <dgm:t>
        <a:bodyPr/>
        <a:lstStyle/>
        <a:p>
          <a:endParaRPr lang="ru-RU" sz="1400" b="1"/>
        </a:p>
      </dgm:t>
    </dgm:pt>
    <dgm:pt modelId="{97D63004-750E-48DD-A78B-3F706D1F4993}">
      <dgm:prSet custT="1"/>
      <dgm:spPr/>
      <dgm:t>
        <a:bodyPr/>
        <a:lstStyle/>
        <a:p>
          <a:pPr rtl="0"/>
          <a:r>
            <a:rPr lang="ru-RU" sz="1400" b="1"/>
            <a:t>«Техно» - приобщение детей к технике, изобретательству с целью формирования основ технического воображения и приобретения практических знаний.</a:t>
          </a:r>
        </a:p>
      </dgm:t>
    </dgm:pt>
    <dgm:pt modelId="{FBBD1BA1-CAEF-4460-B2D3-9192F2CB0E8C}" type="parTrans" cxnId="{775B0E2D-55FA-4400-8E07-DC4666E82B3D}">
      <dgm:prSet/>
      <dgm:spPr/>
      <dgm:t>
        <a:bodyPr/>
        <a:lstStyle/>
        <a:p>
          <a:endParaRPr lang="ru-RU" sz="1400" b="1"/>
        </a:p>
      </dgm:t>
    </dgm:pt>
    <dgm:pt modelId="{B2C42BD2-E25E-4893-9DFB-79C92F4206F9}" type="sibTrans" cxnId="{775B0E2D-55FA-4400-8E07-DC4666E82B3D}">
      <dgm:prSet/>
      <dgm:spPr/>
      <dgm:t>
        <a:bodyPr/>
        <a:lstStyle/>
        <a:p>
          <a:endParaRPr lang="ru-RU" sz="1400" b="1"/>
        </a:p>
      </dgm:t>
    </dgm:pt>
    <dgm:pt modelId="{A42D86A4-0234-4374-B9D6-D3410A7B3C3F}">
      <dgm:prSet custT="1"/>
      <dgm:spPr/>
      <dgm:t>
        <a:bodyPr/>
        <a:lstStyle/>
        <a:p>
          <a:pPr rtl="0"/>
          <a:r>
            <a:rPr lang="ru-RU" sz="1400" b="1"/>
            <a:t>«Путь к вершинам мастерства» - создание системы повышения уровня профессиональной компетентности педагогов ЦДО.</a:t>
          </a:r>
        </a:p>
      </dgm:t>
    </dgm:pt>
    <dgm:pt modelId="{C9C63665-7156-49BD-8444-05A64786172D}" type="parTrans" cxnId="{441F2C07-51CF-4674-9A85-223BD46BB6C8}">
      <dgm:prSet/>
      <dgm:spPr/>
      <dgm:t>
        <a:bodyPr/>
        <a:lstStyle/>
        <a:p>
          <a:endParaRPr lang="ru-RU" sz="1400" b="1"/>
        </a:p>
      </dgm:t>
    </dgm:pt>
    <dgm:pt modelId="{A10A34C6-FF71-43B6-85A5-2430C5AB78C9}" type="sibTrans" cxnId="{441F2C07-51CF-4674-9A85-223BD46BB6C8}">
      <dgm:prSet/>
      <dgm:spPr/>
      <dgm:t>
        <a:bodyPr/>
        <a:lstStyle/>
        <a:p>
          <a:endParaRPr lang="ru-RU" sz="1400" b="1"/>
        </a:p>
      </dgm:t>
    </dgm:pt>
    <dgm:pt modelId="{38115F22-BF29-407F-A64E-265B464CE203}">
      <dgm:prSet custT="1"/>
      <dgm:spPr/>
      <dgm:t>
        <a:bodyPr/>
        <a:lstStyle/>
        <a:p>
          <a:pPr rtl="0"/>
          <a:r>
            <a:rPr lang="ru-RU" sz="1400" b="1"/>
            <a:t>«Школьный музей – в каждую школу» - формирование системы эффективного развития школьных музеев.</a:t>
          </a:r>
        </a:p>
      </dgm:t>
    </dgm:pt>
    <dgm:pt modelId="{5498ADF3-8A70-431C-BB52-09936FDA41A1}" type="parTrans" cxnId="{5DA14858-034B-446F-92FB-BCB82948F78D}">
      <dgm:prSet/>
      <dgm:spPr/>
      <dgm:t>
        <a:bodyPr/>
        <a:lstStyle/>
        <a:p>
          <a:endParaRPr lang="ru-RU" sz="1400"/>
        </a:p>
      </dgm:t>
    </dgm:pt>
    <dgm:pt modelId="{3EA9AECB-363E-4DA1-A5C9-B4B3DB454FB2}" type="sibTrans" cxnId="{5DA14858-034B-446F-92FB-BCB82948F78D}">
      <dgm:prSet/>
      <dgm:spPr/>
      <dgm:t>
        <a:bodyPr/>
        <a:lstStyle/>
        <a:p>
          <a:endParaRPr lang="ru-RU" sz="1400"/>
        </a:p>
      </dgm:t>
    </dgm:pt>
    <dgm:pt modelId="{963AC77F-93E2-4FA1-9871-E61FE149A72B}">
      <dgm:prSet custT="1"/>
      <dgm:spPr/>
      <dgm:t>
        <a:bodyPr/>
        <a:lstStyle/>
        <a:p>
          <a:pPr rtl="0"/>
          <a:r>
            <a:rPr lang="ru-RU" sz="1400" b="1" smtClean="0"/>
            <a:t>«КВН»</a:t>
          </a:r>
          <a:endParaRPr lang="ru-RU" sz="1400" b="1"/>
        </a:p>
      </dgm:t>
    </dgm:pt>
    <dgm:pt modelId="{2735D333-3930-4AE2-B6F2-37986DED908D}" type="parTrans" cxnId="{2DB9A9C3-DC20-4A1F-B804-21C3C491F517}">
      <dgm:prSet/>
      <dgm:spPr/>
      <dgm:t>
        <a:bodyPr/>
        <a:lstStyle/>
        <a:p>
          <a:endParaRPr lang="ru-RU" sz="1400"/>
        </a:p>
      </dgm:t>
    </dgm:pt>
    <dgm:pt modelId="{48678A5D-4A74-4E5A-AE1C-A16DF4A90AC8}" type="sibTrans" cxnId="{2DB9A9C3-DC20-4A1F-B804-21C3C491F517}">
      <dgm:prSet/>
      <dgm:spPr/>
      <dgm:t>
        <a:bodyPr/>
        <a:lstStyle/>
        <a:p>
          <a:endParaRPr lang="ru-RU" sz="1400"/>
        </a:p>
      </dgm:t>
    </dgm:pt>
    <dgm:pt modelId="{8998BAFE-D190-418D-95E7-7DC8B3E5BC8F}">
      <dgm:prSet custT="1"/>
      <dgm:spPr/>
      <dgm:t>
        <a:bodyPr/>
        <a:lstStyle/>
        <a:p>
          <a:pPr rtl="0"/>
          <a:r>
            <a:rPr lang="ru-RU" sz="1400" b="1" smtClean="0"/>
            <a:t>«</a:t>
          </a:r>
          <a:r>
            <a:rPr lang="ru-RU" sz="1400" b="1" err="1" smtClean="0"/>
            <a:t>Экогеографическая</a:t>
          </a:r>
          <a:r>
            <a:rPr lang="ru-RU" sz="1400" b="1" smtClean="0"/>
            <a:t> школа «Эндемик»</a:t>
          </a:r>
          <a:endParaRPr lang="ru-RU" sz="1400" b="1"/>
        </a:p>
      </dgm:t>
    </dgm:pt>
    <dgm:pt modelId="{DE472169-B13F-47E3-879B-8AA22EF3AC30}" type="parTrans" cxnId="{17A71CEB-7A47-434E-8259-94E5139D9476}">
      <dgm:prSet/>
      <dgm:spPr/>
      <dgm:t>
        <a:bodyPr/>
        <a:lstStyle/>
        <a:p>
          <a:endParaRPr lang="ru-RU" sz="1400"/>
        </a:p>
      </dgm:t>
    </dgm:pt>
    <dgm:pt modelId="{67DE83D7-FC3C-428E-89DF-1BB5F82EABBA}" type="sibTrans" cxnId="{17A71CEB-7A47-434E-8259-94E5139D9476}">
      <dgm:prSet/>
      <dgm:spPr/>
      <dgm:t>
        <a:bodyPr/>
        <a:lstStyle/>
        <a:p>
          <a:endParaRPr lang="ru-RU" sz="1400"/>
        </a:p>
      </dgm:t>
    </dgm:pt>
    <dgm:pt modelId="{BA4F1881-C5C7-43F2-8126-0C57DC8F3A6F}" type="pres">
      <dgm:prSet presAssocID="{15706645-F89B-4671-9218-50CE09D3074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96AFFB9-9432-4090-BA1C-BD6A5312B32A}" type="pres">
      <dgm:prSet presAssocID="{E50BA800-C9B5-4B5B-829A-EB8DEB282BD0}" presName="parentText" presStyleLbl="node1" presStyleIdx="0" presStyleCnt="11" custScaleY="125783" custLinFactY="-220854" custLinFactNeighborY="-3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04E3D97-6469-4A64-BA2F-E975DB1E257D}" type="pres">
      <dgm:prSet presAssocID="{AEAA9285-CE9C-486E-95AB-940EC58C9B0C}" presName="spacer" presStyleCnt="0"/>
      <dgm:spPr/>
    </dgm:pt>
    <dgm:pt modelId="{2FF9E609-C19A-413E-AEB5-B1E33028A389}" type="pres">
      <dgm:prSet presAssocID="{15B10A0F-45F4-443C-9093-B24317C77D6A}" presName="parentText" presStyleLbl="node1" presStyleIdx="1" presStyleCnt="11" custScaleY="115660" custLinFactY="-82868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81499BC-22AA-47E8-A983-02E60BF7D70D}" type="pres">
      <dgm:prSet presAssocID="{0AE2E449-3DD1-417E-B26A-C877C3814951}" presName="spacer" presStyleCnt="0"/>
      <dgm:spPr/>
    </dgm:pt>
    <dgm:pt modelId="{4C399E21-22F1-4545-8777-3B935DEF7E53}" type="pres">
      <dgm:prSet presAssocID="{932A0173-6A88-4FBD-9077-3D40409B6CC0}" presName="parentText" presStyleLbl="node1" presStyleIdx="2" presStyleCnt="11" custLinFactY="-70914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47ED8C8-2AB3-4B2A-892A-F282B413C3D7}" type="pres">
      <dgm:prSet presAssocID="{47910069-B2BF-4AD8-9D52-A4E9F5B2646B}" presName="spacer" presStyleCnt="0"/>
      <dgm:spPr/>
    </dgm:pt>
    <dgm:pt modelId="{53729E3D-C401-4C28-AE87-A2947FF5780E}" type="pres">
      <dgm:prSet presAssocID="{B63DEF01-2EED-49ED-A66E-7424984CD7DA}" presName="parentText" presStyleLbl="node1" presStyleIdx="3" presStyleCnt="11" custLinFactY="-603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17EAFE7-A322-4D74-82F3-1B36254B46F9}" type="pres">
      <dgm:prSet presAssocID="{10EF01EB-4431-470E-B6FA-04E93DA787C7}" presName="spacer" presStyleCnt="0"/>
      <dgm:spPr/>
    </dgm:pt>
    <dgm:pt modelId="{9BF1DFC6-7DB9-46C3-A618-3BB99D0BFFC6}" type="pres">
      <dgm:prSet presAssocID="{22458022-31F9-4281-9FD0-6E86EE00AB63}" presName="parentText" presStyleLbl="node1" presStyleIdx="4" presStyleCnt="11" custLinFactY="-51838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9B250A0-2244-48F0-A203-08F78BF598F3}" type="pres">
      <dgm:prSet presAssocID="{1A30CBDA-AF5A-4CD2-83ED-F2859F8181CE}" presName="spacer" presStyleCnt="0"/>
      <dgm:spPr/>
    </dgm:pt>
    <dgm:pt modelId="{5FE8AA6D-2D30-4375-8C89-DE32544DBE38}" type="pres">
      <dgm:prSet presAssocID="{D9C74619-376E-45E1-BFB4-05A68CA84EEF}" presName="parentText" presStyleLbl="node1" presStyleIdx="5" presStyleCnt="11" custLinFactY="-4124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D7E0991-C17E-425A-8990-441B65D63EFE}" type="pres">
      <dgm:prSet presAssocID="{DB135954-2CF8-4F7C-9955-99943F74595E}" presName="spacer" presStyleCnt="0"/>
      <dgm:spPr/>
    </dgm:pt>
    <dgm:pt modelId="{62ADFBFC-EFD1-42D7-A775-9865D1D77820}" type="pres">
      <dgm:prSet presAssocID="{97D63004-750E-48DD-A78B-3F706D1F4993}" presName="parentText" presStyleLbl="node1" presStyleIdx="6" presStyleCnt="11" custLinFactY="-3176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EFAECF3-6D40-41CA-9E8A-B511526B080F}" type="pres">
      <dgm:prSet presAssocID="{B2C42BD2-E25E-4893-9DFB-79C92F4206F9}" presName="spacer" presStyleCnt="0"/>
      <dgm:spPr/>
    </dgm:pt>
    <dgm:pt modelId="{C5DE7519-7302-4F04-8F26-D1C8D0785CDF}" type="pres">
      <dgm:prSet presAssocID="{38115F22-BF29-407F-A64E-265B464CE203}" presName="parentText" presStyleLbl="node1" presStyleIdx="7" presStyleCnt="11" custLinFactY="-22164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4AFB553-4320-43E1-976C-1CF2FE345A62}" type="pres">
      <dgm:prSet presAssocID="{3EA9AECB-363E-4DA1-A5C9-B4B3DB454FB2}" presName="spacer" presStyleCnt="0"/>
      <dgm:spPr/>
    </dgm:pt>
    <dgm:pt modelId="{F4CAECB3-7C00-4FFD-A6E9-C33C026A0F52}" type="pres">
      <dgm:prSet presAssocID="{A42D86A4-0234-4374-B9D6-D3410A7B3C3F}" presName="parentText" presStyleLbl="node1" presStyleIdx="8" presStyleCnt="11" custLinFactY="-1368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6D60F5E-02F5-49A2-AD0D-5D16768C497C}" type="pres">
      <dgm:prSet presAssocID="{A10A34C6-FF71-43B6-85A5-2430C5AB78C9}" presName="spacer" presStyleCnt="0"/>
      <dgm:spPr/>
    </dgm:pt>
    <dgm:pt modelId="{E2FB43F2-54FC-413F-84E6-CA6C40815D65}" type="pres">
      <dgm:prSet presAssocID="{963AC77F-93E2-4FA1-9871-E61FE149A72B}" presName="parentText" presStyleLbl="node1" presStyleIdx="9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18BF0AA-8262-44F6-8388-6C61E33CE872}" type="pres">
      <dgm:prSet presAssocID="{48678A5D-4A74-4E5A-AE1C-A16DF4A90AC8}" presName="spacer" presStyleCnt="0"/>
      <dgm:spPr/>
    </dgm:pt>
    <dgm:pt modelId="{2B2A4066-67F7-4E02-927F-047F051E1CE6}" type="pres">
      <dgm:prSet presAssocID="{8998BAFE-D190-418D-95E7-7DC8B3E5BC8F}" presName="parentText" presStyleLbl="node1" presStyleIdx="10" presStyleCnt="11" custLinFactY="944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78429AD0-C0E4-4B60-BEC2-402644E612BC}" srcId="{15706645-F89B-4671-9218-50CE09D3074D}" destId="{22458022-31F9-4281-9FD0-6E86EE00AB63}" srcOrd="4" destOrd="0" parTransId="{ED5A35C7-5490-4A3C-B051-C43EC17FD3BA}" sibTransId="{1A30CBDA-AF5A-4CD2-83ED-F2859F8181CE}"/>
    <dgm:cxn modelId="{0E23361C-5854-47E7-AA4A-6C227380C027}" type="presOf" srcId="{B63DEF01-2EED-49ED-A66E-7424984CD7DA}" destId="{53729E3D-C401-4C28-AE87-A2947FF5780E}" srcOrd="0" destOrd="0" presId="urn:microsoft.com/office/officeart/2005/8/layout/vList2"/>
    <dgm:cxn modelId="{17A71CEB-7A47-434E-8259-94E5139D9476}" srcId="{15706645-F89B-4671-9218-50CE09D3074D}" destId="{8998BAFE-D190-418D-95E7-7DC8B3E5BC8F}" srcOrd="10" destOrd="0" parTransId="{DE472169-B13F-47E3-879B-8AA22EF3AC30}" sibTransId="{67DE83D7-FC3C-428E-89DF-1BB5F82EABBA}"/>
    <dgm:cxn modelId="{44F33D1B-1065-4A9B-90C8-25291A6D7909}" type="presOf" srcId="{963AC77F-93E2-4FA1-9871-E61FE149A72B}" destId="{E2FB43F2-54FC-413F-84E6-CA6C40815D65}" srcOrd="0" destOrd="0" presId="urn:microsoft.com/office/officeart/2005/8/layout/vList2"/>
    <dgm:cxn modelId="{12DCFD8A-1A55-4D01-AC0E-E097BA49D238}" type="presOf" srcId="{97D63004-750E-48DD-A78B-3F706D1F4993}" destId="{62ADFBFC-EFD1-42D7-A775-9865D1D77820}" srcOrd="0" destOrd="0" presId="urn:microsoft.com/office/officeart/2005/8/layout/vList2"/>
    <dgm:cxn modelId="{775B0E2D-55FA-4400-8E07-DC4666E82B3D}" srcId="{15706645-F89B-4671-9218-50CE09D3074D}" destId="{97D63004-750E-48DD-A78B-3F706D1F4993}" srcOrd="6" destOrd="0" parTransId="{FBBD1BA1-CAEF-4460-B2D3-9192F2CB0E8C}" sibTransId="{B2C42BD2-E25E-4893-9DFB-79C92F4206F9}"/>
    <dgm:cxn modelId="{DA9C1118-F775-403A-8BDA-D52C1FFB8465}" type="presOf" srcId="{15706645-F89B-4671-9218-50CE09D3074D}" destId="{BA4F1881-C5C7-43F2-8126-0C57DC8F3A6F}" srcOrd="0" destOrd="0" presId="urn:microsoft.com/office/officeart/2005/8/layout/vList2"/>
    <dgm:cxn modelId="{84BECAA1-27CC-4E4C-84B6-22DD9C163113}" type="presOf" srcId="{932A0173-6A88-4FBD-9077-3D40409B6CC0}" destId="{4C399E21-22F1-4545-8777-3B935DEF7E53}" srcOrd="0" destOrd="0" presId="urn:microsoft.com/office/officeart/2005/8/layout/vList2"/>
    <dgm:cxn modelId="{DD6281BE-7A44-432A-BA76-45FA8AA70ABA}" srcId="{15706645-F89B-4671-9218-50CE09D3074D}" destId="{932A0173-6A88-4FBD-9077-3D40409B6CC0}" srcOrd="2" destOrd="0" parTransId="{94FAB0CB-8659-47FA-A755-EC5F54B5C62D}" sibTransId="{47910069-B2BF-4AD8-9D52-A4E9F5B2646B}"/>
    <dgm:cxn modelId="{5534F409-AB60-40C4-8535-4A0E9C948D21}" srcId="{15706645-F89B-4671-9218-50CE09D3074D}" destId="{D9C74619-376E-45E1-BFB4-05A68CA84EEF}" srcOrd="5" destOrd="0" parTransId="{77987844-AFDA-4026-B7DB-F2B8A85BA34E}" sibTransId="{DB135954-2CF8-4F7C-9955-99943F74595E}"/>
    <dgm:cxn modelId="{5F60AC33-A120-4C6E-A996-9D68E03E9CB9}" type="presOf" srcId="{D9C74619-376E-45E1-BFB4-05A68CA84EEF}" destId="{5FE8AA6D-2D30-4375-8C89-DE32544DBE38}" srcOrd="0" destOrd="0" presId="urn:microsoft.com/office/officeart/2005/8/layout/vList2"/>
    <dgm:cxn modelId="{BC274643-737B-4E24-80CA-33EB488112F4}" type="presOf" srcId="{38115F22-BF29-407F-A64E-265B464CE203}" destId="{C5DE7519-7302-4F04-8F26-D1C8D0785CDF}" srcOrd="0" destOrd="0" presId="urn:microsoft.com/office/officeart/2005/8/layout/vList2"/>
    <dgm:cxn modelId="{0BC18E67-7952-4892-A69A-AD4B5B1C12D7}" srcId="{15706645-F89B-4671-9218-50CE09D3074D}" destId="{15B10A0F-45F4-443C-9093-B24317C77D6A}" srcOrd="1" destOrd="0" parTransId="{54F9ED3C-72FB-43FA-9B5E-36B2445483F0}" sibTransId="{0AE2E449-3DD1-417E-B26A-C877C3814951}"/>
    <dgm:cxn modelId="{441F2C07-51CF-4674-9A85-223BD46BB6C8}" srcId="{15706645-F89B-4671-9218-50CE09D3074D}" destId="{A42D86A4-0234-4374-B9D6-D3410A7B3C3F}" srcOrd="8" destOrd="0" parTransId="{C9C63665-7156-49BD-8444-05A64786172D}" sibTransId="{A10A34C6-FF71-43B6-85A5-2430C5AB78C9}"/>
    <dgm:cxn modelId="{5DA14858-034B-446F-92FB-BCB82948F78D}" srcId="{15706645-F89B-4671-9218-50CE09D3074D}" destId="{38115F22-BF29-407F-A64E-265B464CE203}" srcOrd="7" destOrd="0" parTransId="{5498ADF3-8A70-431C-BB52-09936FDA41A1}" sibTransId="{3EA9AECB-363E-4DA1-A5C9-B4B3DB454FB2}"/>
    <dgm:cxn modelId="{AFDA0D72-1372-455C-8270-4B1DBBA84D66}" type="presOf" srcId="{A42D86A4-0234-4374-B9D6-D3410A7B3C3F}" destId="{F4CAECB3-7C00-4FFD-A6E9-C33C026A0F52}" srcOrd="0" destOrd="0" presId="urn:microsoft.com/office/officeart/2005/8/layout/vList2"/>
    <dgm:cxn modelId="{2DB9A9C3-DC20-4A1F-B804-21C3C491F517}" srcId="{15706645-F89B-4671-9218-50CE09D3074D}" destId="{963AC77F-93E2-4FA1-9871-E61FE149A72B}" srcOrd="9" destOrd="0" parTransId="{2735D333-3930-4AE2-B6F2-37986DED908D}" sibTransId="{48678A5D-4A74-4E5A-AE1C-A16DF4A90AC8}"/>
    <dgm:cxn modelId="{D15ECE5B-A96B-453D-9ECE-114270A2C0C2}" srcId="{15706645-F89B-4671-9218-50CE09D3074D}" destId="{B63DEF01-2EED-49ED-A66E-7424984CD7DA}" srcOrd="3" destOrd="0" parTransId="{049D87BD-A98E-4AE0-A3B1-0AD4E405470C}" sibTransId="{10EF01EB-4431-470E-B6FA-04E93DA787C7}"/>
    <dgm:cxn modelId="{F8014253-4656-4DBC-9930-0F04D33E0C0F}" srcId="{15706645-F89B-4671-9218-50CE09D3074D}" destId="{E50BA800-C9B5-4B5B-829A-EB8DEB282BD0}" srcOrd="0" destOrd="0" parTransId="{037F4B1E-6871-4FE7-A453-CCBC8B0D89F2}" sibTransId="{AEAA9285-CE9C-486E-95AB-940EC58C9B0C}"/>
    <dgm:cxn modelId="{96A88B4B-C372-41AA-8747-D7393A1DF019}" type="presOf" srcId="{22458022-31F9-4281-9FD0-6E86EE00AB63}" destId="{9BF1DFC6-7DB9-46C3-A618-3BB99D0BFFC6}" srcOrd="0" destOrd="0" presId="urn:microsoft.com/office/officeart/2005/8/layout/vList2"/>
    <dgm:cxn modelId="{339CB1AE-6750-4615-95A8-923B373B8D2A}" type="presOf" srcId="{E50BA800-C9B5-4B5B-829A-EB8DEB282BD0}" destId="{F96AFFB9-9432-4090-BA1C-BD6A5312B32A}" srcOrd="0" destOrd="0" presId="urn:microsoft.com/office/officeart/2005/8/layout/vList2"/>
    <dgm:cxn modelId="{3DCF5586-52C0-4B37-AC05-091406DF023E}" type="presOf" srcId="{15B10A0F-45F4-443C-9093-B24317C77D6A}" destId="{2FF9E609-C19A-413E-AEB5-B1E33028A389}" srcOrd="0" destOrd="0" presId="urn:microsoft.com/office/officeart/2005/8/layout/vList2"/>
    <dgm:cxn modelId="{733AB30C-6002-46C7-B2E2-D3F6A3199C1D}" type="presOf" srcId="{8998BAFE-D190-418D-95E7-7DC8B3E5BC8F}" destId="{2B2A4066-67F7-4E02-927F-047F051E1CE6}" srcOrd="0" destOrd="0" presId="urn:microsoft.com/office/officeart/2005/8/layout/vList2"/>
    <dgm:cxn modelId="{F357F56E-B332-4176-9935-A640325C98FB}" type="presParOf" srcId="{BA4F1881-C5C7-43F2-8126-0C57DC8F3A6F}" destId="{F96AFFB9-9432-4090-BA1C-BD6A5312B32A}" srcOrd="0" destOrd="0" presId="urn:microsoft.com/office/officeart/2005/8/layout/vList2"/>
    <dgm:cxn modelId="{DB21CB40-9897-4B7B-893C-CBFAA33EA9AB}" type="presParOf" srcId="{BA4F1881-C5C7-43F2-8126-0C57DC8F3A6F}" destId="{E04E3D97-6469-4A64-BA2F-E975DB1E257D}" srcOrd="1" destOrd="0" presId="urn:microsoft.com/office/officeart/2005/8/layout/vList2"/>
    <dgm:cxn modelId="{81FE0458-F668-45FB-BB62-579952BCD06C}" type="presParOf" srcId="{BA4F1881-C5C7-43F2-8126-0C57DC8F3A6F}" destId="{2FF9E609-C19A-413E-AEB5-B1E33028A389}" srcOrd="2" destOrd="0" presId="urn:microsoft.com/office/officeart/2005/8/layout/vList2"/>
    <dgm:cxn modelId="{5AD4E691-A56A-4E7E-812F-2B63A3B6AE3B}" type="presParOf" srcId="{BA4F1881-C5C7-43F2-8126-0C57DC8F3A6F}" destId="{681499BC-22AA-47E8-A983-02E60BF7D70D}" srcOrd="3" destOrd="0" presId="urn:microsoft.com/office/officeart/2005/8/layout/vList2"/>
    <dgm:cxn modelId="{460A7A06-BEC0-4369-ABFC-123C7A0ABB9A}" type="presParOf" srcId="{BA4F1881-C5C7-43F2-8126-0C57DC8F3A6F}" destId="{4C399E21-22F1-4545-8777-3B935DEF7E53}" srcOrd="4" destOrd="0" presId="urn:microsoft.com/office/officeart/2005/8/layout/vList2"/>
    <dgm:cxn modelId="{933BE683-6705-4E61-9609-52324848090F}" type="presParOf" srcId="{BA4F1881-C5C7-43F2-8126-0C57DC8F3A6F}" destId="{047ED8C8-2AB3-4B2A-892A-F282B413C3D7}" srcOrd="5" destOrd="0" presId="urn:microsoft.com/office/officeart/2005/8/layout/vList2"/>
    <dgm:cxn modelId="{14C134E9-AED2-42FF-A710-5A81C9F6A0C6}" type="presParOf" srcId="{BA4F1881-C5C7-43F2-8126-0C57DC8F3A6F}" destId="{53729E3D-C401-4C28-AE87-A2947FF5780E}" srcOrd="6" destOrd="0" presId="urn:microsoft.com/office/officeart/2005/8/layout/vList2"/>
    <dgm:cxn modelId="{32EAF6A3-86B0-467D-97C6-67F31E4BED59}" type="presParOf" srcId="{BA4F1881-C5C7-43F2-8126-0C57DC8F3A6F}" destId="{217EAFE7-A322-4D74-82F3-1B36254B46F9}" srcOrd="7" destOrd="0" presId="urn:microsoft.com/office/officeart/2005/8/layout/vList2"/>
    <dgm:cxn modelId="{0F232EA4-7BBA-4F5B-9A79-AC99815CC9E0}" type="presParOf" srcId="{BA4F1881-C5C7-43F2-8126-0C57DC8F3A6F}" destId="{9BF1DFC6-7DB9-46C3-A618-3BB99D0BFFC6}" srcOrd="8" destOrd="0" presId="urn:microsoft.com/office/officeart/2005/8/layout/vList2"/>
    <dgm:cxn modelId="{CBB72C38-4AC3-4A85-BB36-8DA2FFD46EC7}" type="presParOf" srcId="{BA4F1881-C5C7-43F2-8126-0C57DC8F3A6F}" destId="{99B250A0-2244-48F0-A203-08F78BF598F3}" srcOrd="9" destOrd="0" presId="urn:microsoft.com/office/officeart/2005/8/layout/vList2"/>
    <dgm:cxn modelId="{C229BFD2-53BD-4EA1-9E1D-EE30FAF7F637}" type="presParOf" srcId="{BA4F1881-C5C7-43F2-8126-0C57DC8F3A6F}" destId="{5FE8AA6D-2D30-4375-8C89-DE32544DBE38}" srcOrd="10" destOrd="0" presId="urn:microsoft.com/office/officeart/2005/8/layout/vList2"/>
    <dgm:cxn modelId="{4D929F55-E315-4CF4-A8EC-B81254521DA7}" type="presParOf" srcId="{BA4F1881-C5C7-43F2-8126-0C57DC8F3A6F}" destId="{7D7E0991-C17E-425A-8990-441B65D63EFE}" srcOrd="11" destOrd="0" presId="urn:microsoft.com/office/officeart/2005/8/layout/vList2"/>
    <dgm:cxn modelId="{5A9E5223-8D48-4CC9-8282-859EDE5644BE}" type="presParOf" srcId="{BA4F1881-C5C7-43F2-8126-0C57DC8F3A6F}" destId="{62ADFBFC-EFD1-42D7-A775-9865D1D77820}" srcOrd="12" destOrd="0" presId="urn:microsoft.com/office/officeart/2005/8/layout/vList2"/>
    <dgm:cxn modelId="{42830608-6DC5-44B4-B072-DF75450A3D40}" type="presParOf" srcId="{BA4F1881-C5C7-43F2-8126-0C57DC8F3A6F}" destId="{3EFAECF3-6D40-41CA-9E8A-B511526B080F}" srcOrd="13" destOrd="0" presId="urn:microsoft.com/office/officeart/2005/8/layout/vList2"/>
    <dgm:cxn modelId="{25E9CED8-CE8E-40E3-BD9F-C15B1CDE9D5B}" type="presParOf" srcId="{BA4F1881-C5C7-43F2-8126-0C57DC8F3A6F}" destId="{C5DE7519-7302-4F04-8F26-D1C8D0785CDF}" srcOrd="14" destOrd="0" presId="urn:microsoft.com/office/officeart/2005/8/layout/vList2"/>
    <dgm:cxn modelId="{77CBF3EC-0D3B-4611-954B-15BDB0A7A4FF}" type="presParOf" srcId="{BA4F1881-C5C7-43F2-8126-0C57DC8F3A6F}" destId="{84AFB553-4320-43E1-976C-1CF2FE345A62}" srcOrd="15" destOrd="0" presId="urn:microsoft.com/office/officeart/2005/8/layout/vList2"/>
    <dgm:cxn modelId="{4C1EB459-CFC8-4EF7-B6FE-2CD6070D32B9}" type="presParOf" srcId="{BA4F1881-C5C7-43F2-8126-0C57DC8F3A6F}" destId="{F4CAECB3-7C00-4FFD-A6E9-C33C026A0F52}" srcOrd="16" destOrd="0" presId="urn:microsoft.com/office/officeart/2005/8/layout/vList2"/>
    <dgm:cxn modelId="{39325115-78EB-48A3-B791-5FEDC41EB578}" type="presParOf" srcId="{BA4F1881-C5C7-43F2-8126-0C57DC8F3A6F}" destId="{86D60F5E-02F5-49A2-AD0D-5D16768C497C}" srcOrd="17" destOrd="0" presId="urn:microsoft.com/office/officeart/2005/8/layout/vList2"/>
    <dgm:cxn modelId="{54F670D5-77AE-4F18-9462-2215FEB199B6}" type="presParOf" srcId="{BA4F1881-C5C7-43F2-8126-0C57DC8F3A6F}" destId="{E2FB43F2-54FC-413F-84E6-CA6C40815D65}" srcOrd="18" destOrd="0" presId="urn:microsoft.com/office/officeart/2005/8/layout/vList2"/>
    <dgm:cxn modelId="{ADE1C05B-11A0-479E-8697-1F76483B9639}" type="presParOf" srcId="{BA4F1881-C5C7-43F2-8126-0C57DC8F3A6F}" destId="{918BF0AA-8262-44F6-8388-6C61E33CE872}" srcOrd="19" destOrd="0" presId="urn:microsoft.com/office/officeart/2005/8/layout/vList2"/>
    <dgm:cxn modelId="{E6777DB6-5474-4B21-9ED2-4711852418B0}" type="presParOf" srcId="{BA4F1881-C5C7-43F2-8126-0C57DC8F3A6F}" destId="{2B2A4066-67F7-4E02-927F-047F051E1CE6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77E8E28-803E-42C0-95CF-7B8BF7736BE2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B580321C-945A-41AF-8DF2-DF473EA4178B}">
      <dgm:prSet phldrT="[Текст]" phldr="1" custT="1"/>
      <dgm:spPr/>
      <dgm:t>
        <a:bodyPr/>
        <a:lstStyle/>
        <a:p>
          <a:endParaRPr lang="ru-RU" sz="1600"/>
        </a:p>
      </dgm:t>
    </dgm:pt>
    <dgm:pt modelId="{93C5C6E5-17E2-4BA1-831A-64BC9CD23203}" type="parTrans" cxnId="{8B1C7BFA-0A08-4F5C-B244-FADF1A6EF56F}">
      <dgm:prSet/>
      <dgm:spPr/>
      <dgm:t>
        <a:bodyPr/>
        <a:lstStyle/>
        <a:p>
          <a:endParaRPr lang="ru-RU" sz="1600"/>
        </a:p>
      </dgm:t>
    </dgm:pt>
    <dgm:pt modelId="{EFFF3E16-5A92-42C1-A000-457DEEDDB6FF}" type="sibTrans" cxnId="{8B1C7BFA-0A08-4F5C-B244-FADF1A6EF56F}">
      <dgm:prSet/>
      <dgm:spPr/>
      <dgm:t>
        <a:bodyPr/>
        <a:lstStyle/>
        <a:p>
          <a:endParaRPr lang="ru-RU" sz="1600"/>
        </a:p>
      </dgm:t>
    </dgm:pt>
    <dgm:pt modelId="{4B37C55F-720B-44F0-AE1E-61B39A290D53}">
      <dgm:prSet phldrT="[Текст]" custT="1"/>
      <dgm:spPr/>
      <dgm:t>
        <a:bodyPr/>
        <a:lstStyle/>
        <a:p>
          <a:r>
            <a:rPr lang="ru-RU" sz="1600" smtClean="0"/>
            <a:t>Создана территориальная психолого-медико-педагогическая комиссия</a:t>
          </a:r>
          <a:endParaRPr lang="ru-RU" sz="1600"/>
        </a:p>
      </dgm:t>
    </dgm:pt>
    <dgm:pt modelId="{C823B7DE-3E87-48EB-AD72-200C27C8078E}" type="parTrans" cxnId="{33B3668A-B8FE-4E60-9ACD-BBB92FCE9D26}">
      <dgm:prSet/>
      <dgm:spPr/>
      <dgm:t>
        <a:bodyPr/>
        <a:lstStyle/>
        <a:p>
          <a:endParaRPr lang="ru-RU" sz="1600"/>
        </a:p>
      </dgm:t>
    </dgm:pt>
    <dgm:pt modelId="{6CEC2ADB-68A7-4132-B3A6-A1DD4281C3B8}" type="sibTrans" cxnId="{33B3668A-B8FE-4E60-9ACD-BBB92FCE9D26}">
      <dgm:prSet/>
      <dgm:spPr/>
      <dgm:t>
        <a:bodyPr/>
        <a:lstStyle/>
        <a:p>
          <a:endParaRPr lang="ru-RU" sz="1600"/>
        </a:p>
      </dgm:t>
    </dgm:pt>
    <dgm:pt modelId="{E0C17F09-5442-449F-9D0C-BFDE61326AA5}">
      <dgm:prSet phldrT="[Текст]" phldr="1" custT="1"/>
      <dgm:spPr/>
      <dgm:t>
        <a:bodyPr/>
        <a:lstStyle/>
        <a:p>
          <a:endParaRPr lang="ru-RU" sz="1600"/>
        </a:p>
      </dgm:t>
    </dgm:pt>
    <dgm:pt modelId="{82F97C85-FA57-4D6D-82CC-D39F27C81D52}" type="parTrans" cxnId="{E8A187A4-8C78-4D98-B0C2-16D6CBE57B24}">
      <dgm:prSet/>
      <dgm:spPr/>
      <dgm:t>
        <a:bodyPr/>
        <a:lstStyle/>
        <a:p>
          <a:endParaRPr lang="ru-RU" sz="1600"/>
        </a:p>
      </dgm:t>
    </dgm:pt>
    <dgm:pt modelId="{C6015819-F0EE-4652-AC61-0A081779FFC9}" type="sibTrans" cxnId="{E8A187A4-8C78-4D98-B0C2-16D6CBE57B24}">
      <dgm:prSet/>
      <dgm:spPr/>
      <dgm:t>
        <a:bodyPr/>
        <a:lstStyle/>
        <a:p>
          <a:endParaRPr lang="ru-RU" sz="1600"/>
        </a:p>
      </dgm:t>
    </dgm:pt>
    <dgm:pt modelId="{FEAE93D4-257D-473B-AA20-E2A010E66F96}">
      <dgm:prSet phldrT="[Текст]" custT="1"/>
      <dgm:spPr/>
      <dgm:t>
        <a:bodyPr/>
        <a:lstStyle/>
        <a:p>
          <a:r>
            <a:rPr lang="ru-RU" sz="1600" smtClean="0"/>
            <a:t>Реализуется 15 проектов для детей с ограниченными возможностями здоровья</a:t>
          </a:r>
          <a:endParaRPr lang="ru-RU" sz="1600"/>
        </a:p>
      </dgm:t>
    </dgm:pt>
    <dgm:pt modelId="{75B011E7-E570-4440-B1D1-CD9136D19F6E}" type="parTrans" cxnId="{CF7E671B-4650-4130-8F5E-1912567F0C24}">
      <dgm:prSet/>
      <dgm:spPr/>
      <dgm:t>
        <a:bodyPr/>
        <a:lstStyle/>
        <a:p>
          <a:endParaRPr lang="ru-RU" sz="1600"/>
        </a:p>
      </dgm:t>
    </dgm:pt>
    <dgm:pt modelId="{468DEF48-3258-4921-9C3C-94A779ACA7C5}" type="sibTrans" cxnId="{CF7E671B-4650-4130-8F5E-1912567F0C24}">
      <dgm:prSet/>
      <dgm:spPr/>
      <dgm:t>
        <a:bodyPr/>
        <a:lstStyle/>
        <a:p>
          <a:endParaRPr lang="ru-RU" sz="1600"/>
        </a:p>
      </dgm:t>
    </dgm:pt>
    <dgm:pt modelId="{6AE7C471-49A6-4411-98E5-39395BF7648A}">
      <dgm:prSet phldrT="[Текст]" phldr="1" custT="1"/>
      <dgm:spPr/>
      <dgm:t>
        <a:bodyPr/>
        <a:lstStyle/>
        <a:p>
          <a:endParaRPr lang="ru-RU" sz="1600"/>
        </a:p>
      </dgm:t>
    </dgm:pt>
    <dgm:pt modelId="{F0C73562-4D4D-47D0-8C4A-FD19090E2477}" type="parTrans" cxnId="{5CD6A324-D2E6-4FF7-B23A-C2466B6D4446}">
      <dgm:prSet/>
      <dgm:spPr/>
      <dgm:t>
        <a:bodyPr/>
        <a:lstStyle/>
        <a:p>
          <a:endParaRPr lang="ru-RU" sz="1600"/>
        </a:p>
      </dgm:t>
    </dgm:pt>
    <dgm:pt modelId="{3C26BAD0-BEE9-4B34-9C5E-E8C40518E9E4}" type="sibTrans" cxnId="{5CD6A324-D2E6-4FF7-B23A-C2466B6D4446}">
      <dgm:prSet/>
      <dgm:spPr/>
      <dgm:t>
        <a:bodyPr/>
        <a:lstStyle/>
        <a:p>
          <a:endParaRPr lang="ru-RU" sz="1600"/>
        </a:p>
      </dgm:t>
    </dgm:pt>
    <dgm:pt modelId="{B18A62B3-51EE-44B5-A717-0DCF92B2DC74}">
      <dgm:prSet phldrT="[Текст]" custT="1"/>
      <dgm:spPr/>
      <dgm:t>
        <a:bodyPr/>
        <a:lstStyle/>
        <a:p>
          <a:r>
            <a:rPr lang="ru-RU" sz="1600" smtClean="0"/>
            <a:t>С 2018 года проводится муниципальный фестиваль профессиональных проб.</a:t>
          </a:r>
          <a:endParaRPr lang="ru-RU" sz="1600"/>
        </a:p>
      </dgm:t>
    </dgm:pt>
    <dgm:pt modelId="{B4BDFF1B-0AD3-405B-8994-7127A01FBABB}" type="parTrans" cxnId="{0CE81FCB-773C-4889-88E9-33BDB7F15E0D}">
      <dgm:prSet/>
      <dgm:spPr/>
      <dgm:t>
        <a:bodyPr/>
        <a:lstStyle/>
        <a:p>
          <a:endParaRPr lang="ru-RU" sz="1600"/>
        </a:p>
      </dgm:t>
    </dgm:pt>
    <dgm:pt modelId="{DEEDAC3C-36F4-4E42-9351-B3331B6FD2C7}" type="sibTrans" cxnId="{0CE81FCB-773C-4889-88E9-33BDB7F15E0D}">
      <dgm:prSet/>
      <dgm:spPr/>
      <dgm:t>
        <a:bodyPr/>
        <a:lstStyle/>
        <a:p>
          <a:endParaRPr lang="ru-RU" sz="1600"/>
        </a:p>
      </dgm:t>
    </dgm:pt>
    <dgm:pt modelId="{1039BF4D-A4D8-4495-9BA2-A9CD0849AB22}">
      <dgm:prSet phldrT="[Текст]" custT="1"/>
      <dgm:spPr/>
      <dgm:t>
        <a:bodyPr/>
        <a:lstStyle/>
        <a:p>
          <a:r>
            <a:rPr lang="ru-RU" sz="1600" smtClean="0"/>
            <a:t>В школах функционируют психолого-педагогические консилиумы</a:t>
          </a:r>
          <a:endParaRPr lang="ru-RU" sz="1600"/>
        </a:p>
      </dgm:t>
    </dgm:pt>
    <dgm:pt modelId="{7ADA1007-1063-4450-B6D7-9642628163C7}" type="parTrans" cxnId="{4F941181-705A-4043-9B09-70B5F78D7231}">
      <dgm:prSet/>
      <dgm:spPr/>
    </dgm:pt>
    <dgm:pt modelId="{0FC89B84-CBF3-4066-9CFC-E83C6291E4C9}" type="sibTrans" cxnId="{4F941181-705A-4043-9B09-70B5F78D7231}">
      <dgm:prSet/>
      <dgm:spPr/>
    </dgm:pt>
    <dgm:pt modelId="{69BFC329-8270-4DCA-8AA8-5F1852394DB2}">
      <dgm:prSet phldrT="[Текст]" custT="1"/>
      <dgm:spPr/>
      <dgm:t>
        <a:bodyPr/>
        <a:lstStyle/>
        <a:p>
          <a:r>
            <a:rPr lang="ru-RU" sz="1600" smtClean="0"/>
            <a:t>Традиционный фестиваль «Это вы можете!»</a:t>
          </a:r>
          <a:endParaRPr lang="ru-RU" sz="1600"/>
        </a:p>
      </dgm:t>
    </dgm:pt>
    <dgm:pt modelId="{103709C1-E011-4B05-8D40-6D2FB5EFAA77}" type="parTrans" cxnId="{C43ACF2E-09FB-4409-919D-7A9FDA94AF98}">
      <dgm:prSet/>
      <dgm:spPr/>
    </dgm:pt>
    <dgm:pt modelId="{C9F1F694-B857-4452-A0D8-80A815E9A86C}" type="sibTrans" cxnId="{C43ACF2E-09FB-4409-919D-7A9FDA94AF98}">
      <dgm:prSet/>
      <dgm:spPr/>
    </dgm:pt>
    <dgm:pt modelId="{788713B5-7C4A-4736-A5DD-82D6A663C5FB}">
      <dgm:prSet phldrT="[Текст]" custT="1"/>
      <dgm:spPr/>
      <dgm:t>
        <a:bodyPr/>
        <a:lstStyle/>
        <a:p>
          <a:r>
            <a:rPr lang="ru-RU" sz="1600" smtClean="0"/>
            <a:t>Для учителей проводятся педагогические чтения «Методический поиск»</a:t>
          </a:r>
          <a:endParaRPr lang="ru-RU" sz="1600"/>
        </a:p>
      </dgm:t>
    </dgm:pt>
    <dgm:pt modelId="{A1F895CE-F3D4-42E6-8485-3C247FB171CE}" type="parTrans" cxnId="{A38B135B-E041-4A9F-AC30-A746224FA743}">
      <dgm:prSet/>
      <dgm:spPr/>
    </dgm:pt>
    <dgm:pt modelId="{C725F767-EF90-4301-B86C-4808B9A2AEA5}" type="sibTrans" cxnId="{A38B135B-E041-4A9F-AC30-A746224FA743}">
      <dgm:prSet/>
      <dgm:spPr/>
    </dgm:pt>
    <dgm:pt modelId="{91EFAFB0-F3AA-46F7-83AB-03F5F7B4A217}" type="pres">
      <dgm:prSet presAssocID="{377E8E28-803E-42C0-95CF-7B8BF7736BE2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3DF247B-C5EA-4A17-842D-E8939FE8B02E}" type="pres">
      <dgm:prSet presAssocID="{B580321C-945A-41AF-8DF2-DF473EA4178B}" presName="composite" presStyleCnt="0"/>
      <dgm:spPr/>
    </dgm:pt>
    <dgm:pt modelId="{90B39FFC-C1B7-4BFE-A40C-9BA0C51F73FA}" type="pres">
      <dgm:prSet presAssocID="{B580321C-945A-41AF-8DF2-DF473EA4178B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A4A045A-C464-40ED-9F04-2F42C82AF7EE}" type="pres">
      <dgm:prSet presAssocID="{B580321C-945A-41AF-8DF2-DF473EA4178B}" presName="descendantText" presStyleLbl="alignAcc1" presStyleIdx="0" presStyleCnt="3" custLinFactNeighborX="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BCDA1C8-243D-4AEB-A2DD-286B2C1060B4}" type="pres">
      <dgm:prSet presAssocID="{EFFF3E16-5A92-42C1-A000-457DEEDDB6FF}" presName="sp" presStyleCnt="0"/>
      <dgm:spPr/>
    </dgm:pt>
    <dgm:pt modelId="{8B025FEF-4229-40FF-8113-3B0902D46049}" type="pres">
      <dgm:prSet presAssocID="{E0C17F09-5442-449F-9D0C-BFDE61326AA5}" presName="composite" presStyleCnt="0"/>
      <dgm:spPr/>
    </dgm:pt>
    <dgm:pt modelId="{5FAF1D00-19F8-48FB-9C8D-58BB01606326}" type="pres">
      <dgm:prSet presAssocID="{E0C17F09-5442-449F-9D0C-BFDE61326AA5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72550D4-7520-436F-A778-3FAC89A901A4}" type="pres">
      <dgm:prSet presAssocID="{E0C17F09-5442-449F-9D0C-BFDE61326AA5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D4B8798-16F7-429C-9F20-012860120595}" type="pres">
      <dgm:prSet presAssocID="{C6015819-F0EE-4652-AC61-0A081779FFC9}" presName="sp" presStyleCnt="0"/>
      <dgm:spPr/>
    </dgm:pt>
    <dgm:pt modelId="{CE106A15-FAE2-47EA-8539-357414403631}" type="pres">
      <dgm:prSet presAssocID="{6AE7C471-49A6-4411-98E5-39395BF7648A}" presName="composite" presStyleCnt="0"/>
      <dgm:spPr/>
    </dgm:pt>
    <dgm:pt modelId="{AADCC0F9-450F-40F2-8352-1D72F2238CCA}" type="pres">
      <dgm:prSet presAssocID="{6AE7C471-49A6-4411-98E5-39395BF7648A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1B8BEFB-20E1-4309-88F0-E0039CDB44FE}" type="pres">
      <dgm:prSet presAssocID="{6AE7C471-49A6-4411-98E5-39395BF7648A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0CE81FCB-773C-4889-88E9-33BDB7F15E0D}" srcId="{6AE7C471-49A6-4411-98E5-39395BF7648A}" destId="{B18A62B3-51EE-44B5-A717-0DCF92B2DC74}" srcOrd="0" destOrd="0" parTransId="{B4BDFF1B-0AD3-405B-8994-7127A01FBABB}" sibTransId="{DEEDAC3C-36F4-4E42-9351-B3331B6FD2C7}"/>
    <dgm:cxn modelId="{4F941181-705A-4043-9B09-70B5F78D7231}" srcId="{B580321C-945A-41AF-8DF2-DF473EA4178B}" destId="{1039BF4D-A4D8-4495-9BA2-A9CD0849AB22}" srcOrd="1" destOrd="0" parTransId="{7ADA1007-1063-4450-B6D7-9642628163C7}" sibTransId="{0FC89B84-CBF3-4066-9CFC-E83C6291E4C9}"/>
    <dgm:cxn modelId="{E8A187A4-8C78-4D98-B0C2-16D6CBE57B24}" srcId="{377E8E28-803E-42C0-95CF-7B8BF7736BE2}" destId="{E0C17F09-5442-449F-9D0C-BFDE61326AA5}" srcOrd="1" destOrd="0" parTransId="{82F97C85-FA57-4D6D-82CC-D39F27C81D52}" sibTransId="{C6015819-F0EE-4652-AC61-0A081779FFC9}"/>
    <dgm:cxn modelId="{4C3F088E-B612-4B66-B7DC-1E0FB6B217EE}" type="presOf" srcId="{B580321C-945A-41AF-8DF2-DF473EA4178B}" destId="{90B39FFC-C1B7-4BFE-A40C-9BA0C51F73FA}" srcOrd="0" destOrd="0" presId="urn:microsoft.com/office/officeart/2005/8/layout/chevron2"/>
    <dgm:cxn modelId="{657ADDF7-1995-47AB-86D0-EA790025D5F7}" type="presOf" srcId="{69BFC329-8270-4DCA-8AA8-5F1852394DB2}" destId="{51B8BEFB-20E1-4309-88F0-E0039CDB44FE}" srcOrd="0" destOrd="1" presId="urn:microsoft.com/office/officeart/2005/8/layout/chevron2"/>
    <dgm:cxn modelId="{33B3668A-B8FE-4E60-9ACD-BBB92FCE9D26}" srcId="{B580321C-945A-41AF-8DF2-DF473EA4178B}" destId="{4B37C55F-720B-44F0-AE1E-61B39A290D53}" srcOrd="0" destOrd="0" parTransId="{C823B7DE-3E87-48EB-AD72-200C27C8078E}" sibTransId="{6CEC2ADB-68A7-4132-B3A6-A1DD4281C3B8}"/>
    <dgm:cxn modelId="{CF7E671B-4650-4130-8F5E-1912567F0C24}" srcId="{E0C17F09-5442-449F-9D0C-BFDE61326AA5}" destId="{FEAE93D4-257D-473B-AA20-E2A010E66F96}" srcOrd="0" destOrd="0" parTransId="{75B011E7-E570-4440-B1D1-CD9136D19F6E}" sibTransId="{468DEF48-3258-4921-9C3C-94A779ACA7C5}"/>
    <dgm:cxn modelId="{C43ACF2E-09FB-4409-919D-7A9FDA94AF98}" srcId="{6AE7C471-49A6-4411-98E5-39395BF7648A}" destId="{69BFC329-8270-4DCA-8AA8-5F1852394DB2}" srcOrd="1" destOrd="0" parTransId="{103709C1-E011-4B05-8D40-6D2FB5EFAA77}" sibTransId="{C9F1F694-B857-4452-A0D8-80A815E9A86C}"/>
    <dgm:cxn modelId="{5CD6A324-D2E6-4FF7-B23A-C2466B6D4446}" srcId="{377E8E28-803E-42C0-95CF-7B8BF7736BE2}" destId="{6AE7C471-49A6-4411-98E5-39395BF7648A}" srcOrd="2" destOrd="0" parTransId="{F0C73562-4D4D-47D0-8C4A-FD19090E2477}" sibTransId="{3C26BAD0-BEE9-4B34-9C5E-E8C40518E9E4}"/>
    <dgm:cxn modelId="{04298239-2592-4059-B737-01BC0D403584}" type="presOf" srcId="{FEAE93D4-257D-473B-AA20-E2A010E66F96}" destId="{C72550D4-7520-436F-A778-3FAC89A901A4}" srcOrd="0" destOrd="0" presId="urn:microsoft.com/office/officeart/2005/8/layout/chevron2"/>
    <dgm:cxn modelId="{8B1C7BFA-0A08-4F5C-B244-FADF1A6EF56F}" srcId="{377E8E28-803E-42C0-95CF-7B8BF7736BE2}" destId="{B580321C-945A-41AF-8DF2-DF473EA4178B}" srcOrd="0" destOrd="0" parTransId="{93C5C6E5-17E2-4BA1-831A-64BC9CD23203}" sibTransId="{EFFF3E16-5A92-42C1-A000-457DEEDDB6FF}"/>
    <dgm:cxn modelId="{97BC0DF3-3FEC-47C6-813E-31D3B26C8F30}" type="presOf" srcId="{377E8E28-803E-42C0-95CF-7B8BF7736BE2}" destId="{91EFAFB0-F3AA-46F7-83AB-03F5F7B4A217}" srcOrd="0" destOrd="0" presId="urn:microsoft.com/office/officeart/2005/8/layout/chevron2"/>
    <dgm:cxn modelId="{A7C92249-E7B0-427B-8A7F-6C74F5665D3C}" type="presOf" srcId="{4B37C55F-720B-44F0-AE1E-61B39A290D53}" destId="{FA4A045A-C464-40ED-9F04-2F42C82AF7EE}" srcOrd="0" destOrd="0" presId="urn:microsoft.com/office/officeart/2005/8/layout/chevron2"/>
    <dgm:cxn modelId="{0006A80A-5BD6-428A-83F7-47FFE6685A5A}" type="presOf" srcId="{1039BF4D-A4D8-4495-9BA2-A9CD0849AB22}" destId="{FA4A045A-C464-40ED-9F04-2F42C82AF7EE}" srcOrd="0" destOrd="1" presId="urn:microsoft.com/office/officeart/2005/8/layout/chevron2"/>
    <dgm:cxn modelId="{9F037571-A5F6-4BDC-B0A7-E1FE073B8417}" type="presOf" srcId="{788713B5-7C4A-4736-A5DD-82D6A663C5FB}" destId="{C72550D4-7520-436F-A778-3FAC89A901A4}" srcOrd="0" destOrd="1" presId="urn:microsoft.com/office/officeart/2005/8/layout/chevron2"/>
    <dgm:cxn modelId="{FA7DCFF9-1250-4CDF-A272-0C91E94B4508}" type="presOf" srcId="{6AE7C471-49A6-4411-98E5-39395BF7648A}" destId="{AADCC0F9-450F-40F2-8352-1D72F2238CCA}" srcOrd="0" destOrd="0" presId="urn:microsoft.com/office/officeart/2005/8/layout/chevron2"/>
    <dgm:cxn modelId="{A38B135B-E041-4A9F-AC30-A746224FA743}" srcId="{E0C17F09-5442-449F-9D0C-BFDE61326AA5}" destId="{788713B5-7C4A-4736-A5DD-82D6A663C5FB}" srcOrd="1" destOrd="0" parTransId="{A1F895CE-F3D4-42E6-8485-3C247FB171CE}" sibTransId="{C725F767-EF90-4301-B86C-4808B9A2AEA5}"/>
    <dgm:cxn modelId="{C3A94162-9CD4-4006-905C-BC0EC025CB92}" type="presOf" srcId="{B18A62B3-51EE-44B5-A717-0DCF92B2DC74}" destId="{51B8BEFB-20E1-4309-88F0-E0039CDB44FE}" srcOrd="0" destOrd="0" presId="urn:microsoft.com/office/officeart/2005/8/layout/chevron2"/>
    <dgm:cxn modelId="{13B92000-2B66-496F-B3BB-70F8CD1547A7}" type="presOf" srcId="{E0C17F09-5442-449F-9D0C-BFDE61326AA5}" destId="{5FAF1D00-19F8-48FB-9C8D-58BB01606326}" srcOrd="0" destOrd="0" presId="urn:microsoft.com/office/officeart/2005/8/layout/chevron2"/>
    <dgm:cxn modelId="{9D4AE630-B4DE-4317-9EFC-F1F432161728}" type="presParOf" srcId="{91EFAFB0-F3AA-46F7-83AB-03F5F7B4A217}" destId="{C3DF247B-C5EA-4A17-842D-E8939FE8B02E}" srcOrd="0" destOrd="0" presId="urn:microsoft.com/office/officeart/2005/8/layout/chevron2"/>
    <dgm:cxn modelId="{360A6030-2355-4961-B162-4F5AC63FD6D2}" type="presParOf" srcId="{C3DF247B-C5EA-4A17-842D-E8939FE8B02E}" destId="{90B39FFC-C1B7-4BFE-A40C-9BA0C51F73FA}" srcOrd="0" destOrd="0" presId="urn:microsoft.com/office/officeart/2005/8/layout/chevron2"/>
    <dgm:cxn modelId="{E2EAE58D-BE3B-4254-AAE2-0FD1202C285D}" type="presParOf" srcId="{C3DF247B-C5EA-4A17-842D-E8939FE8B02E}" destId="{FA4A045A-C464-40ED-9F04-2F42C82AF7EE}" srcOrd="1" destOrd="0" presId="urn:microsoft.com/office/officeart/2005/8/layout/chevron2"/>
    <dgm:cxn modelId="{39476DEB-C4D4-4B95-A8B4-5F6497855F44}" type="presParOf" srcId="{91EFAFB0-F3AA-46F7-83AB-03F5F7B4A217}" destId="{FBCDA1C8-243D-4AEB-A2DD-286B2C1060B4}" srcOrd="1" destOrd="0" presId="urn:microsoft.com/office/officeart/2005/8/layout/chevron2"/>
    <dgm:cxn modelId="{19B327DD-415F-4985-9219-F09B8B2C35F2}" type="presParOf" srcId="{91EFAFB0-F3AA-46F7-83AB-03F5F7B4A217}" destId="{8B025FEF-4229-40FF-8113-3B0902D46049}" srcOrd="2" destOrd="0" presId="urn:microsoft.com/office/officeart/2005/8/layout/chevron2"/>
    <dgm:cxn modelId="{1A0ADAB8-7FCA-47B3-8C36-27D712120547}" type="presParOf" srcId="{8B025FEF-4229-40FF-8113-3B0902D46049}" destId="{5FAF1D00-19F8-48FB-9C8D-58BB01606326}" srcOrd="0" destOrd="0" presId="urn:microsoft.com/office/officeart/2005/8/layout/chevron2"/>
    <dgm:cxn modelId="{A37AFDF6-FD60-4FA0-AA6C-97125FCB900B}" type="presParOf" srcId="{8B025FEF-4229-40FF-8113-3B0902D46049}" destId="{C72550D4-7520-436F-A778-3FAC89A901A4}" srcOrd="1" destOrd="0" presId="urn:microsoft.com/office/officeart/2005/8/layout/chevron2"/>
    <dgm:cxn modelId="{6B86F818-3FB1-4126-A77D-4B8C5645E35B}" type="presParOf" srcId="{91EFAFB0-F3AA-46F7-83AB-03F5F7B4A217}" destId="{BD4B8798-16F7-429C-9F20-012860120595}" srcOrd="3" destOrd="0" presId="urn:microsoft.com/office/officeart/2005/8/layout/chevron2"/>
    <dgm:cxn modelId="{78829A93-743D-4502-9CB7-4A9FB075BAE6}" type="presParOf" srcId="{91EFAFB0-F3AA-46F7-83AB-03F5F7B4A217}" destId="{CE106A15-FAE2-47EA-8539-357414403631}" srcOrd="4" destOrd="0" presId="urn:microsoft.com/office/officeart/2005/8/layout/chevron2"/>
    <dgm:cxn modelId="{FCB0E4A3-BC03-4BAC-A2ED-759AA5E6E019}" type="presParOf" srcId="{CE106A15-FAE2-47EA-8539-357414403631}" destId="{AADCC0F9-450F-40F2-8352-1D72F2238CCA}" srcOrd="0" destOrd="0" presId="urn:microsoft.com/office/officeart/2005/8/layout/chevron2"/>
    <dgm:cxn modelId="{D750CF58-59CC-4C6B-8FDC-A8D8344D7932}" type="presParOf" srcId="{CE106A15-FAE2-47EA-8539-357414403631}" destId="{51B8BEFB-20E1-4309-88F0-E0039CDB44F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9E385C9-84A0-40FA-80A1-679920E43E5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D6FCE692-4F59-4253-89B0-82FAC9AA40CC}">
      <dgm:prSet phldrT="[Текст]" phldr="1" custT="1"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1DEF0AFC-6E3C-4835-8254-70356AF8FA0E}" type="parTrans" cxnId="{9B788714-BA18-4CC8-8332-67B8F0F289F5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8BED88E7-6751-4A9E-8641-7D1BAF6E3467}" type="sibTrans" cxnId="{9B788714-BA18-4CC8-8332-67B8F0F289F5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B29EEB97-01E3-474A-B294-C692948429F8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Являются экспериментальными и педагогическими площадками межрегионального, регионального и муниципального уровня по внедрению Федерального государственного образовательного стандарта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EBE177B-0DD0-4C07-859E-75945D7992EB}" type="parTrans" cxnId="{1E00F013-1150-4400-A632-9CC0C61B0CA2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2C92C91-3E8D-4B8C-8AF5-342334544B64}" type="sibTrans" cxnId="{1E00F013-1150-4400-A632-9CC0C61B0CA2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E42C9DB-8ABA-44B7-983A-1DB857943109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Являются муниципальными площадками по реализации проектов по осуществлению преемственности между дошкольным и начальным общим образованием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B270E47F-FF9D-4302-8F7F-32277EF3695B}" type="parTrans" cxnId="{270F11F7-2772-4D81-B6A6-CF0F5BF9661F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49536ED6-0F4A-4804-85A3-F7320D93B521}" type="sibTrans" cxnId="{270F11F7-2772-4D81-B6A6-CF0F5BF9661F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74B14528-8640-4347-B375-752A89ED702A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Являются площадками по внедрению Всероссийского проекта «Самбо в школу»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C2207844-AF8A-4400-873A-E35CAF381ACA}" type="parTrans" cxnId="{B644DE80-6783-46A7-B7C5-D8148477ACF6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888A1C1-CBF0-45E8-B47E-B75441590F8D}" type="sibTrans" cxnId="{B644DE80-6783-46A7-B7C5-D8148477ACF6}">
      <dgm:prSet/>
      <dgm:spPr/>
      <dgm:t>
        <a:bodyPr/>
        <a:lstStyle/>
        <a:p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3CD6EFF2-8A77-40C7-B4AD-660501007AB4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Являются площадками для внедрения пилотного проекта «Межрегиональное сетевое партнерство. Учимся жить устойчиво в глобальном мире. Экология. Здоровье. Безопасность»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E91B9F03-1AEF-4FC9-845D-1698F14D49D0}" type="parTrans" cxnId="{D0C0663F-1D57-4241-9A4F-9D42D19A0749}">
      <dgm:prSet/>
      <dgm:spPr/>
      <dgm:t>
        <a:bodyPr/>
        <a:lstStyle/>
        <a:p>
          <a:endParaRPr lang="ru-RU"/>
        </a:p>
      </dgm:t>
    </dgm:pt>
    <dgm:pt modelId="{15F15E37-DF70-43ED-B1C4-5FF943387591}" type="sibTrans" cxnId="{D0C0663F-1D57-4241-9A4F-9D42D19A0749}">
      <dgm:prSet/>
      <dgm:spPr/>
      <dgm:t>
        <a:bodyPr/>
        <a:lstStyle/>
        <a:p>
          <a:endParaRPr lang="ru-RU"/>
        </a:p>
      </dgm:t>
    </dgm:pt>
    <dgm:pt modelId="{D0BEFEA7-10A2-4F3C-AB0E-026F66E53E7C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Являются региональными площадками по апробации учебно-методических курсов «Живая природа Иркутской области», «Финансовая грамотность», «</a:t>
          </a:r>
          <a:r>
            <a:rPr lang="ru-RU" sz="1600" err="1" smtClean="0">
              <a:solidFill>
                <a:schemeClr val="accent1">
                  <a:lumMod val="50000"/>
                </a:schemeClr>
              </a:solidFill>
            </a:rPr>
            <a:t>Тьютерское</a:t>
          </a:r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 сопровождение детей с особыми образовательными потребностями в условиях дополнительного образования»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F214C7EA-C910-4CDD-9A12-20CCFAC23F0A}" type="parTrans" cxnId="{8896B53F-82FC-487F-8D17-B9A0A029B351}">
      <dgm:prSet/>
      <dgm:spPr/>
      <dgm:t>
        <a:bodyPr/>
        <a:lstStyle/>
        <a:p>
          <a:endParaRPr lang="ru-RU"/>
        </a:p>
      </dgm:t>
    </dgm:pt>
    <dgm:pt modelId="{51E54314-6BFA-4F16-9CBA-3DF739AE356D}" type="sibTrans" cxnId="{8896B53F-82FC-487F-8D17-B9A0A029B351}">
      <dgm:prSet/>
      <dgm:spPr/>
      <dgm:t>
        <a:bodyPr/>
        <a:lstStyle/>
        <a:p>
          <a:endParaRPr lang="ru-RU"/>
        </a:p>
      </dgm:t>
    </dgm:pt>
    <dgm:pt modelId="{6069C308-E937-4572-BD90-5ED721F4C57B}">
      <dgm:prSet phldrT="[Текст]" custT="1"/>
      <dgm:spPr/>
      <dgm:t>
        <a:bodyPr/>
        <a:lstStyle/>
        <a:p>
          <a:r>
            <a:rPr lang="ru-RU" sz="1600" smtClean="0">
              <a:solidFill>
                <a:schemeClr val="accent1">
                  <a:lumMod val="50000"/>
                </a:schemeClr>
              </a:solidFill>
            </a:rPr>
            <a:t>СОШ № 10 УКМО – участник федеральной целевой программы «Развитие единой образовательной информационной сети». Экспериментальная площадка по апробации электронных изданий учебного назначения по договору с ГУ «Республиканский центр экспертизы, мультимедиа и телекоммуникаций в образовании»</a:t>
          </a:r>
          <a:endParaRPr lang="ru-RU" sz="1600">
            <a:solidFill>
              <a:schemeClr val="accent1">
                <a:lumMod val="50000"/>
              </a:schemeClr>
            </a:solidFill>
          </a:endParaRPr>
        </a:p>
      </dgm:t>
    </dgm:pt>
    <dgm:pt modelId="{07439350-40B3-4A4E-BE1C-94ED4AC7A17D}" type="parTrans" cxnId="{49C304B5-BBB8-4BB4-AD7B-1DC28FCE7362}">
      <dgm:prSet/>
      <dgm:spPr/>
      <dgm:t>
        <a:bodyPr/>
        <a:lstStyle/>
        <a:p>
          <a:endParaRPr lang="ru-RU"/>
        </a:p>
      </dgm:t>
    </dgm:pt>
    <dgm:pt modelId="{A1C9762D-7BA5-4B8A-A84E-7CE784DEDA2A}" type="sibTrans" cxnId="{49C304B5-BBB8-4BB4-AD7B-1DC28FCE7362}">
      <dgm:prSet/>
      <dgm:spPr/>
      <dgm:t>
        <a:bodyPr/>
        <a:lstStyle/>
        <a:p>
          <a:endParaRPr lang="ru-RU"/>
        </a:p>
      </dgm:t>
    </dgm:pt>
    <dgm:pt modelId="{270E686B-FE7A-49DD-A0F1-2FC969F844BE}" type="pres">
      <dgm:prSet presAssocID="{09E385C9-84A0-40FA-80A1-679920E43E5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B3C6D5AB-A87B-4663-95D9-7B82F3C25E95}" type="pres">
      <dgm:prSet presAssocID="{D6FCE692-4F59-4253-89B0-82FAC9AA40CC}" presName="thickLine" presStyleLbl="alignNode1" presStyleIdx="0" presStyleCnt="1"/>
      <dgm:spPr/>
    </dgm:pt>
    <dgm:pt modelId="{A233552E-DAE7-4769-9B9F-C0D55CCD25BC}" type="pres">
      <dgm:prSet presAssocID="{D6FCE692-4F59-4253-89B0-82FAC9AA40CC}" presName="horz1" presStyleCnt="0"/>
      <dgm:spPr/>
    </dgm:pt>
    <dgm:pt modelId="{4EC73B88-BFB9-4F3A-B018-7E764C62F1E6}" type="pres">
      <dgm:prSet presAssocID="{D6FCE692-4F59-4253-89B0-82FAC9AA40CC}" presName="tx1" presStyleLbl="revTx" presStyleIdx="0" presStyleCnt="7"/>
      <dgm:spPr/>
      <dgm:t>
        <a:bodyPr/>
        <a:lstStyle/>
        <a:p>
          <a:endParaRPr lang="ru-RU"/>
        </a:p>
      </dgm:t>
    </dgm:pt>
    <dgm:pt modelId="{AF662252-6EFD-4B1C-B194-7716AC664789}" type="pres">
      <dgm:prSet presAssocID="{D6FCE692-4F59-4253-89B0-82FAC9AA40CC}" presName="vert1" presStyleCnt="0"/>
      <dgm:spPr/>
    </dgm:pt>
    <dgm:pt modelId="{29FFBA01-4FDB-49DA-A270-7203D520EBAF}" type="pres">
      <dgm:prSet presAssocID="{B29EEB97-01E3-474A-B294-C692948429F8}" presName="vertSpace2a" presStyleCnt="0"/>
      <dgm:spPr/>
    </dgm:pt>
    <dgm:pt modelId="{D63A188C-CC0A-4DEE-9866-D08FB57EEC5A}" type="pres">
      <dgm:prSet presAssocID="{B29EEB97-01E3-474A-B294-C692948429F8}" presName="horz2" presStyleCnt="0"/>
      <dgm:spPr/>
    </dgm:pt>
    <dgm:pt modelId="{475F2F13-CFEA-4E2C-9FC7-6DD27BFDBF9D}" type="pres">
      <dgm:prSet presAssocID="{B29EEB97-01E3-474A-B294-C692948429F8}" presName="horzSpace2" presStyleCnt="0"/>
      <dgm:spPr/>
    </dgm:pt>
    <dgm:pt modelId="{C1E94296-D481-439F-A636-55A813EA857E}" type="pres">
      <dgm:prSet presAssocID="{B29EEB97-01E3-474A-B294-C692948429F8}" presName="tx2" presStyleLbl="revTx" presStyleIdx="1" presStyleCnt="7"/>
      <dgm:spPr/>
      <dgm:t>
        <a:bodyPr/>
        <a:lstStyle/>
        <a:p>
          <a:endParaRPr lang="ru-RU"/>
        </a:p>
      </dgm:t>
    </dgm:pt>
    <dgm:pt modelId="{34D826D3-8ED7-4616-99D2-F5B30B50382A}" type="pres">
      <dgm:prSet presAssocID="{B29EEB97-01E3-474A-B294-C692948429F8}" presName="vert2" presStyleCnt="0"/>
      <dgm:spPr/>
    </dgm:pt>
    <dgm:pt modelId="{36C1EE76-B2A5-4A5B-97AB-4A37F7D25904}" type="pres">
      <dgm:prSet presAssocID="{B29EEB97-01E3-474A-B294-C692948429F8}" presName="thinLine2b" presStyleLbl="callout" presStyleIdx="0" presStyleCnt="6"/>
      <dgm:spPr/>
    </dgm:pt>
    <dgm:pt modelId="{70D20568-099B-47A3-B88A-7DF5A158C918}" type="pres">
      <dgm:prSet presAssocID="{B29EEB97-01E3-474A-B294-C692948429F8}" presName="vertSpace2b" presStyleCnt="0"/>
      <dgm:spPr/>
    </dgm:pt>
    <dgm:pt modelId="{8810BA82-C14C-4A4F-8F63-DF9A9F09BF62}" type="pres">
      <dgm:prSet presAssocID="{3CD6EFF2-8A77-40C7-B4AD-660501007AB4}" presName="horz2" presStyleCnt="0"/>
      <dgm:spPr/>
    </dgm:pt>
    <dgm:pt modelId="{C94B4E00-5D0D-408D-BCFD-56777EFC85EC}" type="pres">
      <dgm:prSet presAssocID="{3CD6EFF2-8A77-40C7-B4AD-660501007AB4}" presName="horzSpace2" presStyleCnt="0"/>
      <dgm:spPr/>
    </dgm:pt>
    <dgm:pt modelId="{90209F88-1788-408F-A2BF-2B29E31E936C}" type="pres">
      <dgm:prSet presAssocID="{3CD6EFF2-8A77-40C7-B4AD-660501007AB4}" presName="tx2" presStyleLbl="revTx" presStyleIdx="2" presStyleCnt="7"/>
      <dgm:spPr/>
      <dgm:t>
        <a:bodyPr/>
        <a:lstStyle/>
        <a:p>
          <a:endParaRPr lang="ru-RU"/>
        </a:p>
      </dgm:t>
    </dgm:pt>
    <dgm:pt modelId="{FF3A37A9-E781-4C6C-A8AF-53499EFB2C2F}" type="pres">
      <dgm:prSet presAssocID="{3CD6EFF2-8A77-40C7-B4AD-660501007AB4}" presName="vert2" presStyleCnt="0"/>
      <dgm:spPr/>
    </dgm:pt>
    <dgm:pt modelId="{20BB1AA5-4086-4260-8731-FA2CF03B2603}" type="pres">
      <dgm:prSet presAssocID="{3CD6EFF2-8A77-40C7-B4AD-660501007AB4}" presName="thinLine2b" presStyleLbl="callout" presStyleIdx="1" presStyleCnt="6"/>
      <dgm:spPr/>
    </dgm:pt>
    <dgm:pt modelId="{575495CD-73D9-4B9A-BB0D-372B9BE97AAD}" type="pres">
      <dgm:prSet presAssocID="{3CD6EFF2-8A77-40C7-B4AD-660501007AB4}" presName="vertSpace2b" presStyleCnt="0"/>
      <dgm:spPr/>
    </dgm:pt>
    <dgm:pt modelId="{E31C7C27-18BE-4695-8F86-41802B9701B7}" type="pres">
      <dgm:prSet presAssocID="{D0BEFEA7-10A2-4F3C-AB0E-026F66E53E7C}" presName="horz2" presStyleCnt="0"/>
      <dgm:spPr/>
    </dgm:pt>
    <dgm:pt modelId="{C1FC7937-4E65-45E6-A18E-513B0D6171FB}" type="pres">
      <dgm:prSet presAssocID="{D0BEFEA7-10A2-4F3C-AB0E-026F66E53E7C}" presName="horzSpace2" presStyleCnt="0"/>
      <dgm:spPr/>
    </dgm:pt>
    <dgm:pt modelId="{B7579A36-AB15-4D37-8DD3-E3980478868F}" type="pres">
      <dgm:prSet presAssocID="{D0BEFEA7-10A2-4F3C-AB0E-026F66E53E7C}" presName="tx2" presStyleLbl="revTx" presStyleIdx="3" presStyleCnt="7"/>
      <dgm:spPr/>
      <dgm:t>
        <a:bodyPr/>
        <a:lstStyle/>
        <a:p>
          <a:endParaRPr lang="ru-RU"/>
        </a:p>
      </dgm:t>
    </dgm:pt>
    <dgm:pt modelId="{DABCACB5-6063-477A-8778-46AD36BAF82A}" type="pres">
      <dgm:prSet presAssocID="{D0BEFEA7-10A2-4F3C-AB0E-026F66E53E7C}" presName="vert2" presStyleCnt="0"/>
      <dgm:spPr/>
    </dgm:pt>
    <dgm:pt modelId="{4B6ED59E-DD7E-4228-B580-1A0B802B3213}" type="pres">
      <dgm:prSet presAssocID="{D0BEFEA7-10A2-4F3C-AB0E-026F66E53E7C}" presName="thinLine2b" presStyleLbl="callout" presStyleIdx="2" presStyleCnt="6"/>
      <dgm:spPr/>
    </dgm:pt>
    <dgm:pt modelId="{AC97D252-79FC-4B5D-8B67-8D25AD4A2C37}" type="pres">
      <dgm:prSet presAssocID="{D0BEFEA7-10A2-4F3C-AB0E-026F66E53E7C}" presName="vertSpace2b" presStyleCnt="0"/>
      <dgm:spPr/>
    </dgm:pt>
    <dgm:pt modelId="{EBCC26DE-E88F-476B-AD6D-C8FD4A064F71}" type="pres">
      <dgm:prSet presAssocID="{3E42C9DB-8ABA-44B7-983A-1DB857943109}" presName="horz2" presStyleCnt="0"/>
      <dgm:spPr/>
    </dgm:pt>
    <dgm:pt modelId="{B4F301E9-8FC2-42E0-953E-2276194CBB02}" type="pres">
      <dgm:prSet presAssocID="{3E42C9DB-8ABA-44B7-983A-1DB857943109}" presName="horzSpace2" presStyleCnt="0"/>
      <dgm:spPr/>
    </dgm:pt>
    <dgm:pt modelId="{5F207371-B156-4194-B303-592D51E18A65}" type="pres">
      <dgm:prSet presAssocID="{3E42C9DB-8ABA-44B7-983A-1DB857943109}" presName="tx2" presStyleLbl="revTx" presStyleIdx="4" presStyleCnt="7"/>
      <dgm:spPr/>
      <dgm:t>
        <a:bodyPr/>
        <a:lstStyle/>
        <a:p>
          <a:endParaRPr lang="ru-RU"/>
        </a:p>
      </dgm:t>
    </dgm:pt>
    <dgm:pt modelId="{AB40FF78-AF1F-4752-B31A-BFFB7F68B78D}" type="pres">
      <dgm:prSet presAssocID="{3E42C9DB-8ABA-44B7-983A-1DB857943109}" presName="vert2" presStyleCnt="0"/>
      <dgm:spPr/>
    </dgm:pt>
    <dgm:pt modelId="{4585CB3A-E5C6-4871-AD00-96F95FC274B5}" type="pres">
      <dgm:prSet presAssocID="{3E42C9DB-8ABA-44B7-983A-1DB857943109}" presName="thinLine2b" presStyleLbl="callout" presStyleIdx="3" presStyleCnt="6"/>
      <dgm:spPr/>
    </dgm:pt>
    <dgm:pt modelId="{37FED36D-E0D2-429B-8A6F-AA9D6C5624F2}" type="pres">
      <dgm:prSet presAssocID="{3E42C9DB-8ABA-44B7-983A-1DB857943109}" presName="vertSpace2b" presStyleCnt="0"/>
      <dgm:spPr/>
    </dgm:pt>
    <dgm:pt modelId="{3631BFC2-6B68-4FB2-AE9F-9CEBE185E25F}" type="pres">
      <dgm:prSet presAssocID="{74B14528-8640-4347-B375-752A89ED702A}" presName="horz2" presStyleCnt="0"/>
      <dgm:spPr/>
    </dgm:pt>
    <dgm:pt modelId="{5B632787-6F1F-4944-B541-47C003E65F84}" type="pres">
      <dgm:prSet presAssocID="{74B14528-8640-4347-B375-752A89ED702A}" presName="horzSpace2" presStyleCnt="0"/>
      <dgm:spPr/>
    </dgm:pt>
    <dgm:pt modelId="{323E9969-EE5E-41AD-B53A-403A581A633F}" type="pres">
      <dgm:prSet presAssocID="{74B14528-8640-4347-B375-752A89ED702A}" presName="tx2" presStyleLbl="revTx" presStyleIdx="5" presStyleCnt="7"/>
      <dgm:spPr/>
      <dgm:t>
        <a:bodyPr/>
        <a:lstStyle/>
        <a:p>
          <a:endParaRPr lang="ru-RU"/>
        </a:p>
      </dgm:t>
    </dgm:pt>
    <dgm:pt modelId="{C715BA76-6A0D-4470-BC6E-0EAB2A7B41AA}" type="pres">
      <dgm:prSet presAssocID="{74B14528-8640-4347-B375-752A89ED702A}" presName="vert2" presStyleCnt="0"/>
      <dgm:spPr/>
    </dgm:pt>
    <dgm:pt modelId="{729990FD-0F3F-4C3A-A991-B3C7FF37C47F}" type="pres">
      <dgm:prSet presAssocID="{74B14528-8640-4347-B375-752A89ED702A}" presName="thinLine2b" presStyleLbl="callout" presStyleIdx="4" presStyleCnt="6"/>
      <dgm:spPr/>
    </dgm:pt>
    <dgm:pt modelId="{D7462B7C-23CA-41C3-AFA1-6D3A15049ADF}" type="pres">
      <dgm:prSet presAssocID="{74B14528-8640-4347-B375-752A89ED702A}" presName="vertSpace2b" presStyleCnt="0"/>
      <dgm:spPr/>
    </dgm:pt>
    <dgm:pt modelId="{58F5F1F9-DDED-44DA-86E1-1EE7270896F2}" type="pres">
      <dgm:prSet presAssocID="{6069C308-E937-4572-BD90-5ED721F4C57B}" presName="horz2" presStyleCnt="0"/>
      <dgm:spPr/>
    </dgm:pt>
    <dgm:pt modelId="{CBC058C1-EA58-4908-8A31-4B9A57C87414}" type="pres">
      <dgm:prSet presAssocID="{6069C308-E937-4572-BD90-5ED721F4C57B}" presName="horzSpace2" presStyleCnt="0"/>
      <dgm:spPr/>
    </dgm:pt>
    <dgm:pt modelId="{E06A9E9C-460F-45DF-890E-F3642D795169}" type="pres">
      <dgm:prSet presAssocID="{6069C308-E937-4572-BD90-5ED721F4C57B}" presName="tx2" presStyleLbl="revTx" presStyleIdx="6" presStyleCnt="7"/>
      <dgm:spPr/>
      <dgm:t>
        <a:bodyPr/>
        <a:lstStyle/>
        <a:p>
          <a:endParaRPr lang="ru-RU"/>
        </a:p>
      </dgm:t>
    </dgm:pt>
    <dgm:pt modelId="{452856CA-564C-4A32-95A6-848FD7263941}" type="pres">
      <dgm:prSet presAssocID="{6069C308-E937-4572-BD90-5ED721F4C57B}" presName="vert2" presStyleCnt="0"/>
      <dgm:spPr/>
    </dgm:pt>
    <dgm:pt modelId="{277D7CF3-69B0-47BD-AC81-3DC1572B2F30}" type="pres">
      <dgm:prSet presAssocID="{6069C308-E937-4572-BD90-5ED721F4C57B}" presName="thinLine2b" presStyleLbl="callout" presStyleIdx="5" presStyleCnt="6"/>
      <dgm:spPr/>
    </dgm:pt>
    <dgm:pt modelId="{54232D9A-B49B-491A-971A-6B3620A00C2E}" type="pres">
      <dgm:prSet presAssocID="{6069C308-E937-4572-BD90-5ED721F4C57B}" presName="vertSpace2b" presStyleCnt="0"/>
      <dgm:spPr/>
    </dgm:pt>
  </dgm:ptLst>
  <dgm:cxnLst>
    <dgm:cxn modelId="{1E00F013-1150-4400-A632-9CC0C61B0CA2}" srcId="{D6FCE692-4F59-4253-89B0-82FAC9AA40CC}" destId="{B29EEB97-01E3-474A-B294-C692948429F8}" srcOrd="0" destOrd="0" parTransId="{3EBE177B-0DD0-4C07-859E-75945D7992EB}" sibTransId="{32C92C91-3E8D-4B8C-8AF5-342334544B64}"/>
    <dgm:cxn modelId="{2D3CC3C4-8D32-4131-BE2E-E6BE72EAEF79}" type="presOf" srcId="{D6FCE692-4F59-4253-89B0-82FAC9AA40CC}" destId="{4EC73B88-BFB9-4F3A-B018-7E764C62F1E6}" srcOrd="0" destOrd="0" presId="urn:microsoft.com/office/officeart/2008/layout/LinedList"/>
    <dgm:cxn modelId="{C8B960CB-C899-447D-97A9-489729805A03}" type="presOf" srcId="{B29EEB97-01E3-474A-B294-C692948429F8}" destId="{C1E94296-D481-439F-A636-55A813EA857E}" srcOrd="0" destOrd="0" presId="urn:microsoft.com/office/officeart/2008/layout/LinedList"/>
    <dgm:cxn modelId="{270F11F7-2772-4D81-B6A6-CF0F5BF9661F}" srcId="{D6FCE692-4F59-4253-89B0-82FAC9AA40CC}" destId="{3E42C9DB-8ABA-44B7-983A-1DB857943109}" srcOrd="3" destOrd="0" parTransId="{B270E47F-FF9D-4302-8F7F-32277EF3695B}" sibTransId="{49536ED6-0F4A-4804-85A3-F7320D93B521}"/>
    <dgm:cxn modelId="{C7499DB8-B0F3-49A1-8290-E2AFA411D8E8}" type="presOf" srcId="{6069C308-E937-4572-BD90-5ED721F4C57B}" destId="{E06A9E9C-460F-45DF-890E-F3642D795169}" srcOrd="0" destOrd="0" presId="urn:microsoft.com/office/officeart/2008/layout/LinedList"/>
    <dgm:cxn modelId="{5F11B82D-8D1B-4140-A1F0-8EA297DF9EFA}" type="presOf" srcId="{3CD6EFF2-8A77-40C7-B4AD-660501007AB4}" destId="{90209F88-1788-408F-A2BF-2B29E31E936C}" srcOrd="0" destOrd="0" presId="urn:microsoft.com/office/officeart/2008/layout/LinedList"/>
    <dgm:cxn modelId="{7C831EFB-1C9B-430B-B7DD-5D0DEE4E6B17}" type="presOf" srcId="{74B14528-8640-4347-B375-752A89ED702A}" destId="{323E9969-EE5E-41AD-B53A-403A581A633F}" srcOrd="0" destOrd="0" presId="urn:microsoft.com/office/officeart/2008/layout/LinedList"/>
    <dgm:cxn modelId="{A00FECE9-12C4-4EB2-A83B-CDA06A425E68}" type="presOf" srcId="{09E385C9-84A0-40FA-80A1-679920E43E52}" destId="{270E686B-FE7A-49DD-A0F1-2FC969F844BE}" srcOrd="0" destOrd="0" presId="urn:microsoft.com/office/officeart/2008/layout/LinedList"/>
    <dgm:cxn modelId="{FBAC0AE6-A4FB-4775-AEA7-A9AFE5852629}" type="presOf" srcId="{3E42C9DB-8ABA-44B7-983A-1DB857943109}" destId="{5F207371-B156-4194-B303-592D51E18A65}" srcOrd="0" destOrd="0" presId="urn:microsoft.com/office/officeart/2008/layout/LinedList"/>
    <dgm:cxn modelId="{E9D267D6-5AEB-44B1-94BE-9A0B9B14102E}" type="presOf" srcId="{D0BEFEA7-10A2-4F3C-AB0E-026F66E53E7C}" destId="{B7579A36-AB15-4D37-8DD3-E3980478868F}" srcOrd="0" destOrd="0" presId="urn:microsoft.com/office/officeart/2008/layout/LinedList"/>
    <dgm:cxn modelId="{D0C0663F-1D57-4241-9A4F-9D42D19A0749}" srcId="{D6FCE692-4F59-4253-89B0-82FAC9AA40CC}" destId="{3CD6EFF2-8A77-40C7-B4AD-660501007AB4}" srcOrd="1" destOrd="0" parTransId="{E91B9F03-1AEF-4FC9-845D-1698F14D49D0}" sibTransId="{15F15E37-DF70-43ED-B1C4-5FF943387591}"/>
    <dgm:cxn modelId="{9B788714-BA18-4CC8-8332-67B8F0F289F5}" srcId="{09E385C9-84A0-40FA-80A1-679920E43E52}" destId="{D6FCE692-4F59-4253-89B0-82FAC9AA40CC}" srcOrd="0" destOrd="0" parTransId="{1DEF0AFC-6E3C-4835-8254-70356AF8FA0E}" sibTransId="{8BED88E7-6751-4A9E-8641-7D1BAF6E3467}"/>
    <dgm:cxn modelId="{B644DE80-6783-46A7-B7C5-D8148477ACF6}" srcId="{D6FCE692-4F59-4253-89B0-82FAC9AA40CC}" destId="{74B14528-8640-4347-B375-752A89ED702A}" srcOrd="4" destOrd="0" parTransId="{C2207844-AF8A-4400-873A-E35CAF381ACA}" sibTransId="{3888A1C1-CBF0-45E8-B47E-B75441590F8D}"/>
    <dgm:cxn modelId="{49C304B5-BBB8-4BB4-AD7B-1DC28FCE7362}" srcId="{D6FCE692-4F59-4253-89B0-82FAC9AA40CC}" destId="{6069C308-E937-4572-BD90-5ED721F4C57B}" srcOrd="5" destOrd="0" parTransId="{07439350-40B3-4A4E-BE1C-94ED4AC7A17D}" sibTransId="{A1C9762D-7BA5-4B8A-A84E-7CE784DEDA2A}"/>
    <dgm:cxn modelId="{8896B53F-82FC-487F-8D17-B9A0A029B351}" srcId="{D6FCE692-4F59-4253-89B0-82FAC9AA40CC}" destId="{D0BEFEA7-10A2-4F3C-AB0E-026F66E53E7C}" srcOrd="2" destOrd="0" parTransId="{F214C7EA-C910-4CDD-9A12-20CCFAC23F0A}" sibTransId="{51E54314-6BFA-4F16-9CBA-3DF739AE356D}"/>
    <dgm:cxn modelId="{1859B2F3-69DF-4D50-98A4-BF75C3357291}" type="presParOf" srcId="{270E686B-FE7A-49DD-A0F1-2FC969F844BE}" destId="{B3C6D5AB-A87B-4663-95D9-7B82F3C25E95}" srcOrd="0" destOrd="0" presId="urn:microsoft.com/office/officeart/2008/layout/LinedList"/>
    <dgm:cxn modelId="{EF9B07D4-EE34-45C4-86FA-8CEF241E969F}" type="presParOf" srcId="{270E686B-FE7A-49DD-A0F1-2FC969F844BE}" destId="{A233552E-DAE7-4769-9B9F-C0D55CCD25BC}" srcOrd="1" destOrd="0" presId="urn:microsoft.com/office/officeart/2008/layout/LinedList"/>
    <dgm:cxn modelId="{07F88AEB-5736-4668-A5BF-F2EEFECC912B}" type="presParOf" srcId="{A233552E-DAE7-4769-9B9F-C0D55CCD25BC}" destId="{4EC73B88-BFB9-4F3A-B018-7E764C62F1E6}" srcOrd="0" destOrd="0" presId="urn:microsoft.com/office/officeart/2008/layout/LinedList"/>
    <dgm:cxn modelId="{8B60CB67-BC11-43A3-888A-DCEEB1F6B41E}" type="presParOf" srcId="{A233552E-DAE7-4769-9B9F-C0D55CCD25BC}" destId="{AF662252-6EFD-4B1C-B194-7716AC664789}" srcOrd="1" destOrd="0" presId="urn:microsoft.com/office/officeart/2008/layout/LinedList"/>
    <dgm:cxn modelId="{3E463E2F-E9EB-45DA-A1E6-93FA362FA4C2}" type="presParOf" srcId="{AF662252-6EFD-4B1C-B194-7716AC664789}" destId="{29FFBA01-4FDB-49DA-A270-7203D520EBAF}" srcOrd="0" destOrd="0" presId="urn:microsoft.com/office/officeart/2008/layout/LinedList"/>
    <dgm:cxn modelId="{F73563B7-19A2-4E38-8C20-7BA2370BFADF}" type="presParOf" srcId="{AF662252-6EFD-4B1C-B194-7716AC664789}" destId="{D63A188C-CC0A-4DEE-9866-D08FB57EEC5A}" srcOrd="1" destOrd="0" presId="urn:microsoft.com/office/officeart/2008/layout/LinedList"/>
    <dgm:cxn modelId="{F082AAD8-F275-4E8E-8CC8-ECF98500EC23}" type="presParOf" srcId="{D63A188C-CC0A-4DEE-9866-D08FB57EEC5A}" destId="{475F2F13-CFEA-4E2C-9FC7-6DD27BFDBF9D}" srcOrd="0" destOrd="0" presId="urn:microsoft.com/office/officeart/2008/layout/LinedList"/>
    <dgm:cxn modelId="{B01E9B4A-0413-4124-9440-76371F685BC7}" type="presParOf" srcId="{D63A188C-CC0A-4DEE-9866-D08FB57EEC5A}" destId="{C1E94296-D481-439F-A636-55A813EA857E}" srcOrd="1" destOrd="0" presId="urn:microsoft.com/office/officeart/2008/layout/LinedList"/>
    <dgm:cxn modelId="{05289C8C-F7B1-4E74-A9EA-1E239DCC41FB}" type="presParOf" srcId="{D63A188C-CC0A-4DEE-9866-D08FB57EEC5A}" destId="{34D826D3-8ED7-4616-99D2-F5B30B50382A}" srcOrd="2" destOrd="0" presId="urn:microsoft.com/office/officeart/2008/layout/LinedList"/>
    <dgm:cxn modelId="{FFD5D2F1-87DD-4F94-B4E9-1DB5C2B45212}" type="presParOf" srcId="{AF662252-6EFD-4B1C-B194-7716AC664789}" destId="{36C1EE76-B2A5-4A5B-97AB-4A37F7D25904}" srcOrd="2" destOrd="0" presId="urn:microsoft.com/office/officeart/2008/layout/LinedList"/>
    <dgm:cxn modelId="{C3159861-F656-42ED-9210-5DC861F4EEF3}" type="presParOf" srcId="{AF662252-6EFD-4B1C-B194-7716AC664789}" destId="{70D20568-099B-47A3-B88A-7DF5A158C918}" srcOrd="3" destOrd="0" presId="urn:microsoft.com/office/officeart/2008/layout/LinedList"/>
    <dgm:cxn modelId="{C9FD56E8-B704-4945-821C-0A855980C9BE}" type="presParOf" srcId="{AF662252-6EFD-4B1C-B194-7716AC664789}" destId="{8810BA82-C14C-4A4F-8F63-DF9A9F09BF62}" srcOrd="4" destOrd="0" presId="urn:microsoft.com/office/officeart/2008/layout/LinedList"/>
    <dgm:cxn modelId="{E660148C-0E03-4309-B97B-627DD68A0874}" type="presParOf" srcId="{8810BA82-C14C-4A4F-8F63-DF9A9F09BF62}" destId="{C94B4E00-5D0D-408D-BCFD-56777EFC85EC}" srcOrd="0" destOrd="0" presId="urn:microsoft.com/office/officeart/2008/layout/LinedList"/>
    <dgm:cxn modelId="{D0FD030C-FE59-44BB-9AE0-7BE82278CC3B}" type="presParOf" srcId="{8810BA82-C14C-4A4F-8F63-DF9A9F09BF62}" destId="{90209F88-1788-408F-A2BF-2B29E31E936C}" srcOrd="1" destOrd="0" presId="urn:microsoft.com/office/officeart/2008/layout/LinedList"/>
    <dgm:cxn modelId="{D84D27F2-AD09-4AEC-86BD-E3F8606B6EB3}" type="presParOf" srcId="{8810BA82-C14C-4A4F-8F63-DF9A9F09BF62}" destId="{FF3A37A9-E781-4C6C-A8AF-53499EFB2C2F}" srcOrd="2" destOrd="0" presId="urn:microsoft.com/office/officeart/2008/layout/LinedList"/>
    <dgm:cxn modelId="{308FED18-9516-4057-ACEA-AB3605D5096A}" type="presParOf" srcId="{AF662252-6EFD-4B1C-B194-7716AC664789}" destId="{20BB1AA5-4086-4260-8731-FA2CF03B2603}" srcOrd="5" destOrd="0" presId="urn:microsoft.com/office/officeart/2008/layout/LinedList"/>
    <dgm:cxn modelId="{81BDC6CE-4A95-42FA-AEB1-EB5177EED337}" type="presParOf" srcId="{AF662252-6EFD-4B1C-B194-7716AC664789}" destId="{575495CD-73D9-4B9A-BB0D-372B9BE97AAD}" srcOrd="6" destOrd="0" presId="urn:microsoft.com/office/officeart/2008/layout/LinedList"/>
    <dgm:cxn modelId="{ABEDED53-F183-4517-AE3F-2E84F2639DC2}" type="presParOf" srcId="{AF662252-6EFD-4B1C-B194-7716AC664789}" destId="{E31C7C27-18BE-4695-8F86-41802B9701B7}" srcOrd="7" destOrd="0" presId="urn:microsoft.com/office/officeart/2008/layout/LinedList"/>
    <dgm:cxn modelId="{F84ABC33-6EC6-4C93-B282-A8F402BB33DC}" type="presParOf" srcId="{E31C7C27-18BE-4695-8F86-41802B9701B7}" destId="{C1FC7937-4E65-45E6-A18E-513B0D6171FB}" srcOrd="0" destOrd="0" presId="urn:microsoft.com/office/officeart/2008/layout/LinedList"/>
    <dgm:cxn modelId="{A21D9850-E5E8-4893-A6FD-F746CCFF29BB}" type="presParOf" srcId="{E31C7C27-18BE-4695-8F86-41802B9701B7}" destId="{B7579A36-AB15-4D37-8DD3-E3980478868F}" srcOrd="1" destOrd="0" presId="urn:microsoft.com/office/officeart/2008/layout/LinedList"/>
    <dgm:cxn modelId="{D4F4686B-1261-4716-A35A-83737B2C380C}" type="presParOf" srcId="{E31C7C27-18BE-4695-8F86-41802B9701B7}" destId="{DABCACB5-6063-477A-8778-46AD36BAF82A}" srcOrd="2" destOrd="0" presId="urn:microsoft.com/office/officeart/2008/layout/LinedList"/>
    <dgm:cxn modelId="{9451AE09-4272-42BE-9132-D61C073F099F}" type="presParOf" srcId="{AF662252-6EFD-4B1C-B194-7716AC664789}" destId="{4B6ED59E-DD7E-4228-B580-1A0B802B3213}" srcOrd="8" destOrd="0" presId="urn:microsoft.com/office/officeart/2008/layout/LinedList"/>
    <dgm:cxn modelId="{88D14962-B618-4FED-ACB8-14AAA493C448}" type="presParOf" srcId="{AF662252-6EFD-4B1C-B194-7716AC664789}" destId="{AC97D252-79FC-4B5D-8B67-8D25AD4A2C37}" srcOrd="9" destOrd="0" presId="urn:microsoft.com/office/officeart/2008/layout/LinedList"/>
    <dgm:cxn modelId="{ED037FDE-3BCF-425C-87BB-7DD407A4C6B8}" type="presParOf" srcId="{AF662252-6EFD-4B1C-B194-7716AC664789}" destId="{EBCC26DE-E88F-476B-AD6D-C8FD4A064F71}" srcOrd="10" destOrd="0" presId="urn:microsoft.com/office/officeart/2008/layout/LinedList"/>
    <dgm:cxn modelId="{EF8475F3-338E-47C6-9E60-EF49F8CF52A3}" type="presParOf" srcId="{EBCC26DE-E88F-476B-AD6D-C8FD4A064F71}" destId="{B4F301E9-8FC2-42E0-953E-2276194CBB02}" srcOrd="0" destOrd="0" presId="urn:microsoft.com/office/officeart/2008/layout/LinedList"/>
    <dgm:cxn modelId="{2DCB78F0-F03E-41DC-A329-C9693B8398C3}" type="presParOf" srcId="{EBCC26DE-E88F-476B-AD6D-C8FD4A064F71}" destId="{5F207371-B156-4194-B303-592D51E18A65}" srcOrd="1" destOrd="0" presId="urn:microsoft.com/office/officeart/2008/layout/LinedList"/>
    <dgm:cxn modelId="{F44D6232-EFDB-43AC-800F-3A3D7A26A5AE}" type="presParOf" srcId="{EBCC26DE-E88F-476B-AD6D-C8FD4A064F71}" destId="{AB40FF78-AF1F-4752-B31A-BFFB7F68B78D}" srcOrd="2" destOrd="0" presId="urn:microsoft.com/office/officeart/2008/layout/LinedList"/>
    <dgm:cxn modelId="{474443D6-E8FF-4CED-BD94-0C5D6AB9BBCA}" type="presParOf" srcId="{AF662252-6EFD-4B1C-B194-7716AC664789}" destId="{4585CB3A-E5C6-4871-AD00-96F95FC274B5}" srcOrd="11" destOrd="0" presId="urn:microsoft.com/office/officeart/2008/layout/LinedList"/>
    <dgm:cxn modelId="{661C9DAA-A8B9-431C-AFFD-23277FD8A7DF}" type="presParOf" srcId="{AF662252-6EFD-4B1C-B194-7716AC664789}" destId="{37FED36D-E0D2-429B-8A6F-AA9D6C5624F2}" srcOrd="12" destOrd="0" presId="urn:microsoft.com/office/officeart/2008/layout/LinedList"/>
    <dgm:cxn modelId="{76FEE518-F5F1-49D1-8603-E54D466AEEE2}" type="presParOf" srcId="{AF662252-6EFD-4B1C-B194-7716AC664789}" destId="{3631BFC2-6B68-4FB2-AE9F-9CEBE185E25F}" srcOrd="13" destOrd="0" presId="urn:microsoft.com/office/officeart/2008/layout/LinedList"/>
    <dgm:cxn modelId="{5AD92128-1B5F-488D-B9AF-03EF6F47FF0C}" type="presParOf" srcId="{3631BFC2-6B68-4FB2-AE9F-9CEBE185E25F}" destId="{5B632787-6F1F-4944-B541-47C003E65F84}" srcOrd="0" destOrd="0" presId="urn:microsoft.com/office/officeart/2008/layout/LinedList"/>
    <dgm:cxn modelId="{B62089AE-5893-4979-9054-BC2B7DF07207}" type="presParOf" srcId="{3631BFC2-6B68-4FB2-AE9F-9CEBE185E25F}" destId="{323E9969-EE5E-41AD-B53A-403A581A633F}" srcOrd="1" destOrd="0" presId="urn:microsoft.com/office/officeart/2008/layout/LinedList"/>
    <dgm:cxn modelId="{8888CA39-1A35-4E5B-8474-D66C91CBC725}" type="presParOf" srcId="{3631BFC2-6B68-4FB2-AE9F-9CEBE185E25F}" destId="{C715BA76-6A0D-4470-BC6E-0EAB2A7B41AA}" srcOrd="2" destOrd="0" presId="urn:microsoft.com/office/officeart/2008/layout/LinedList"/>
    <dgm:cxn modelId="{92823C1E-30F7-4CA8-9500-20269DEC6F64}" type="presParOf" srcId="{AF662252-6EFD-4B1C-B194-7716AC664789}" destId="{729990FD-0F3F-4C3A-A991-B3C7FF37C47F}" srcOrd="14" destOrd="0" presId="urn:microsoft.com/office/officeart/2008/layout/LinedList"/>
    <dgm:cxn modelId="{9AC8B671-935B-4D9F-885E-591B8DCC0718}" type="presParOf" srcId="{AF662252-6EFD-4B1C-B194-7716AC664789}" destId="{D7462B7C-23CA-41C3-AFA1-6D3A15049ADF}" srcOrd="15" destOrd="0" presId="urn:microsoft.com/office/officeart/2008/layout/LinedList"/>
    <dgm:cxn modelId="{EEBE24FD-8987-4948-854B-D80BF3E2AA41}" type="presParOf" srcId="{AF662252-6EFD-4B1C-B194-7716AC664789}" destId="{58F5F1F9-DDED-44DA-86E1-1EE7270896F2}" srcOrd="16" destOrd="0" presId="urn:microsoft.com/office/officeart/2008/layout/LinedList"/>
    <dgm:cxn modelId="{348B439A-FCD8-4DBE-A974-7F55FAAF6C36}" type="presParOf" srcId="{58F5F1F9-DDED-44DA-86E1-1EE7270896F2}" destId="{CBC058C1-EA58-4908-8A31-4B9A57C87414}" srcOrd="0" destOrd="0" presId="urn:microsoft.com/office/officeart/2008/layout/LinedList"/>
    <dgm:cxn modelId="{4E2565B7-EB85-4A5E-AC1E-9CEE437E4F08}" type="presParOf" srcId="{58F5F1F9-DDED-44DA-86E1-1EE7270896F2}" destId="{E06A9E9C-460F-45DF-890E-F3642D795169}" srcOrd="1" destOrd="0" presId="urn:microsoft.com/office/officeart/2008/layout/LinedList"/>
    <dgm:cxn modelId="{CF3CAD3F-A405-4F3C-8180-D5EE449F05EB}" type="presParOf" srcId="{58F5F1F9-DDED-44DA-86E1-1EE7270896F2}" destId="{452856CA-564C-4A32-95A6-848FD7263941}" srcOrd="2" destOrd="0" presId="urn:microsoft.com/office/officeart/2008/layout/LinedList"/>
    <dgm:cxn modelId="{45C96BEB-8FD3-402F-B5DA-AC18D9011B86}" type="presParOf" srcId="{AF662252-6EFD-4B1C-B194-7716AC664789}" destId="{277D7CF3-69B0-47BD-AC81-3DC1572B2F30}" srcOrd="17" destOrd="0" presId="urn:microsoft.com/office/officeart/2008/layout/LinedList"/>
    <dgm:cxn modelId="{9E382CA7-8C9D-42D5-AD91-D638BB11EA29}" type="presParOf" srcId="{AF662252-6EFD-4B1C-B194-7716AC664789}" destId="{54232D9A-B49B-491A-971A-6B3620A00C2E}" srcOrd="18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EEAE169-6BA9-4D25-8ED5-BD1B3B9BB9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EBD7A8B-31AF-4661-923C-501500E4A21F}">
      <dgm:prSet phldrT="[Текст]" phldr="1" custT="1"/>
      <dgm:spPr/>
      <dgm:t>
        <a:bodyPr/>
        <a:lstStyle/>
        <a:p>
          <a:endParaRPr lang="ru-RU" sz="1400" b="0"/>
        </a:p>
      </dgm:t>
    </dgm:pt>
    <dgm:pt modelId="{520E12D7-DACC-4719-BD5F-A8B5D75B1196}" type="parTrans" cxnId="{1F7C95E4-8D4B-4A93-A2B8-9B6D7E0D3737}">
      <dgm:prSet/>
      <dgm:spPr/>
      <dgm:t>
        <a:bodyPr/>
        <a:lstStyle/>
        <a:p>
          <a:endParaRPr lang="ru-RU" sz="1400" b="0"/>
        </a:p>
      </dgm:t>
    </dgm:pt>
    <dgm:pt modelId="{9724673F-3A21-45E7-8323-056F15CA2D1C}" type="sibTrans" cxnId="{1F7C95E4-8D4B-4A93-A2B8-9B6D7E0D3737}">
      <dgm:prSet/>
      <dgm:spPr/>
      <dgm:t>
        <a:bodyPr/>
        <a:lstStyle/>
        <a:p>
          <a:endParaRPr lang="ru-RU" sz="1400" b="0"/>
        </a:p>
      </dgm:t>
    </dgm:pt>
    <dgm:pt modelId="{2A69DB08-E8D0-4303-A023-5F3980E3718C}">
      <dgm:prSet phldrT="[Текст]" custT="1"/>
      <dgm:spPr/>
      <dgm:t>
        <a:bodyPr/>
        <a:lstStyle/>
        <a:p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- Выплата </a:t>
          </a:r>
          <a:r>
            <a:rPr lang="ru-RU" sz="1400" b="0" dirty="0">
              <a:solidFill>
                <a:schemeClr val="accent1">
                  <a:lumMod val="50000"/>
                </a:schemeClr>
              </a:solidFill>
            </a:rPr>
            <a:t>единовременного денежного пособия молодым специалистам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из областного бюджета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0ED55101-2CE0-477D-A353-45011A487C3C}" type="parTrans" cxnId="{45DAD06D-0EE9-4434-AA47-1665D20A9441}">
      <dgm:prSet/>
      <dgm:spPr/>
      <dgm:t>
        <a:bodyPr/>
        <a:lstStyle/>
        <a:p>
          <a:endParaRPr lang="ru-RU" sz="1400" b="0"/>
        </a:p>
      </dgm:t>
    </dgm:pt>
    <dgm:pt modelId="{A35F13E0-00E3-43E3-8CE0-555CD1FE52FF}" type="sibTrans" cxnId="{45DAD06D-0EE9-4434-AA47-1665D20A9441}">
      <dgm:prSet/>
      <dgm:spPr/>
      <dgm:t>
        <a:bodyPr/>
        <a:lstStyle/>
        <a:p>
          <a:endParaRPr lang="ru-RU" sz="1400" b="0"/>
        </a:p>
      </dgm:t>
    </dgm:pt>
    <dgm:pt modelId="{23991C81-876F-4CCF-BCE6-4F0155C3E390}">
      <dgm:prSet phldrT="[Текст]" custT="1"/>
      <dgm:spPr/>
      <dgm:t>
        <a:bodyPr/>
        <a:lstStyle/>
        <a:p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- Обучение</a:t>
          </a:r>
          <a:r>
            <a:rPr lang="ru-RU" sz="1400" b="0" dirty="0">
              <a:solidFill>
                <a:schemeClr val="accent1">
                  <a:lumMod val="50000"/>
                </a:schemeClr>
              </a:solidFill>
            </a:rPr>
            <a:t>, переподготовка и курсовая подготовка педагогов</a:t>
          </a:r>
        </a:p>
      </dgm:t>
    </dgm:pt>
    <dgm:pt modelId="{2F2CFD39-D144-4B62-8B79-5523640A230F}" type="parTrans" cxnId="{BAD58BC0-58FC-4DE7-85B5-28402F7AFD85}">
      <dgm:prSet/>
      <dgm:spPr/>
      <dgm:t>
        <a:bodyPr/>
        <a:lstStyle/>
        <a:p>
          <a:endParaRPr lang="ru-RU" sz="1400" b="0"/>
        </a:p>
      </dgm:t>
    </dgm:pt>
    <dgm:pt modelId="{7198AC23-CE6E-48A5-8BA0-59DC4D1FCE59}" type="sibTrans" cxnId="{BAD58BC0-58FC-4DE7-85B5-28402F7AFD85}">
      <dgm:prSet/>
      <dgm:spPr/>
      <dgm:t>
        <a:bodyPr/>
        <a:lstStyle/>
        <a:p>
          <a:endParaRPr lang="ru-RU" sz="1400" b="0"/>
        </a:p>
      </dgm:t>
    </dgm:pt>
    <dgm:pt modelId="{2CA54674-AC90-4246-BCD0-B4D66FC70739}">
      <dgm:prSet phldrT="[Текст]" custT="1"/>
      <dgm:spPr/>
      <dgm:t>
        <a:bodyPr/>
        <a:lstStyle/>
        <a:p>
          <a:r>
            <a:rPr lang="ru-RU" sz="1400" b="1" dirty="0">
              <a:solidFill>
                <a:schemeClr val="accent1">
                  <a:lumMod val="50000"/>
                </a:schemeClr>
              </a:solidFill>
            </a:rPr>
            <a:t>Муниципальная программа «Обеспечение педагогическими кадрами муниципальных образовательных организаций </a:t>
          </a:r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УКМО»</a:t>
          </a:r>
        </a:p>
        <a:p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Единовременная </a:t>
          </a:r>
          <a:r>
            <a:rPr lang="ru-RU" sz="1400" b="0" dirty="0">
              <a:solidFill>
                <a:schemeClr val="accent1">
                  <a:lumMod val="50000"/>
                </a:schemeClr>
              </a:solidFill>
            </a:rPr>
            <a:t>выплата (подъемные) молодым специалистам, </a:t>
          </a:r>
          <a:r>
            <a:rPr lang="ru-RU" sz="1400" b="0" dirty="0" err="1">
              <a:solidFill>
                <a:schemeClr val="accent1">
                  <a:lumMod val="50000"/>
                </a:schemeClr>
              </a:solidFill>
            </a:rPr>
            <a:t>соц.выплаты</a:t>
          </a:r>
          <a:r>
            <a:rPr lang="ru-RU" sz="1400" b="0" dirty="0">
              <a:solidFill>
                <a:schemeClr val="accent1">
                  <a:lumMod val="50000"/>
                </a:schemeClr>
              </a:solidFill>
            </a:rPr>
            <a:t> на приобретение жилья, на наем жилых помещений, в связи с обучением до договору целевого обучения</a:t>
          </a:r>
        </a:p>
      </dgm:t>
    </dgm:pt>
    <dgm:pt modelId="{FD4F42C5-21BF-4696-9E88-562B5A72482A}" type="sibTrans" cxnId="{5FDEFE38-F359-493D-B0DE-AC41DA887E44}">
      <dgm:prSet/>
      <dgm:spPr/>
      <dgm:t>
        <a:bodyPr/>
        <a:lstStyle/>
        <a:p>
          <a:endParaRPr lang="ru-RU" sz="1400" b="0"/>
        </a:p>
      </dgm:t>
    </dgm:pt>
    <dgm:pt modelId="{4F29B234-9322-4AC7-AC96-0CD3963663E6}" type="parTrans" cxnId="{5FDEFE38-F359-493D-B0DE-AC41DA887E44}">
      <dgm:prSet/>
      <dgm:spPr/>
      <dgm:t>
        <a:bodyPr/>
        <a:lstStyle/>
        <a:p>
          <a:endParaRPr lang="ru-RU" sz="1400" b="0"/>
        </a:p>
      </dgm:t>
    </dgm:pt>
    <dgm:pt modelId="{3405198D-3183-4F6E-95D3-65D4D5AAA022}" type="pres">
      <dgm:prSet presAssocID="{1EEAE169-6BA9-4D25-8ED5-BD1B3B9BB97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01BECFF3-233A-4F42-A1AA-1FB5C1288445}" type="pres">
      <dgm:prSet presAssocID="{8EBD7A8B-31AF-4661-923C-501500E4A21F}" presName="thickLine" presStyleLbl="alignNode1" presStyleIdx="0" presStyleCnt="1"/>
      <dgm:spPr/>
    </dgm:pt>
    <dgm:pt modelId="{560A16E3-248D-4DC6-B4E1-2914ACB377FE}" type="pres">
      <dgm:prSet presAssocID="{8EBD7A8B-31AF-4661-923C-501500E4A21F}" presName="horz1" presStyleCnt="0"/>
      <dgm:spPr/>
    </dgm:pt>
    <dgm:pt modelId="{B7A201DC-D218-4051-B7C0-896A4C9E58AE}" type="pres">
      <dgm:prSet presAssocID="{8EBD7A8B-31AF-4661-923C-501500E4A21F}" presName="tx1" presStyleLbl="revTx" presStyleIdx="0" presStyleCnt="4" custScaleX="61379"/>
      <dgm:spPr/>
      <dgm:t>
        <a:bodyPr/>
        <a:lstStyle/>
        <a:p>
          <a:endParaRPr lang="ru-RU"/>
        </a:p>
      </dgm:t>
    </dgm:pt>
    <dgm:pt modelId="{3F38F866-C614-4C2B-9479-E45B211B2C1A}" type="pres">
      <dgm:prSet presAssocID="{8EBD7A8B-31AF-4661-923C-501500E4A21F}" presName="vert1" presStyleCnt="0"/>
      <dgm:spPr/>
    </dgm:pt>
    <dgm:pt modelId="{6BBBA08B-C1F6-4C5E-A03C-FB3A0AF956D0}" type="pres">
      <dgm:prSet presAssocID="{2CA54674-AC90-4246-BCD0-B4D66FC70739}" presName="vertSpace2a" presStyleCnt="0"/>
      <dgm:spPr/>
    </dgm:pt>
    <dgm:pt modelId="{4B2817CA-500B-42F7-B884-E030E4438D85}" type="pres">
      <dgm:prSet presAssocID="{2CA54674-AC90-4246-BCD0-B4D66FC70739}" presName="horz2" presStyleCnt="0"/>
      <dgm:spPr/>
    </dgm:pt>
    <dgm:pt modelId="{933059A1-9F36-4DD1-836D-1F72F2BB1413}" type="pres">
      <dgm:prSet presAssocID="{2CA54674-AC90-4246-BCD0-B4D66FC70739}" presName="horzSpace2" presStyleCnt="0"/>
      <dgm:spPr/>
    </dgm:pt>
    <dgm:pt modelId="{ADC1A9F6-E447-49A6-8317-9BBD1CFA7733}" type="pres">
      <dgm:prSet presAssocID="{2CA54674-AC90-4246-BCD0-B4D66FC70739}" presName="tx2" presStyleLbl="revTx" presStyleIdx="1" presStyleCnt="4" custScaleY="93702"/>
      <dgm:spPr/>
      <dgm:t>
        <a:bodyPr/>
        <a:lstStyle/>
        <a:p>
          <a:endParaRPr lang="ru-RU"/>
        </a:p>
      </dgm:t>
    </dgm:pt>
    <dgm:pt modelId="{0022B84F-CC74-460D-BF40-04D30FDA9126}" type="pres">
      <dgm:prSet presAssocID="{2CA54674-AC90-4246-BCD0-B4D66FC70739}" presName="vert2" presStyleCnt="0"/>
      <dgm:spPr/>
    </dgm:pt>
    <dgm:pt modelId="{5EE9CCB9-35B2-4228-ADB5-2EB84B0CF5F5}" type="pres">
      <dgm:prSet presAssocID="{2CA54674-AC90-4246-BCD0-B4D66FC70739}" presName="thinLine2b" presStyleLbl="callout" presStyleIdx="0" presStyleCnt="3" custLinFactNeighborX="-256" custLinFactNeighborY="33647"/>
      <dgm:spPr>
        <a:ln>
          <a:solidFill>
            <a:schemeClr val="accent1"/>
          </a:solidFill>
        </a:ln>
      </dgm:spPr>
    </dgm:pt>
    <dgm:pt modelId="{3B901E7E-24C4-4ABC-A9D1-F51F3E8A31E9}" type="pres">
      <dgm:prSet presAssocID="{2CA54674-AC90-4246-BCD0-B4D66FC70739}" presName="vertSpace2b" presStyleCnt="0"/>
      <dgm:spPr/>
    </dgm:pt>
    <dgm:pt modelId="{F28921D8-2450-4013-AA15-F9D8F58544F4}" type="pres">
      <dgm:prSet presAssocID="{2A69DB08-E8D0-4303-A023-5F3980E3718C}" presName="horz2" presStyleCnt="0"/>
      <dgm:spPr/>
    </dgm:pt>
    <dgm:pt modelId="{4A5E3E68-9B4F-43DE-8A2F-3AD47CEE0336}" type="pres">
      <dgm:prSet presAssocID="{2A69DB08-E8D0-4303-A023-5F3980E3718C}" presName="horzSpace2" presStyleCnt="0"/>
      <dgm:spPr/>
    </dgm:pt>
    <dgm:pt modelId="{1B787F45-7191-4259-B2F5-27A381B85CB6}" type="pres">
      <dgm:prSet presAssocID="{2A69DB08-E8D0-4303-A023-5F3980E3718C}" presName="tx2" presStyleLbl="revTx" presStyleIdx="2" presStyleCnt="4" custScaleY="30730" custLinFactNeighborX="-789" custLinFactNeighborY="-1391"/>
      <dgm:spPr/>
      <dgm:t>
        <a:bodyPr/>
        <a:lstStyle/>
        <a:p>
          <a:endParaRPr lang="ru-RU"/>
        </a:p>
      </dgm:t>
    </dgm:pt>
    <dgm:pt modelId="{AAD4D95A-1724-41E2-B984-571B96392D76}" type="pres">
      <dgm:prSet presAssocID="{2A69DB08-E8D0-4303-A023-5F3980E3718C}" presName="vert2" presStyleCnt="0"/>
      <dgm:spPr/>
    </dgm:pt>
    <dgm:pt modelId="{E760ABD0-9C73-411E-86DE-6E571F155EBE}" type="pres">
      <dgm:prSet presAssocID="{2A69DB08-E8D0-4303-A023-5F3980E3718C}" presName="thinLine2b" presStyleLbl="callout" presStyleIdx="1" presStyleCnt="3"/>
      <dgm:spPr>
        <a:ln>
          <a:solidFill>
            <a:schemeClr val="accent1"/>
          </a:solidFill>
        </a:ln>
      </dgm:spPr>
    </dgm:pt>
    <dgm:pt modelId="{BB67B694-D74A-4A4E-8B71-F8BCE6F1ACCB}" type="pres">
      <dgm:prSet presAssocID="{2A69DB08-E8D0-4303-A023-5F3980E3718C}" presName="vertSpace2b" presStyleCnt="0"/>
      <dgm:spPr/>
    </dgm:pt>
    <dgm:pt modelId="{D769A8CA-67B8-43A8-8D4B-604BCAEF6C5C}" type="pres">
      <dgm:prSet presAssocID="{23991C81-876F-4CCF-BCE6-4F0155C3E390}" presName="horz2" presStyleCnt="0"/>
      <dgm:spPr/>
    </dgm:pt>
    <dgm:pt modelId="{D0547337-5B65-4E34-AC70-E85B9D72E0D5}" type="pres">
      <dgm:prSet presAssocID="{23991C81-876F-4CCF-BCE6-4F0155C3E390}" presName="horzSpace2" presStyleCnt="0"/>
      <dgm:spPr/>
    </dgm:pt>
    <dgm:pt modelId="{5084C301-E7CE-4625-8C8E-F661489597C8}" type="pres">
      <dgm:prSet presAssocID="{23991C81-876F-4CCF-BCE6-4F0155C3E390}" presName="tx2" presStyleLbl="revTx" presStyleIdx="3" presStyleCnt="4" custScaleY="89904" custLinFactNeighborX="-786" custLinFactNeighborY="-4185"/>
      <dgm:spPr/>
      <dgm:t>
        <a:bodyPr/>
        <a:lstStyle/>
        <a:p>
          <a:endParaRPr lang="ru-RU"/>
        </a:p>
      </dgm:t>
    </dgm:pt>
    <dgm:pt modelId="{18AD53BD-6411-450D-BAB8-1AB85F86CBA9}" type="pres">
      <dgm:prSet presAssocID="{23991C81-876F-4CCF-BCE6-4F0155C3E390}" presName="vert2" presStyleCnt="0"/>
      <dgm:spPr/>
    </dgm:pt>
    <dgm:pt modelId="{7835B016-08CF-446D-B0E8-EA6A62E4963C}" type="pres">
      <dgm:prSet presAssocID="{23991C81-876F-4CCF-BCE6-4F0155C3E390}" presName="thinLine2b" presStyleLbl="callout" presStyleIdx="2" presStyleCnt="3" custLinFactY="-700000" custLinFactNeighborX="933" custLinFactNeighborY="-754197"/>
      <dgm:spPr>
        <a:ln>
          <a:solidFill>
            <a:schemeClr val="accent1"/>
          </a:solidFill>
        </a:ln>
      </dgm:spPr>
    </dgm:pt>
    <dgm:pt modelId="{678BC0F3-1AAA-4BBE-AED0-A5109809FF46}" type="pres">
      <dgm:prSet presAssocID="{23991C81-876F-4CCF-BCE6-4F0155C3E390}" presName="vertSpace2b" presStyleCnt="0"/>
      <dgm:spPr/>
    </dgm:pt>
  </dgm:ptLst>
  <dgm:cxnLst>
    <dgm:cxn modelId="{1F7C95E4-8D4B-4A93-A2B8-9B6D7E0D3737}" srcId="{1EEAE169-6BA9-4D25-8ED5-BD1B3B9BB97A}" destId="{8EBD7A8B-31AF-4661-923C-501500E4A21F}" srcOrd="0" destOrd="0" parTransId="{520E12D7-DACC-4719-BD5F-A8B5D75B1196}" sibTransId="{9724673F-3A21-45E7-8323-056F15CA2D1C}"/>
    <dgm:cxn modelId="{5094329C-AD65-40E4-B73A-9002BCA88882}" type="presOf" srcId="{23991C81-876F-4CCF-BCE6-4F0155C3E390}" destId="{5084C301-E7CE-4625-8C8E-F661489597C8}" srcOrd="0" destOrd="0" presId="urn:microsoft.com/office/officeart/2008/layout/LinedList"/>
    <dgm:cxn modelId="{BC923787-6F12-4CAF-808B-F9A0710F94C7}" type="presOf" srcId="{8EBD7A8B-31AF-4661-923C-501500E4A21F}" destId="{B7A201DC-D218-4051-B7C0-896A4C9E58AE}" srcOrd="0" destOrd="0" presId="urn:microsoft.com/office/officeart/2008/layout/LinedList"/>
    <dgm:cxn modelId="{BAD58BC0-58FC-4DE7-85B5-28402F7AFD85}" srcId="{8EBD7A8B-31AF-4661-923C-501500E4A21F}" destId="{23991C81-876F-4CCF-BCE6-4F0155C3E390}" srcOrd="2" destOrd="0" parTransId="{2F2CFD39-D144-4B62-8B79-5523640A230F}" sibTransId="{7198AC23-CE6E-48A5-8BA0-59DC4D1FCE59}"/>
    <dgm:cxn modelId="{45DAD06D-0EE9-4434-AA47-1665D20A9441}" srcId="{8EBD7A8B-31AF-4661-923C-501500E4A21F}" destId="{2A69DB08-E8D0-4303-A023-5F3980E3718C}" srcOrd="1" destOrd="0" parTransId="{0ED55101-2CE0-477D-A353-45011A487C3C}" sibTransId="{A35F13E0-00E3-43E3-8CE0-555CD1FE52FF}"/>
    <dgm:cxn modelId="{AF99F585-2E34-4E17-BBCB-AE79D9924D53}" type="presOf" srcId="{1EEAE169-6BA9-4D25-8ED5-BD1B3B9BB97A}" destId="{3405198D-3183-4F6E-95D3-65D4D5AAA022}" srcOrd="0" destOrd="0" presId="urn:microsoft.com/office/officeart/2008/layout/LinedList"/>
    <dgm:cxn modelId="{313BEBD5-4116-4CD6-8ED5-889B14FF1A2E}" type="presOf" srcId="{2CA54674-AC90-4246-BCD0-B4D66FC70739}" destId="{ADC1A9F6-E447-49A6-8317-9BBD1CFA7733}" srcOrd="0" destOrd="0" presId="urn:microsoft.com/office/officeart/2008/layout/LinedList"/>
    <dgm:cxn modelId="{5FDEFE38-F359-493D-B0DE-AC41DA887E44}" srcId="{8EBD7A8B-31AF-4661-923C-501500E4A21F}" destId="{2CA54674-AC90-4246-BCD0-B4D66FC70739}" srcOrd="0" destOrd="0" parTransId="{4F29B234-9322-4AC7-AC96-0CD3963663E6}" sibTransId="{FD4F42C5-21BF-4696-9E88-562B5A72482A}"/>
    <dgm:cxn modelId="{38632444-C52A-4EC1-A29A-972D5E966CFD}" type="presOf" srcId="{2A69DB08-E8D0-4303-A023-5F3980E3718C}" destId="{1B787F45-7191-4259-B2F5-27A381B85CB6}" srcOrd="0" destOrd="0" presId="urn:microsoft.com/office/officeart/2008/layout/LinedList"/>
    <dgm:cxn modelId="{F9F76379-C432-423B-BE9B-59C5C6E38533}" type="presParOf" srcId="{3405198D-3183-4F6E-95D3-65D4D5AAA022}" destId="{01BECFF3-233A-4F42-A1AA-1FB5C1288445}" srcOrd="0" destOrd="0" presId="urn:microsoft.com/office/officeart/2008/layout/LinedList"/>
    <dgm:cxn modelId="{573551B7-F944-4B91-9049-539A05F34607}" type="presParOf" srcId="{3405198D-3183-4F6E-95D3-65D4D5AAA022}" destId="{560A16E3-248D-4DC6-B4E1-2914ACB377FE}" srcOrd="1" destOrd="0" presId="urn:microsoft.com/office/officeart/2008/layout/LinedList"/>
    <dgm:cxn modelId="{89662A9C-B8FC-46E7-8EEE-B36DDC3DB303}" type="presParOf" srcId="{560A16E3-248D-4DC6-B4E1-2914ACB377FE}" destId="{B7A201DC-D218-4051-B7C0-896A4C9E58AE}" srcOrd="0" destOrd="0" presId="urn:microsoft.com/office/officeart/2008/layout/LinedList"/>
    <dgm:cxn modelId="{FAB530CF-631C-49C2-B92B-5759F4E1989A}" type="presParOf" srcId="{560A16E3-248D-4DC6-B4E1-2914ACB377FE}" destId="{3F38F866-C614-4C2B-9479-E45B211B2C1A}" srcOrd="1" destOrd="0" presId="urn:microsoft.com/office/officeart/2008/layout/LinedList"/>
    <dgm:cxn modelId="{0B51CAFD-1A2C-4153-BA67-C11570BCF8B1}" type="presParOf" srcId="{3F38F866-C614-4C2B-9479-E45B211B2C1A}" destId="{6BBBA08B-C1F6-4C5E-A03C-FB3A0AF956D0}" srcOrd="0" destOrd="0" presId="urn:microsoft.com/office/officeart/2008/layout/LinedList"/>
    <dgm:cxn modelId="{A2E2A601-C618-4CE4-8C60-C62174F9944B}" type="presParOf" srcId="{3F38F866-C614-4C2B-9479-E45B211B2C1A}" destId="{4B2817CA-500B-42F7-B884-E030E4438D85}" srcOrd="1" destOrd="0" presId="urn:microsoft.com/office/officeart/2008/layout/LinedList"/>
    <dgm:cxn modelId="{71DE50E1-E318-4769-915A-EF03861C8C94}" type="presParOf" srcId="{4B2817CA-500B-42F7-B884-E030E4438D85}" destId="{933059A1-9F36-4DD1-836D-1F72F2BB1413}" srcOrd="0" destOrd="0" presId="urn:microsoft.com/office/officeart/2008/layout/LinedList"/>
    <dgm:cxn modelId="{4BD1C109-3D85-43CD-BF7A-7407BC6A17D1}" type="presParOf" srcId="{4B2817CA-500B-42F7-B884-E030E4438D85}" destId="{ADC1A9F6-E447-49A6-8317-9BBD1CFA7733}" srcOrd="1" destOrd="0" presId="urn:microsoft.com/office/officeart/2008/layout/LinedList"/>
    <dgm:cxn modelId="{46EC00B8-292A-46C7-8CAF-9313C1FF110A}" type="presParOf" srcId="{4B2817CA-500B-42F7-B884-E030E4438D85}" destId="{0022B84F-CC74-460D-BF40-04D30FDA9126}" srcOrd="2" destOrd="0" presId="urn:microsoft.com/office/officeart/2008/layout/LinedList"/>
    <dgm:cxn modelId="{F5BCBEE9-93ED-4651-A47B-996E826A3048}" type="presParOf" srcId="{3F38F866-C614-4C2B-9479-E45B211B2C1A}" destId="{5EE9CCB9-35B2-4228-ADB5-2EB84B0CF5F5}" srcOrd="2" destOrd="0" presId="urn:microsoft.com/office/officeart/2008/layout/LinedList"/>
    <dgm:cxn modelId="{6C6A6F20-A6DC-402B-BC53-2056BD378BDD}" type="presParOf" srcId="{3F38F866-C614-4C2B-9479-E45B211B2C1A}" destId="{3B901E7E-24C4-4ABC-A9D1-F51F3E8A31E9}" srcOrd="3" destOrd="0" presId="urn:microsoft.com/office/officeart/2008/layout/LinedList"/>
    <dgm:cxn modelId="{9112212C-C73A-4133-9F6F-89F6D5F4E7C3}" type="presParOf" srcId="{3F38F866-C614-4C2B-9479-E45B211B2C1A}" destId="{F28921D8-2450-4013-AA15-F9D8F58544F4}" srcOrd="4" destOrd="0" presId="urn:microsoft.com/office/officeart/2008/layout/LinedList"/>
    <dgm:cxn modelId="{DA4E070C-BEE0-4711-B126-CB49BB6B231A}" type="presParOf" srcId="{F28921D8-2450-4013-AA15-F9D8F58544F4}" destId="{4A5E3E68-9B4F-43DE-8A2F-3AD47CEE0336}" srcOrd="0" destOrd="0" presId="urn:microsoft.com/office/officeart/2008/layout/LinedList"/>
    <dgm:cxn modelId="{2BF79B0E-5BE7-4BA2-A97E-2423BA3E344B}" type="presParOf" srcId="{F28921D8-2450-4013-AA15-F9D8F58544F4}" destId="{1B787F45-7191-4259-B2F5-27A381B85CB6}" srcOrd="1" destOrd="0" presId="urn:microsoft.com/office/officeart/2008/layout/LinedList"/>
    <dgm:cxn modelId="{5E60EA59-71EB-42E8-8DA6-6F42A55DF783}" type="presParOf" srcId="{F28921D8-2450-4013-AA15-F9D8F58544F4}" destId="{AAD4D95A-1724-41E2-B984-571B96392D76}" srcOrd="2" destOrd="0" presId="urn:microsoft.com/office/officeart/2008/layout/LinedList"/>
    <dgm:cxn modelId="{6DD8D133-7B6C-42EF-8D8A-C96EB8A74A87}" type="presParOf" srcId="{3F38F866-C614-4C2B-9479-E45B211B2C1A}" destId="{E760ABD0-9C73-411E-86DE-6E571F155EBE}" srcOrd="5" destOrd="0" presId="urn:microsoft.com/office/officeart/2008/layout/LinedList"/>
    <dgm:cxn modelId="{8A0828AB-3EE8-47D2-AB25-3E967E681CE7}" type="presParOf" srcId="{3F38F866-C614-4C2B-9479-E45B211B2C1A}" destId="{BB67B694-D74A-4A4E-8B71-F8BCE6F1ACCB}" srcOrd="6" destOrd="0" presId="urn:microsoft.com/office/officeart/2008/layout/LinedList"/>
    <dgm:cxn modelId="{87A32458-84E5-4BC4-9E02-2E851B39EF17}" type="presParOf" srcId="{3F38F866-C614-4C2B-9479-E45B211B2C1A}" destId="{D769A8CA-67B8-43A8-8D4B-604BCAEF6C5C}" srcOrd="7" destOrd="0" presId="urn:microsoft.com/office/officeart/2008/layout/LinedList"/>
    <dgm:cxn modelId="{B3D23411-A55E-4B77-AE33-4A77EAA0ACB3}" type="presParOf" srcId="{D769A8CA-67B8-43A8-8D4B-604BCAEF6C5C}" destId="{D0547337-5B65-4E34-AC70-E85B9D72E0D5}" srcOrd="0" destOrd="0" presId="urn:microsoft.com/office/officeart/2008/layout/LinedList"/>
    <dgm:cxn modelId="{856CAC7D-C95B-49CC-9F9F-2D65FDC054C8}" type="presParOf" srcId="{D769A8CA-67B8-43A8-8D4B-604BCAEF6C5C}" destId="{5084C301-E7CE-4625-8C8E-F661489597C8}" srcOrd="1" destOrd="0" presId="urn:microsoft.com/office/officeart/2008/layout/LinedList"/>
    <dgm:cxn modelId="{0316B526-7156-4324-903A-6875E5BE16DB}" type="presParOf" srcId="{D769A8CA-67B8-43A8-8D4B-604BCAEF6C5C}" destId="{18AD53BD-6411-450D-BAB8-1AB85F86CBA9}" srcOrd="2" destOrd="0" presId="urn:microsoft.com/office/officeart/2008/layout/LinedList"/>
    <dgm:cxn modelId="{A1C3A41A-B8AF-4200-BDC6-1841201AACF8}" type="presParOf" srcId="{3F38F866-C614-4C2B-9479-E45B211B2C1A}" destId="{7835B016-08CF-446D-B0E8-EA6A62E4963C}" srcOrd="8" destOrd="0" presId="urn:microsoft.com/office/officeart/2008/layout/LinedList"/>
    <dgm:cxn modelId="{A2201FD1-1463-431A-9187-EE05A6AF2D66}" type="presParOf" srcId="{3F38F866-C614-4C2B-9479-E45B211B2C1A}" destId="{678BC0F3-1AAA-4BBE-AED0-A5109809FF46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03D32085-3270-4AA0-B88F-BA3809A7E36C}" type="doc">
      <dgm:prSet loTypeId="urn:microsoft.com/office/officeart/2005/8/layout/cycle4" loCatId="matrix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91397264-0270-417C-967E-8CCBE0B2267B}">
      <dgm:prSet phldrT="[Текст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C47D994-2C89-411C-BD2E-CF3F37CA0832}" type="parTrans" cxnId="{DA7F343E-D6D9-4517-A60B-6239D29D6B2F}">
      <dgm:prSet/>
      <dgm:spPr/>
      <dgm:t>
        <a:bodyPr/>
        <a:lstStyle/>
        <a:p>
          <a:endParaRPr lang="ru-RU"/>
        </a:p>
      </dgm:t>
    </dgm:pt>
    <dgm:pt modelId="{4CDD1298-10B0-48BE-9119-BEC8AE575331}" type="sibTrans" cxnId="{DA7F343E-D6D9-4517-A60B-6239D29D6B2F}">
      <dgm:prSet/>
      <dgm:spPr/>
      <dgm:t>
        <a:bodyPr/>
        <a:lstStyle/>
        <a:p>
          <a:endParaRPr lang="ru-RU"/>
        </a:p>
      </dgm:t>
    </dgm:pt>
    <dgm:pt modelId="{E1DE90B3-8FA4-4796-9003-279167087D1C}">
      <dgm:prSet phldrT="[Текст]" custT="1"/>
      <dgm:spPr/>
      <dgm:t>
        <a:bodyPr/>
        <a:lstStyle/>
        <a:p>
          <a:r>
            <a:rPr lang="ru-RU" sz="1200" smtClean="0">
              <a:solidFill>
                <a:schemeClr val="accent1">
                  <a:lumMod val="50000"/>
                </a:schemeClr>
              </a:solidFill>
            </a:rPr>
            <a:t>С 2016 г. Ежегодный муниципальный образовательный форум «Образование района – территория развития и социальной успешности» </a:t>
          </a:r>
          <a:endParaRPr lang="ru-RU" sz="1200">
            <a:solidFill>
              <a:schemeClr val="accent1">
                <a:lumMod val="50000"/>
              </a:schemeClr>
            </a:solidFill>
          </a:endParaRPr>
        </a:p>
      </dgm:t>
    </dgm:pt>
    <dgm:pt modelId="{366E5278-FBB7-4A26-8EEC-7D456B2F6912}" type="parTrans" cxnId="{2AA5EE50-5663-4827-8D17-FB816BA18154}">
      <dgm:prSet/>
      <dgm:spPr/>
      <dgm:t>
        <a:bodyPr/>
        <a:lstStyle/>
        <a:p>
          <a:endParaRPr lang="ru-RU"/>
        </a:p>
      </dgm:t>
    </dgm:pt>
    <dgm:pt modelId="{EBC9EDC0-3E99-4632-AA65-46E8B4CAC42D}" type="sibTrans" cxnId="{2AA5EE50-5663-4827-8D17-FB816BA18154}">
      <dgm:prSet/>
      <dgm:spPr/>
      <dgm:t>
        <a:bodyPr/>
        <a:lstStyle/>
        <a:p>
          <a:endParaRPr lang="ru-RU"/>
        </a:p>
      </dgm:t>
    </dgm:pt>
    <dgm:pt modelId="{FB6CA9CF-15FD-4027-B265-488389BB1828}">
      <dgm:prSet phldrT="[Текст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3733E038-EFFA-4DCA-83B9-9BCF732B4B25}" type="parTrans" cxnId="{4A2436D0-66F9-4547-B438-54430640663F}">
      <dgm:prSet/>
      <dgm:spPr/>
      <dgm:t>
        <a:bodyPr/>
        <a:lstStyle/>
        <a:p>
          <a:endParaRPr lang="ru-RU"/>
        </a:p>
      </dgm:t>
    </dgm:pt>
    <dgm:pt modelId="{6CFE7748-5E76-455E-B9A6-A76E8567624B}" type="sibTrans" cxnId="{4A2436D0-66F9-4547-B438-54430640663F}">
      <dgm:prSet/>
      <dgm:spPr/>
      <dgm:t>
        <a:bodyPr/>
        <a:lstStyle/>
        <a:p>
          <a:endParaRPr lang="ru-RU"/>
        </a:p>
      </dgm:t>
    </dgm:pt>
    <dgm:pt modelId="{C73AFDE6-09FB-473A-B8E8-D9EDC313838B}">
      <dgm:prSet phldrT="[Текст]" custT="1"/>
      <dgm:spPr/>
      <dgm:t>
        <a:bodyPr/>
        <a:lstStyle/>
        <a:p>
          <a:r>
            <a:rPr lang="ru-RU" sz="1200" smtClean="0">
              <a:solidFill>
                <a:schemeClr val="accent1">
                  <a:lumMod val="50000"/>
                </a:schemeClr>
              </a:solidFill>
            </a:rPr>
            <a:t>2019 г. – межрегиональная презентационная площадка «Формирование социокультурной образовательной среды с учетом общих и особых образовательных потребностей обучающихся»</a:t>
          </a:r>
          <a:endParaRPr lang="ru-RU" sz="1200">
            <a:solidFill>
              <a:schemeClr val="accent1">
                <a:lumMod val="50000"/>
              </a:schemeClr>
            </a:solidFill>
          </a:endParaRPr>
        </a:p>
      </dgm:t>
    </dgm:pt>
    <dgm:pt modelId="{B0C5476E-A284-4B51-8870-9300EC0FCC0B}" type="parTrans" cxnId="{3D72E679-0992-4147-9822-1296D447CBB2}">
      <dgm:prSet/>
      <dgm:spPr/>
      <dgm:t>
        <a:bodyPr/>
        <a:lstStyle/>
        <a:p>
          <a:endParaRPr lang="ru-RU"/>
        </a:p>
      </dgm:t>
    </dgm:pt>
    <dgm:pt modelId="{EC0C4A35-E631-4B77-A64D-547E5CC5A13E}" type="sibTrans" cxnId="{3D72E679-0992-4147-9822-1296D447CBB2}">
      <dgm:prSet/>
      <dgm:spPr/>
      <dgm:t>
        <a:bodyPr/>
        <a:lstStyle/>
        <a:p>
          <a:endParaRPr lang="ru-RU"/>
        </a:p>
      </dgm:t>
    </dgm:pt>
    <dgm:pt modelId="{DF33577A-C3D2-4766-9C6D-1E881EE97ACA}">
      <dgm:prSet phldrT="[Текст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20B24F4-D145-4F27-9131-F5EBABB9193A}" type="parTrans" cxnId="{EB646767-E503-475E-AAB3-4770D99BF759}">
      <dgm:prSet/>
      <dgm:spPr/>
      <dgm:t>
        <a:bodyPr/>
        <a:lstStyle/>
        <a:p>
          <a:endParaRPr lang="ru-RU"/>
        </a:p>
      </dgm:t>
    </dgm:pt>
    <dgm:pt modelId="{62DAA545-359F-43C9-A6AA-8A988C611C91}" type="sibTrans" cxnId="{EB646767-E503-475E-AAB3-4770D99BF759}">
      <dgm:prSet/>
      <dgm:spPr/>
      <dgm:t>
        <a:bodyPr/>
        <a:lstStyle/>
        <a:p>
          <a:endParaRPr lang="ru-RU"/>
        </a:p>
      </dgm:t>
    </dgm:pt>
    <dgm:pt modelId="{DFF2FE5D-290C-46F7-B2F5-536506C41218}">
      <dgm:prSet phldrT="[Текст]" custT="1"/>
      <dgm:spPr/>
      <dgm:t>
        <a:bodyPr/>
        <a:lstStyle/>
        <a:p>
          <a:r>
            <a:rPr lang="ru-RU" sz="1200" smtClean="0">
              <a:solidFill>
                <a:schemeClr val="accent1">
                  <a:lumMod val="50000"/>
                </a:schemeClr>
              </a:solidFill>
            </a:rPr>
            <a:t>2019 г. Представление эффективных педагогических практик на Байкальском международном салоне образования  (4 детских сада, 6 школ, Лицей, Центр дополнительного образования)</a:t>
          </a:r>
          <a:endParaRPr lang="ru-RU" sz="1200">
            <a:solidFill>
              <a:schemeClr val="accent1">
                <a:lumMod val="50000"/>
              </a:schemeClr>
            </a:solidFill>
          </a:endParaRPr>
        </a:p>
      </dgm:t>
    </dgm:pt>
    <dgm:pt modelId="{1618B5DC-BFE9-41FE-889D-79E97E7DF641}" type="parTrans" cxnId="{D24A0D89-7BD9-427E-91C4-3258F03DF5A5}">
      <dgm:prSet/>
      <dgm:spPr/>
      <dgm:t>
        <a:bodyPr/>
        <a:lstStyle/>
        <a:p>
          <a:endParaRPr lang="ru-RU"/>
        </a:p>
      </dgm:t>
    </dgm:pt>
    <dgm:pt modelId="{E836854C-3870-418D-852C-EE9A90647AED}" type="sibTrans" cxnId="{D24A0D89-7BD9-427E-91C4-3258F03DF5A5}">
      <dgm:prSet/>
      <dgm:spPr/>
      <dgm:t>
        <a:bodyPr/>
        <a:lstStyle/>
        <a:p>
          <a:endParaRPr lang="ru-RU"/>
        </a:p>
      </dgm:t>
    </dgm:pt>
    <dgm:pt modelId="{B7232F5C-E221-47E6-A466-9E4E0D24C29E}">
      <dgm:prSet phldrT="[Текст]" phldr="1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C1C7784D-FF47-4EFE-ABDE-9BF774673CC1}" type="parTrans" cxnId="{D306AF74-38BF-469E-9F10-5330A0502608}">
      <dgm:prSet/>
      <dgm:spPr/>
      <dgm:t>
        <a:bodyPr/>
        <a:lstStyle/>
        <a:p>
          <a:endParaRPr lang="ru-RU"/>
        </a:p>
      </dgm:t>
    </dgm:pt>
    <dgm:pt modelId="{D7467894-0E8D-4AF6-A196-DC6E73071326}" type="sibTrans" cxnId="{D306AF74-38BF-469E-9F10-5330A0502608}">
      <dgm:prSet/>
      <dgm:spPr/>
      <dgm:t>
        <a:bodyPr/>
        <a:lstStyle/>
        <a:p>
          <a:endParaRPr lang="ru-RU"/>
        </a:p>
      </dgm:t>
    </dgm:pt>
    <dgm:pt modelId="{DFB5662E-9949-4F6C-A298-EDCF383D0A2A}">
      <dgm:prSet phldrT="[Текст]"/>
      <dgm:spPr/>
      <dgm:t>
        <a:bodyPr/>
        <a:lstStyle/>
        <a:p>
          <a:r>
            <a:rPr lang="ru-RU" smtClean="0">
              <a:solidFill>
                <a:schemeClr val="accent1">
                  <a:lumMod val="50000"/>
                </a:schemeClr>
              </a:solidFill>
            </a:rPr>
            <a:t>2018 г. Презентационные площадки на Байкальском международном салоне образования «Доступность. Качество. Непрерывность» в г. Иркутске (Лицей, школа № 10, Центр дополнительного образования)</a:t>
          </a:r>
          <a:endParaRPr lang="ru-RU">
            <a:solidFill>
              <a:schemeClr val="accent1">
                <a:lumMod val="50000"/>
              </a:schemeClr>
            </a:solidFill>
          </a:endParaRPr>
        </a:p>
      </dgm:t>
    </dgm:pt>
    <dgm:pt modelId="{356E4B6E-66CD-4FFA-BA70-FA1E0F3B3C3F}" type="parTrans" cxnId="{DD6F42D6-A722-4EC7-BA70-19C33FCC2CBC}">
      <dgm:prSet/>
      <dgm:spPr/>
      <dgm:t>
        <a:bodyPr/>
        <a:lstStyle/>
        <a:p>
          <a:endParaRPr lang="ru-RU"/>
        </a:p>
      </dgm:t>
    </dgm:pt>
    <dgm:pt modelId="{BB3172F4-4169-4518-8E3B-F464CA40AD4A}" type="sibTrans" cxnId="{DD6F42D6-A722-4EC7-BA70-19C33FCC2CBC}">
      <dgm:prSet/>
      <dgm:spPr/>
      <dgm:t>
        <a:bodyPr/>
        <a:lstStyle/>
        <a:p>
          <a:endParaRPr lang="ru-RU"/>
        </a:p>
      </dgm:t>
    </dgm:pt>
    <dgm:pt modelId="{2E4475A0-5B21-4760-B92E-47D6F263E503}" type="pres">
      <dgm:prSet presAssocID="{03D32085-3270-4AA0-B88F-BA3809A7E36C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FBF9942-1B1C-4151-ADC7-304BF6832B1C}" type="pres">
      <dgm:prSet presAssocID="{03D32085-3270-4AA0-B88F-BA3809A7E36C}" presName="children" presStyleCnt="0"/>
      <dgm:spPr/>
    </dgm:pt>
    <dgm:pt modelId="{D3EFD176-2F77-4446-9B79-8428859FFE5F}" type="pres">
      <dgm:prSet presAssocID="{03D32085-3270-4AA0-B88F-BA3809A7E36C}" presName="child1group" presStyleCnt="0"/>
      <dgm:spPr/>
    </dgm:pt>
    <dgm:pt modelId="{ADAA8E10-2900-4D8B-AF13-E4CCA6BD4580}" type="pres">
      <dgm:prSet presAssocID="{03D32085-3270-4AA0-B88F-BA3809A7E36C}" presName="child1" presStyleLbl="bgAcc1" presStyleIdx="0" presStyleCnt="4" custScaleX="159618" custLinFactNeighborX="-46173" custLinFactNeighborY="-538"/>
      <dgm:spPr/>
      <dgm:t>
        <a:bodyPr/>
        <a:lstStyle/>
        <a:p>
          <a:endParaRPr lang="ru-RU"/>
        </a:p>
      </dgm:t>
    </dgm:pt>
    <dgm:pt modelId="{0B8D7661-D27A-49B8-9F2B-DFD143E4A6A4}" type="pres">
      <dgm:prSet presAssocID="{03D32085-3270-4AA0-B88F-BA3809A7E36C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BD49BC8-EA57-48DE-861F-660168B04F33}" type="pres">
      <dgm:prSet presAssocID="{03D32085-3270-4AA0-B88F-BA3809A7E36C}" presName="child2group" presStyleCnt="0"/>
      <dgm:spPr/>
    </dgm:pt>
    <dgm:pt modelId="{DBA105E0-99DF-4445-B99A-85ADEC8851B8}" type="pres">
      <dgm:prSet presAssocID="{03D32085-3270-4AA0-B88F-BA3809A7E36C}" presName="child2" presStyleLbl="bgAcc1" presStyleIdx="1" presStyleCnt="4" custScaleX="162338" custLinFactNeighborX="52286" custLinFactNeighborY="1076"/>
      <dgm:spPr/>
      <dgm:t>
        <a:bodyPr/>
        <a:lstStyle/>
        <a:p>
          <a:endParaRPr lang="ru-RU"/>
        </a:p>
      </dgm:t>
    </dgm:pt>
    <dgm:pt modelId="{B3DF4844-9C29-4EEC-9D5A-1A844498CB79}" type="pres">
      <dgm:prSet presAssocID="{03D32085-3270-4AA0-B88F-BA3809A7E36C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180C867-E4A0-4668-AEB0-537C878E56C6}" type="pres">
      <dgm:prSet presAssocID="{03D32085-3270-4AA0-B88F-BA3809A7E36C}" presName="child3group" presStyleCnt="0"/>
      <dgm:spPr/>
    </dgm:pt>
    <dgm:pt modelId="{696344AC-DB74-495B-9752-75798E28429F}" type="pres">
      <dgm:prSet presAssocID="{03D32085-3270-4AA0-B88F-BA3809A7E36C}" presName="child3" presStyleLbl="bgAcc1" presStyleIdx="2" presStyleCnt="4" custScaleX="165431" custLinFactNeighborX="51240" custLinFactNeighborY="-3767"/>
      <dgm:spPr/>
      <dgm:t>
        <a:bodyPr/>
        <a:lstStyle/>
        <a:p>
          <a:endParaRPr lang="ru-RU"/>
        </a:p>
      </dgm:t>
    </dgm:pt>
    <dgm:pt modelId="{A69A35C1-5F10-4738-9A9A-DB6BB06A0786}" type="pres">
      <dgm:prSet presAssocID="{03D32085-3270-4AA0-B88F-BA3809A7E36C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B8AFF21-4C91-4527-B517-1074CAA96BDC}" type="pres">
      <dgm:prSet presAssocID="{03D32085-3270-4AA0-B88F-BA3809A7E36C}" presName="child4group" presStyleCnt="0"/>
      <dgm:spPr/>
    </dgm:pt>
    <dgm:pt modelId="{65FB1E57-48F2-41B7-A195-A93147DAF131}" type="pres">
      <dgm:prSet presAssocID="{03D32085-3270-4AA0-B88F-BA3809A7E36C}" presName="child4" presStyleLbl="bgAcc1" presStyleIdx="3" presStyleCnt="4" custScaleX="160391" custLinFactNeighborX="-45786" custLinFactNeighborY="-1614"/>
      <dgm:spPr/>
      <dgm:t>
        <a:bodyPr/>
        <a:lstStyle/>
        <a:p>
          <a:endParaRPr lang="ru-RU"/>
        </a:p>
      </dgm:t>
    </dgm:pt>
    <dgm:pt modelId="{D9DE3E9D-1870-4F94-9832-2C569C8DF188}" type="pres">
      <dgm:prSet presAssocID="{03D32085-3270-4AA0-B88F-BA3809A7E36C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FE2400A-52ED-4D5C-B530-F563E62DA22D}" type="pres">
      <dgm:prSet presAssocID="{03D32085-3270-4AA0-B88F-BA3809A7E36C}" presName="childPlaceholder" presStyleCnt="0"/>
      <dgm:spPr/>
    </dgm:pt>
    <dgm:pt modelId="{AA4381C1-E6DA-4ED4-A779-82083CF8D1ED}" type="pres">
      <dgm:prSet presAssocID="{03D32085-3270-4AA0-B88F-BA3809A7E36C}" presName="circle" presStyleCnt="0"/>
      <dgm:spPr/>
    </dgm:pt>
    <dgm:pt modelId="{8AA5A21F-14F1-4B65-8DA1-7A20D77E486A}" type="pres">
      <dgm:prSet presAssocID="{03D32085-3270-4AA0-B88F-BA3809A7E36C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F5023B7-4239-4C80-9207-32A5224D0643}" type="pres">
      <dgm:prSet presAssocID="{03D32085-3270-4AA0-B88F-BA3809A7E36C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9782FE-7F4C-4648-B3B6-80DAC3A7244F}" type="pres">
      <dgm:prSet presAssocID="{03D32085-3270-4AA0-B88F-BA3809A7E36C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DB9E396-E012-4699-86FD-E215DD5562F2}" type="pres">
      <dgm:prSet presAssocID="{03D32085-3270-4AA0-B88F-BA3809A7E36C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1DB8E45-6043-493D-979C-E910CC1D1C16}" type="pres">
      <dgm:prSet presAssocID="{03D32085-3270-4AA0-B88F-BA3809A7E36C}" presName="quadrantPlaceholder" presStyleCnt="0"/>
      <dgm:spPr/>
    </dgm:pt>
    <dgm:pt modelId="{6050E2D8-EC44-4A4A-A94B-4129149C693C}" type="pres">
      <dgm:prSet presAssocID="{03D32085-3270-4AA0-B88F-BA3809A7E36C}" presName="center1" presStyleLbl="fgShp" presStyleIdx="0" presStyleCnt="2"/>
      <dgm:spPr/>
    </dgm:pt>
    <dgm:pt modelId="{2C553CBF-509B-437D-ADFD-95DD4A2ACDEA}" type="pres">
      <dgm:prSet presAssocID="{03D32085-3270-4AA0-B88F-BA3809A7E36C}" presName="center2" presStyleLbl="fgShp" presStyleIdx="1" presStyleCnt="2" custAng="0"/>
      <dgm:spPr/>
    </dgm:pt>
  </dgm:ptLst>
  <dgm:cxnLst>
    <dgm:cxn modelId="{EB646767-E503-475E-AAB3-4770D99BF759}" srcId="{03D32085-3270-4AA0-B88F-BA3809A7E36C}" destId="{DF33577A-C3D2-4766-9C6D-1E881EE97ACA}" srcOrd="2" destOrd="0" parTransId="{820B24F4-D145-4F27-9131-F5EBABB9193A}" sibTransId="{62DAA545-359F-43C9-A6AA-8A988C611C91}"/>
    <dgm:cxn modelId="{42764CDD-9EF8-4CDE-B08B-AFDAAF06CC0E}" type="presOf" srcId="{E1DE90B3-8FA4-4796-9003-279167087D1C}" destId="{ADAA8E10-2900-4D8B-AF13-E4CCA6BD4580}" srcOrd="0" destOrd="0" presId="urn:microsoft.com/office/officeart/2005/8/layout/cycle4"/>
    <dgm:cxn modelId="{EC574EF0-96A2-431D-BC0D-EBCCEB2CD2E6}" type="presOf" srcId="{03D32085-3270-4AA0-B88F-BA3809A7E36C}" destId="{2E4475A0-5B21-4760-B92E-47D6F263E503}" srcOrd="0" destOrd="0" presId="urn:microsoft.com/office/officeart/2005/8/layout/cycle4"/>
    <dgm:cxn modelId="{CA5B20CF-4EE3-447D-B1F1-F0DD763BED5E}" type="presOf" srcId="{DF33577A-C3D2-4766-9C6D-1E881EE97ACA}" destId="{4F9782FE-7F4C-4648-B3B6-80DAC3A7244F}" srcOrd="0" destOrd="0" presId="urn:microsoft.com/office/officeart/2005/8/layout/cycle4"/>
    <dgm:cxn modelId="{6230054A-789A-4EC7-8849-AC34C91FDA67}" type="presOf" srcId="{91397264-0270-417C-967E-8CCBE0B2267B}" destId="{8AA5A21F-14F1-4B65-8DA1-7A20D77E486A}" srcOrd="0" destOrd="0" presId="urn:microsoft.com/office/officeart/2005/8/layout/cycle4"/>
    <dgm:cxn modelId="{DD6F42D6-A722-4EC7-BA70-19C33FCC2CBC}" srcId="{B7232F5C-E221-47E6-A466-9E4E0D24C29E}" destId="{DFB5662E-9949-4F6C-A298-EDCF383D0A2A}" srcOrd="0" destOrd="0" parTransId="{356E4B6E-66CD-4FFA-BA70-FA1E0F3B3C3F}" sibTransId="{BB3172F4-4169-4518-8E3B-F464CA40AD4A}"/>
    <dgm:cxn modelId="{43B38F5E-175B-4A11-B2BA-FB178AEA38C3}" type="presOf" srcId="{C73AFDE6-09FB-473A-B8E8-D9EDC313838B}" destId="{DBA105E0-99DF-4445-B99A-85ADEC8851B8}" srcOrd="0" destOrd="0" presId="urn:microsoft.com/office/officeart/2005/8/layout/cycle4"/>
    <dgm:cxn modelId="{D306AF74-38BF-469E-9F10-5330A0502608}" srcId="{03D32085-3270-4AA0-B88F-BA3809A7E36C}" destId="{B7232F5C-E221-47E6-A466-9E4E0D24C29E}" srcOrd="3" destOrd="0" parTransId="{C1C7784D-FF47-4EFE-ABDE-9BF774673CC1}" sibTransId="{D7467894-0E8D-4AF6-A196-DC6E73071326}"/>
    <dgm:cxn modelId="{A27FD90C-88B0-47C0-9334-A65F2717B337}" type="presOf" srcId="{B7232F5C-E221-47E6-A466-9E4E0D24C29E}" destId="{FDB9E396-E012-4699-86FD-E215DD5562F2}" srcOrd="0" destOrd="0" presId="urn:microsoft.com/office/officeart/2005/8/layout/cycle4"/>
    <dgm:cxn modelId="{BD913EA0-78F4-4375-99AA-F60B0496DCAE}" type="presOf" srcId="{DFF2FE5D-290C-46F7-B2F5-536506C41218}" destId="{696344AC-DB74-495B-9752-75798E28429F}" srcOrd="0" destOrd="0" presId="urn:microsoft.com/office/officeart/2005/8/layout/cycle4"/>
    <dgm:cxn modelId="{B8F71EF8-DF22-45F4-8AF8-F54EA4AF71F5}" type="presOf" srcId="{FB6CA9CF-15FD-4027-B265-488389BB1828}" destId="{0F5023B7-4239-4C80-9207-32A5224D0643}" srcOrd="0" destOrd="0" presId="urn:microsoft.com/office/officeart/2005/8/layout/cycle4"/>
    <dgm:cxn modelId="{D24A0D89-7BD9-427E-91C4-3258F03DF5A5}" srcId="{DF33577A-C3D2-4766-9C6D-1E881EE97ACA}" destId="{DFF2FE5D-290C-46F7-B2F5-536506C41218}" srcOrd="0" destOrd="0" parTransId="{1618B5DC-BFE9-41FE-889D-79E97E7DF641}" sibTransId="{E836854C-3870-418D-852C-EE9A90647AED}"/>
    <dgm:cxn modelId="{2AA5EE50-5663-4827-8D17-FB816BA18154}" srcId="{91397264-0270-417C-967E-8CCBE0B2267B}" destId="{E1DE90B3-8FA4-4796-9003-279167087D1C}" srcOrd="0" destOrd="0" parTransId="{366E5278-FBB7-4A26-8EEC-7D456B2F6912}" sibTransId="{EBC9EDC0-3E99-4632-AA65-46E8B4CAC42D}"/>
    <dgm:cxn modelId="{57A43903-86B1-429F-AF74-4134A67369CE}" type="presOf" srcId="{DFB5662E-9949-4F6C-A298-EDCF383D0A2A}" destId="{65FB1E57-48F2-41B7-A195-A93147DAF131}" srcOrd="0" destOrd="0" presId="urn:microsoft.com/office/officeart/2005/8/layout/cycle4"/>
    <dgm:cxn modelId="{B55980AD-2239-4A52-932E-E34ED91DF6E3}" type="presOf" srcId="{E1DE90B3-8FA4-4796-9003-279167087D1C}" destId="{0B8D7661-D27A-49B8-9F2B-DFD143E4A6A4}" srcOrd="1" destOrd="0" presId="urn:microsoft.com/office/officeart/2005/8/layout/cycle4"/>
    <dgm:cxn modelId="{4A2436D0-66F9-4547-B438-54430640663F}" srcId="{03D32085-3270-4AA0-B88F-BA3809A7E36C}" destId="{FB6CA9CF-15FD-4027-B265-488389BB1828}" srcOrd="1" destOrd="0" parTransId="{3733E038-EFFA-4DCA-83B9-9BCF732B4B25}" sibTransId="{6CFE7748-5E76-455E-B9A6-A76E8567624B}"/>
    <dgm:cxn modelId="{5E661A39-4654-400B-85D6-27E116F2FE55}" type="presOf" srcId="{DFF2FE5D-290C-46F7-B2F5-536506C41218}" destId="{A69A35C1-5F10-4738-9A9A-DB6BB06A0786}" srcOrd="1" destOrd="0" presId="urn:microsoft.com/office/officeart/2005/8/layout/cycle4"/>
    <dgm:cxn modelId="{3D72E679-0992-4147-9822-1296D447CBB2}" srcId="{FB6CA9CF-15FD-4027-B265-488389BB1828}" destId="{C73AFDE6-09FB-473A-B8E8-D9EDC313838B}" srcOrd="0" destOrd="0" parTransId="{B0C5476E-A284-4B51-8870-9300EC0FCC0B}" sibTransId="{EC0C4A35-E631-4B77-A64D-547E5CC5A13E}"/>
    <dgm:cxn modelId="{245941E2-F878-4209-A26A-32FD22C62DAA}" type="presOf" srcId="{DFB5662E-9949-4F6C-A298-EDCF383D0A2A}" destId="{D9DE3E9D-1870-4F94-9832-2C569C8DF188}" srcOrd="1" destOrd="0" presId="urn:microsoft.com/office/officeart/2005/8/layout/cycle4"/>
    <dgm:cxn modelId="{DA7F343E-D6D9-4517-A60B-6239D29D6B2F}" srcId="{03D32085-3270-4AA0-B88F-BA3809A7E36C}" destId="{91397264-0270-417C-967E-8CCBE0B2267B}" srcOrd="0" destOrd="0" parTransId="{8C47D994-2C89-411C-BD2E-CF3F37CA0832}" sibTransId="{4CDD1298-10B0-48BE-9119-BEC8AE575331}"/>
    <dgm:cxn modelId="{16BDC40B-5643-4ADC-85A5-546D60037B2B}" type="presOf" srcId="{C73AFDE6-09FB-473A-B8E8-D9EDC313838B}" destId="{B3DF4844-9C29-4EEC-9D5A-1A844498CB79}" srcOrd="1" destOrd="0" presId="urn:microsoft.com/office/officeart/2005/8/layout/cycle4"/>
    <dgm:cxn modelId="{95A26B13-AFB4-4134-8C9B-558649D030D5}" type="presParOf" srcId="{2E4475A0-5B21-4760-B92E-47D6F263E503}" destId="{FFBF9942-1B1C-4151-ADC7-304BF6832B1C}" srcOrd="0" destOrd="0" presId="urn:microsoft.com/office/officeart/2005/8/layout/cycle4"/>
    <dgm:cxn modelId="{0BB6DB4D-8CF7-4278-92D7-2E30A7587289}" type="presParOf" srcId="{FFBF9942-1B1C-4151-ADC7-304BF6832B1C}" destId="{D3EFD176-2F77-4446-9B79-8428859FFE5F}" srcOrd="0" destOrd="0" presId="urn:microsoft.com/office/officeart/2005/8/layout/cycle4"/>
    <dgm:cxn modelId="{7699668F-42E5-4B77-8286-7CE1141DE0E5}" type="presParOf" srcId="{D3EFD176-2F77-4446-9B79-8428859FFE5F}" destId="{ADAA8E10-2900-4D8B-AF13-E4CCA6BD4580}" srcOrd="0" destOrd="0" presId="urn:microsoft.com/office/officeart/2005/8/layout/cycle4"/>
    <dgm:cxn modelId="{005B9EEE-402A-4FB9-BBD1-60B7645FA77E}" type="presParOf" srcId="{D3EFD176-2F77-4446-9B79-8428859FFE5F}" destId="{0B8D7661-D27A-49B8-9F2B-DFD143E4A6A4}" srcOrd="1" destOrd="0" presId="urn:microsoft.com/office/officeart/2005/8/layout/cycle4"/>
    <dgm:cxn modelId="{E9A4F30A-9F45-48A0-8923-E81167D762E3}" type="presParOf" srcId="{FFBF9942-1B1C-4151-ADC7-304BF6832B1C}" destId="{BBD49BC8-EA57-48DE-861F-660168B04F33}" srcOrd="1" destOrd="0" presId="urn:microsoft.com/office/officeart/2005/8/layout/cycle4"/>
    <dgm:cxn modelId="{C8B2FB27-691E-4F63-B6D1-97B38F98BD7E}" type="presParOf" srcId="{BBD49BC8-EA57-48DE-861F-660168B04F33}" destId="{DBA105E0-99DF-4445-B99A-85ADEC8851B8}" srcOrd="0" destOrd="0" presId="urn:microsoft.com/office/officeart/2005/8/layout/cycle4"/>
    <dgm:cxn modelId="{3BD1A0C8-6424-41D6-A6B7-337007A84FDF}" type="presParOf" srcId="{BBD49BC8-EA57-48DE-861F-660168B04F33}" destId="{B3DF4844-9C29-4EEC-9D5A-1A844498CB79}" srcOrd="1" destOrd="0" presId="urn:microsoft.com/office/officeart/2005/8/layout/cycle4"/>
    <dgm:cxn modelId="{7F910021-8FDF-415C-8969-85D6D18F7873}" type="presParOf" srcId="{FFBF9942-1B1C-4151-ADC7-304BF6832B1C}" destId="{6180C867-E4A0-4668-AEB0-537C878E56C6}" srcOrd="2" destOrd="0" presId="urn:microsoft.com/office/officeart/2005/8/layout/cycle4"/>
    <dgm:cxn modelId="{FC7EC75F-BDA5-483D-B45C-997E97603AC5}" type="presParOf" srcId="{6180C867-E4A0-4668-AEB0-537C878E56C6}" destId="{696344AC-DB74-495B-9752-75798E28429F}" srcOrd="0" destOrd="0" presId="urn:microsoft.com/office/officeart/2005/8/layout/cycle4"/>
    <dgm:cxn modelId="{1DDAC04E-D14D-4E41-8D96-4EB3CEB969EA}" type="presParOf" srcId="{6180C867-E4A0-4668-AEB0-537C878E56C6}" destId="{A69A35C1-5F10-4738-9A9A-DB6BB06A0786}" srcOrd="1" destOrd="0" presId="urn:microsoft.com/office/officeart/2005/8/layout/cycle4"/>
    <dgm:cxn modelId="{32A2FC0F-1010-4DB6-8F6D-3407A5B4FF7A}" type="presParOf" srcId="{FFBF9942-1B1C-4151-ADC7-304BF6832B1C}" destId="{2B8AFF21-4C91-4527-B517-1074CAA96BDC}" srcOrd="3" destOrd="0" presId="urn:microsoft.com/office/officeart/2005/8/layout/cycle4"/>
    <dgm:cxn modelId="{60BBBD9A-2079-44DC-A940-1D1ACCECD45B}" type="presParOf" srcId="{2B8AFF21-4C91-4527-B517-1074CAA96BDC}" destId="{65FB1E57-48F2-41B7-A195-A93147DAF131}" srcOrd="0" destOrd="0" presId="urn:microsoft.com/office/officeart/2005/8/layout/cycle4"/>
    <dgm:cxn modelId="{EEC452D7-9070-4E6B-A577-E3F289BB8B61}" type="presParOf" srcId="{2B8AFF21-4C91-4527-B517-1074CAA96BDC}" destId="{D9DE3E9D-1870-4F94-9832-2C569C8DF188}" srcOrd="1" destOrd="0" presId="urn:microsoft.com/office/officeart/2005/8/layout/cycle4"/>
    <dgm:cxn modelId="{99D040AF-AAA8-4B5C-AEAD-37D92A9602BC}" type="presParOf" srcId="{FFBF9942-1B1C-4151-ADC7-304BF6832B1C}" destId="{7FE2400A-52ED-4D5C-B530-F563E62DA22D}" srcOrd="4" destOrd="0" presId="urn:microsoft.com/office/officeart/2005/8/layout/cycle4"/>
    <dgm:cxn modelId="{330593E1-2F8C-490D-A175-CA1AA3C91673}" type="presParOf" srcId="{2E4475A0-5B21-4760-B92E-47D6F263E503}" destId="{AA4381C1-E6DA-4ED4-A779-82083CF8D1ED}" srcOrd="1" destOrd="0" presId="urn:microsoft.com/office/officeart/2005/8/layout/cycle4"/>
    <dgm:cxn modelId="{97BF82EE-5B7A-40D7-A3EF-D8CF58DDAD57}" type="presParOf" srcId="{AA4381C1-E6DA-4ED4-A779-82083CF8D1ED}" destId="{8AA5A21F-14F1-4B65-8DA1-7A20D77E486A}" srcOrd="0" destOrd="0" presId="urn:microsoft.com/office/officeart/2005/8/layout/cycle4"/>
    <dgm:cxn modelId="{A4B5F094-C0AE-48F1-B4C5-96DD5F0228D0}" type="presParOf" srcId="{AA4381C1-E6DA-4ED4-A779-82083CF8D1ED}" destId="{0F5023B7-4239-4C80-9207-32A5224D0643}" srcOrd="1" destOrd="0" presId="urn:microsoft.com/office/officeart/2005/8/layout/cycle4"/>
    <dgm:cxn modelId="{6B771E68-F6D7-4CF1-AADB-E2ABDCEDDA50}" type="presParOf" srcId="{AA4381C1-E6DA-4ED4-A779-82083CF8D1ED}" destId="{4F9782FE-7F4C-4648-B3B6-80DAC3A7244F}" srcOrd="2" destOrd="0" presId="urn:microsoft.com/office/officeart/2005/8/layout/cycle4"/>
    <dgm:cxn modelId="{0529DE98-19E2-4A45-8379-112AD1C1BE63}" type="presParOf" srcId="{AA4381C1-E6DA-4ED4-A779-82083CF8D1ED}" destId="{FDB9E396-E012-4699-86FD-E215DD5562F2}" srcOrd="3" destOrd="0" presId="urn:microsoft.com/office/officeart/2005/8/layout/cycle4"/>
    <dgm:cxn modelId="{C9FFCF59-A433-46EF-8038-3B84A1F5143F}" type="presParOf" srcId="{AA4381C1-E6DA-4ED4-A779-82083CF8D1ED}" destId="{F1DB8E45-6043-493D-979C-E910CC1D1C16}" srcOrd="4" destOrd="0" presId="urn:microsoft.com/office/officeart/2005/8/layout/cycle4"/>
    <dgm:cxn modelId="{665EEB1C-EE1D-4F5C-94A8-AD9382B0D201}" type="presParOf" srcId="{2E4475A0-5B21-4760-B92E-47D6F263E503}" destId="{6050E2D8-EC44-4A4A-A94B-4129149C693C}" srcOrd="2" destOrd="0" presId="urn:microsoft.com/office/officeart/2005/8/layout/cycle4"/>
    <dgm:cxn modelId="{39DB5CA3-87FE-4825-B416-0CA1558B6C8F}" type="presParOf" srcId="{2E4475A0-5B21-4760-B92E-47D6F263E503}" destId="{2C553CBF-509B-437D-ADFD-95DD4A2ACDEA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7F7E9DB1-C6AA-485D-A08D-341627B52AFE}" type="doc">
      <dgm:prSet loTypeId="urn:microsoft.com/office/officeart/2005/8/layout/cycle8" loCatId="cycle" qsTypeId="urn:microsoft.com/office/officeart/2005/8/quickstyle/3d1" qsCatId="3D" csTypeId="urn:microsoft.com/office/officeart/2005/8/colors/colorful1" csCatId="colorful" phldr="1"/>
      <dgm:spPr/>
    </dgm:pt>
    <dgm:pt modelId="{BA74197F-4FDD-4A08-81AB-C3485AFB36B8}">
      <dgm:prSet phldrT="[Текст]"/>
      <dgm:spPr/>
      <dgm:t>
        <a:bodyPr/>
        <a:lstStyle/>
        <a:p>
          <a:r>
            <a:rPr lang="ru-RU" smtClean="0"/>
            <a:t>Предприятия</a:t>
          </a:r>
          <a:endParaRPr lang="ru-RU"/>
        </a:p>
      </dgm:t>
    </dgm:pt>
    <dgm:pt modelId="{DB204E4D-F15C-477D-812A-7CD6DA2EC282}" type="parTrans" cxnId="{F53A4285-B714-40DF-A280-75D22FDFDF75}">
      <dgm:prSet/>
      <dgm:spPr/>
      <dgm:t>
        <a:bodyPr/>
        <a:lstStyle/>
        <a:p>
          <a:endParaRPr lang="ru-RU"/>
        </a:p>
      </dgm:t>
    </dgm:pt>
    <dgm:pt modelId="{45B026AB-AECF-4D74-9F95-68A93D3CDA85}" type="sibTrans" cxnId="{F53A4285-B714-40DF-A280-75D22FDFDF75}">
      <dgm:prSet/>
      <dgm:spPr/>
      <dgm:t>
        <a:bodyPr/>
        <a:lstStyle/>
        <a:p>
          <a:endParaRPr lang="ru-RU"/>
        </a:p>
      </dgm:t>
    </dgm:pt>
    <dgm:pt modelId="{89050058-815A-4C1F-B690-BDAA4DE2CB40}">
      <dgm:prSet phldrT="[Текст]"/>
      <dgm:spPr/>
      <dgm:t>
        <a:bodyPr/>
        <a:lstStyle/>
        <a:p>
          <a:r>
            <a:rPr lang="ru-RU" smtClean="0">
              <a:solidFill>
                <a:schemeClr val="accent1">
                  <a:lumMod val="50000"/>
                </a:schemeClr>
              </a:solidFill>
            </a:rPr>
            <a:t>Муниципалитет</a:t>
          </a:r>
          <a:endParaRPr lang="ru-RU">
            <a:solidFill>
              <a:schemeClr val="accent1">
                <a:lumMod val="50000"/>
              </a:schemeClr>
            </a:solidFill>
          </a:endParaRPr>
        </a:p>
      </dgm:t>
    </dgm:pt>
    <dgm:pt modelId="{D2A49A82-9202-4A9F-AFBE-CCF5234D66DB}" type="parTrans" cxnId="{E9AD06CB-F91C-4F56-A34C-EF666EBAED53}">
      <dgm:prSet/>
      <dgm:spPr/>
      <dgm:t>
        <a:bodyPr/>
        <a:lstStyle/>
        <a:p>
          <a:endParaRPr lang="ru-RU"/>
        </a:p>
      </dgm:t>
    </dgm:pt>
    <dgm:pt modelId="{4C09F2D8-B2DA-4D6D-8704-F43D7803979E}" type="sibTrans" cxnId="{E9AD06CB-F91C-4F56-A34C-EF666EBAED53}">
      <dgm:prSet/>
      <dgm:spPr/>
      <dgm:t>
        <a:bodyPr/>
        <a:lstStyle/>
        <a:p>
          <a:endParaRPr lang="ru-RU"/>
        </a:p>
      </dgm:t>
    </dgm:pt>
    <dgm:pt modelId="{B932FE04-FA57-4718-AFF6-9DEFF7AF5D6A}">
      <dgm:prSet phldrT="[Текст]"/>
      <dgm:spPr/>
      <dgm:t>
        <a:bodyPr/>
        <a:lstStyle/>
        <a:p>
          <a:r>
            <a:rPr lang="ru-RU" smtClean="0"/>
            <a:t>Образование</a:t>
          </a:r>
          <a:endParaRPr lang="ru-RU"/>
        </a:p>
      </dgm:t>
    </dgm:pt>
    <dgm:pt modelId="{4F1EBA9A-F1A5-41B8-BBC3-71D3DF1E59AF}" type="parTrans" cxnId="{C1E46587-4ED3-4475-81CE-1ED20C69D7DE}">
      <dgm:prSet/>
      <dgm:spPr/>
      <dgm:t>
        <a:bodyPr/>
        <a:lstStyle/>
        <a:p>
          <a:endParaRPr lang="ru-RU"/>
        </a:p>
      </dgm:t>
    </dgm:pt>
    <dgm:pt modelId="{5F62099D-80B4-4AA9-80CE-958A761DF000}" type="sibTrans" cxnId="{C1E46587-4ED3-4475-81CE-1ED20C69D7DE}">
      <dgm:prSet/>
      <dgm:spPr/>
      <dgm:t>
        <a:bodyPr/>
        <a:lstStyle/>
        <a:p>
          <a:endParaRPr lang="ru-RU"/>
        </a:p>
      </dgm:t>
    </dgm:pt>
    <dgm:pt modelId="{314BB645-41DD-49CD-9C36-3B1DA7D044B9}" type="pres">
      <dgm:prSet presAssocID="{7F7E9DB1-C6AA-485D-A08D-341627B52AFE}" presName="compositeShape" presStyleCnt="0">
        <dgm:presLayoutVars>
          <dgm:chMax val="7"/>
          <dgm:dir/>
          <dgm:resizeHandles val="exact"/>
        </dgm:presLayoutVars>
      </dgm:prSet>
      <dgm:spPr/>
    </dgm:pt>
    <dgm:pt modelId="{7324D8A0-424A-4DF9-B309-0457B046F546}" type="pres">
      <dgm:prSet presAssocID="{7F7E9DB1-C6AA-485D-A08D-341627B52AFE}" presName="wedge1" presStyleLbl="node1" presStyleIdx="0" presStyleCnt="3"/>
      <dgm:spPr/>
      <dgm:t>
        <a:bodyPr/>
        <a:lstStyle/>
        <a:p>
          <a:endParaRPr lang="ru-RU"/>
        </a:p>
      </dgm:t>
    </dgm:pt>
    <dgm:pt modelId="{AAD7444D-37CB-4A30-BC15-B1F13DC01862}" type="pres">
      <dgm:prSet presAssocID="{7F7E9DB1-C6AA-485D-A08D-341627B52AFE}" presName="dummy1a" presStyleCnt="0"/>
      <dgm:spPr/>
    </dgm:pt>
    <dgm:pt modelId="{838E3C75-2C4E-4321-AC51-471C9FC7D6F8}" type="pres">
      <dgm:prSet presAssocID="{7F7E9DB1-C6AA-485D-A08D-341627B52AFE}" presName="dummy1b" presStyleCnt="0"/>
      <dgm:spPr/>
    </dgm:pt>
    <dgm:pt modelId="{11737028-6876-475F-B91A-4B4783B36417}" type="pres">
      <dgm:prSet presAssocID="{7F7E9DB1-C6AA-485D-A08D-341627B52AF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2044205-BE0C-48B2-B067-53B798B66C7D}" type="pres">
      <dgm:prSet presAssocID="{7F7E9DB1-C6AA-485D-A08D-341627B52AFE}" presName="wedge2" presStyleLbl="node1" presStyleIdx="1" presStyleCnt="3"/>
      <dgm:spPr/>
      <dgm:t>
        <a:bodyPr/>
        <a:lstStyle/>
        <a:p>
          <a:endParaRPr lang="ru-RU"/>
        </a:p>
      </dgm:t>
    </dgm:pt>
    <dgm:pt modelId="{E6DCC511-7FBD-45C0-AE62-BCD7C7B42DA4}" type="pres">
      <dgm:prSet presAssocID="{7F7E9DB1-C6AA-485D-A08D-341627B52AFE}" presName="dummy2a" presStyleCnt="0"/>
      <dgm:spPr/>
    </dgm:pt>
    <dgm:pt modelId="{1709729A-1CC8-4B73-872F-FE22D730AC48}" type="pres">
      <dgm:prSet presAssocID="{7F7E9DB1-C6AA-485D-A08D-341627B52AFE}" presName="dummy2b" presStyleCnt="0"/>
      <dgm:spPr/>
    </dgm:pt>
    <dgm:pt modelId="{9F3FC7D8-5C02-49AE-AD50-CE5FE0F9CA39}" type="pres">
      <dgm:prSet presAssocID="{7F7E9DB1-C6AA-485D-A08D-341627B52AF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B598B21-5D52-45B2-B734-2F62BB51B85E}" type="pres">
      <dgm:prSet presAssocID="{7F7E9DB1-C6AA-485D-A08D-341627B52AFE}" presName="wedge3" presStyleLbl="node1" presStyleIdx="2" presStyleCnt="3"/>
      <dgm:spPr/>
      <dgm:t>
        <a:bodyPr/>
        <a:lstStyle/>
        <a:p>
          <a:endParaRPr lang="ru-RU"/>
        </a:p>
      </dgm:t>
    </dgm:pt>
    <dgm:pt modelId="{9D567AD1-B569-4AE4-A1A2-E5CAB0ADA1CA}" type="pres">
      <dgm:prSet presAssocID="{7F7E9DB1-C6AA-485D-A08D-341627B52AFE}" presName="dummy3a" presStyleCnt="0"/>
      <dgm:spPr/>
    </dgm:pt>
    <dgm:pt modelId="{827BC427-5DAE-428E-A3B8-6B1A5BA49FDB}" type="pres">
      <dgm:prSet presAssocID="{7F7E9DB1-C6AA-485D-A08D-341627B52AFE}" presName="dummy3b" presStyleCnt="0"/>
      <dgm:spPr/>
    </dgm:pt>
    <dgm:pt modelId="{F02EA34E-5F1B-4383-BAFB-FBEB1242CFF3}" type="pres">
      <dgm:prSet presAssocID="{7F7E9DB1-C6AA-485D-A08D-341627B52AF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38B233E-120B-4206-941C-F29453BD2611}" type="pres">
      <dgm:prSet presAssocID="{45B026AB-AECF-4D74-9F95-68A93D3CDA85}" presName="arrowWedge1" presStyleLbl="fgSibTrans2D1" presStyleIdx="0" presStyleCnt="3"/>
      <dgm:spPr/>
    </dgm:pt>
    <dgm:pt modelId="{A443EC88-3ADA-41DB-A5E7-9BB25E47111C}" type="pres">
      <dgm:prSet presAssocID="{4C09F2D8-B2DA-4D6D-8704-F43D7803979E}" presName="arrowWedge2" presStyleLbl="fgSibTrans2D1" presStyleIdx="1" presStyleCnt="3"/>
      <dgm:spPr/>
    </dgm:pt>
    <dgm:pt modelId="{9E4027D2-CF2D-472A-B682-9EF93F732959}" type="pres">
      <dgm:prSet presAssocID="{5F62099D-80B4-4AA9-80CE-958A761DF000}" presName="arrowWedge3" presStyleLbl="fgSibTrans2D1" presStyleIdx="2" presStyleCnt="3"/>
      <dgm:spPr/>
    </dgm:pt>
  </dgm:ptLst>
  <dgm:cxnLst>
    <dgm:cxn modelId="{EBD388A0-141F-4B68-B806-4EBB5126F001}" type="presOf" srcId="{BA74197F-4FDD-4A08-81AB-C3485AFB36B8}" destId="{7324D8A0-424A-4DF9-B309-0457B046F546}" srcOrd="0" destOrd="0" presId="urn:microsoft.com/office/officeart/2005/8/layout/cycle8"/>
    <dgm:cxn modelId="{F53A4285-B714-40DF-A280-75D22FDFDF75}" srcId="{7F7E9DB1-C6AA-485D-A08D-341627B52AFE}" destId="{BA74197F-4FDD-4A08-81AB-C3485AFB36B8}" srcOrd="0" destOrd="0" parTransId="{DB204E4D-F15C-477D-812A-7CD6DA2EC282}" sibTransId="{45B026AB-AECF-4D74-9F95-68A93D3CDA85}"/>
    <dgm:cxn modelId="{2E7D5963-98A3-4758-9D2B-82543EAB1F57}" type="presOf" srcId="{7F7E9DB1-C6AA-485D-A08D-341627B52AFE}" destId="{314BB645-41DD-49CD-9C36-3B1DA7D044B9}" srcOrd="0" destOrd="0" presId="urn:microsoft.com/office/officeart/2005/8/layout/cycle8"/>
    <dgm:cxn modelId="{C1E46587-4ED3-4475-81CE-1ED20C69D7DE}" srcId="{7F7E9DB1-C6AA-485D-A08D-341627B52AFE}" destId="{B932FE04-FA57-4718-AFF6-9DEFF7AF5D6A}" srcOrd="2" destOrd="0" parTransId="{4F1EBA9A-F1A5-41B8-BBC3-71D3DF1E59AF}" sibTransId="{5F62099D-80B4-4AA9-80CE-958A761DF000}"/>
    <dgm:cxn modelId="{67BBBEEC-0E48-4EFA-9979-4CB47EAB1260}" type="presOf" srcId="{BA74197F-4FDD-4A08-81AB-C3485AFB36B8}" destId="{11737028-6876-475F-B91A-4B4783B36417}" srcOrd="1" destOrd="0" presId="urn:microsoft.com/office/officeart/2005/8/layout/cycle8"/>
    <dgm:cxn modelId="{E9AD06CB-F91C-4F56-A34C-EF666EBAED53}" srcId="{7F7E9DB1-C6AA-485D-A08D-341627B52AFE}" destId="{89050058-815A-4C1F-B690-BDAA4DE2CB40}" srcOrd="1" destOrd="0" parTransId="{D2A49A82-9202-4A9F-AFBE-CCF5234D66DB}" sibTransId="{4C09F2D8-B2DA-4D6D-8704-F43D7803979E}"/>
    <dgm:cxn modelId="{51AFF8B0-BEB7-419C-8FE7-520DBC664D09}" type="presOf" srcId="{89050058-815A-4C1F-B690-BDAA4DE2CB40}" destId="{9F3FC7D8-5C02-49AE-AD50-CE5FE0F9CA39}" srcOrd="1" destOrd="0" presId="urn:microsoft.com/office/officeart/2005/8/layout/cycle8"/>
    <dgm:cxn modelId="{2D667B86-8D39-4AC3-B751-1BFE1105D289}" type="presOf" srcId="{B932FE04-FA57-4718-AFF6-9DEFF7AF5D6A}" destId="{F02EA34E-5F1B-4383-BAFB-FBEB1242CFF3}" srcOrd="1" destOrd="0" presId="urn:microsoft.com/office/officeart/2005/8/layout/cycle8"/>
    <dgm:cxn modelId="{9FC72139-18C1-42A8-9909-34CA3CF91B6B}" type="presOf" srcId="{B932FE04-FA57-4718-AFF6-9DEFF7AF5D6A}" destId="{BB598B21-5D52-45B2-B734-2F62BB51B85E}" srcOrd="0" destOrd="0" presId="urn:microsoft.com/office/officeart/2005/8/layout/cycle8"/>
    <dgm:cxn modelId="{594052D2-64EB-40F7-874E-34B04E5221B8}" type="presOf" srcId="{89050058-815A-4C1F-B690-BDAA4DE2CB40}" destId="{42044205-BE0C-48B2-B067-53B798B66C7D}" srcOrd="0" destOrd="0" presId="urn:microsoft.com/office/officeart/2005/8/layout/cycle8"/>
    <dgm:cxn modelId="{E2A26F87-5C8B-43BF-B2FC-31A2FB6E3744}" type="presParOf" srcId="{314BB645-41DD-49CD-9C36-3B1DA7D044B9}" destId="{7324D8A0-424A-4DF9-B309-0457B046F546}" srcOrd="0" destOrd="0" presId="urn:microsoft.com/office/officeart/2005/8/layout/cycle8"/>
    <dgm:cxn modelId="{9B46D091-32A6-4351-A022-F241740E2643}" type="presParOf" srcId="{314BB645-41DD-49CD-9C36-3B1DA7D044B9}" destId="{AAD7444D-37CB-4A30-BC15-B1F13DC01862}" srcOrd="1" destOrd="0" presId="urn:microsoft.com/office/officeart/2005/8/layout/cycle8"/>
    <dgm:cxn modelId="{B28464F8-96EC-4735-8974-74DC2FA55FD4}" type="presParOf" srcId="{314BB645-41DD-49CD-9C36-3B1DA7D044B9}" destId="{838E3C75-2C4E-4321-AC51-471C9FC7D6F8}" srcOrd="2" destOrd="0" presId="urn:microsoft.com/office/officeart/2005/8/layout/cycle8"/>
    <dgm:cxn modelId="{1BDDA2C4-0206-4369-B56E-6AC4154C57D2}" type="presParOf" srcId="{314BB645-41DD-49CD-9C36-3B1DA7D044B9}" destId="{11737028-6876-475F-B91A-4B4783B36417}" srcOrd="3" destOrd="0" presId="urn:microsoft.com/office/officeart/2005/8/layout/cycle8"/>
    <dgm:cxn modelId="{EB42E403-5733-49AD-A99F-B78B4E261773}" type="presParOf" srcId="{314BB645-41DD-49CD-9C36-3B1DA7D044B9}" destId="{42044205-BE0C-48B2-B067-53B798B66C7D}" srcOrd="4" destOrd="0" presId="urn:microsoft.com/office/officeart/2005/8/layout/cycle8"/>
    <dgm:cxn modelId="{6B67736A-C8FE-47CA-9AC7-CC10D3BB2966}" type="presParOf" srcId="{314BB645-41DD-49CD-9C36-3B1DA7D044B9}" destId="{E6DCC511-7FBD-45C0-AE62-BCD7C7B42DA4}" srcOrd="5" destOrd="0" presId="urn:microsoft.com/office/officeart/2005/8/layout/cycle8"/>
    <dgm:cxn modelId="{6D956BF7-2DDE-49A2-AEE3-F6BA88757FCF}" type="presParOf" srcId="{314BB645-41DD-49CD-9C36-3B1DA7D044B9}" destId="{1709729A-1CC8-4B73-872F-FE22D730AC48}" srcOrd="6" destOrd="0" presId="urn:microsoft.com/office/officeart/2005/8/layout/cycle8"/>
    <dgm:cxn modelId="{4293CA66-4195-4267-A4D7-E102F0F31E94}" type="presParOf" srcId="{314BB645-41DD-49CD-9C36-3B1DA7D044B9}" destId="{9F3FC7D8-5C02-49AE-AD50-CE5FE0F9CA39}" srcOrd="7" destOrd="0" presId="urn:microsoft.com/office/officeart/2005/8/layout/cycle8"/>
    <dgm:cxn modelId="{1CE0C108-2C8F-460C-9A6D-46FB6EE73C45}" type="presParOf" srcId="{314BB645-41DD-49CD-9C36-3B1DA7D044B9}" destId="{BB598B21-5D52-45B2-B734-2F62BB51B85E}" srcOrd="8" destOrd="0" presId="urn:microsoft.com/office/officeart/2005/8/layout/cycle8"/>
    <dgm:cxn modelId="{D1C24A6C-129F-4527-834F-048DAD76484D}" type="presParOf" srcId="{314BB645-41DD-49CD-9C36-3B1DA7D044B9}" destId="{9D567AD1-B569-4AE4-A1A2-E5CAB0ADA1CA}" srcOrd="9" destOrd="0" presId="urn:microsoft.com/office/officeart/2005/8/layout/cycle8"/>
    <dgm:cxn modelId="{8BB384D2-9C13-4A1E-902B-2AF4E2E45728}" type="presParOf" srcId="{314BB645-41DD-49CD-9C36-3B1DA7D044B9}" destId="{827BC427-5DAE-428E-A3B8-6B1A5BA49FDB}" srcOrd="10" destOrd="0" presId="urn:microsoft.com/office/officeart/2005/8/layout/cycle8"/>
    <dgm:cxn modelId="{1D6AE54D-988F-40CC-95D9-F411CF62AB43}" type="presParOf" srcId="{314BB645-41DD-49CD-9C36-3B1DA7D044B9}" destId="{F02EA34E-5F1B-4383-BAFB-FBEB1242CFF3}" srcOrd="11" destOrd="0" presId="urn:microsoft.com/office/officeart/2005/8/layout/cycle8"/>
    <dgm:cxn modelId="{F32B1BFA-666C-49BA-8C5D-703AE32BC1DC}" type="presParOf" srcId="{314BB645-41DD-49CD-9C36-3B1DA7D044B9}" destId="{738B233E-120B-4206-941C-F29453BD2611}" srcOrd="12" destOrd="0" presId="urn:microsoft.com/office/officeart/2005/8/layout/cycle8"/>
    <dgm:cxn modelId="{041C7CAB-E70B-48A6-A594-FDBA937D107B}" type="presParOf" srcId="{314BB645-41DD-49CD-9C36-3B1DA7D044B9}" destId="{A443EC88-3ADA-41DB-A5E7-9BB25E47111C}" srcOrd="13" destOrd="0" presId="urn:microsoft.com/office/officeart/2005/8/layout/cycle8"/>
    <dgm:cxn modelId="{E63C709F-33D0-4CEF-9BD7-C6B862F2821A}" type="presParOf" srcId="{314BB645-41DD-49CD-9C36-3B1DA7D044B9}" destId="{9E4027D2-CF2D-472A-B682-9EF93F732959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94BB1FAF-E2DA-444B-B3B6-F75D6C5E17B7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ru-RU"/>
        </a:p>
      </dgm:t>
    </dgm:pt>
    <dgm:pt modelId="{D4038411-B770-4F99-89EB-1C5FA13FBCBE}">
      <dgm:prSet phldrT="[Текст]" phldr="1" custT="1"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F0C6E47E-3B80-42D1-9CAC-41FBCC7A476E}" type="parTrans" cxnId="{FAEB7A05-0023-40B0-BD7B-78E597A4EB22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4461ACF9-2707-4420-A2BB-24E6D0F6C32E}" type="sibTrans" cxnId="{FAEB7A05-0023-40B0-BD7B-78E597A4EB22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DE7C4115-BA75-4D56-B237-37951CDA223E}">
      <dgm:prSet phldrT="[Текст]" custT="1"/>
      <dgm:spPr/>
      <dgm:t>
        <a:bodyPr/>
        <a:lstStyle/>
        <a:p>
          <a:r>
            <a:rPr lang="ru-RU" sz="1900" smtClean="0">
              <a:solidFill>
                <a:schemeClr val="accent1">
                  <a:lumMod val="50000"/>
                </a:schemeClr>
              </a:solidFill>
            </a:rPr>
            <a:t>МКП – подразделение Молодежного кадрового центра         (г. Иркутск)</a:t>
          </a:r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4A7B89F6-D18A-4A64-916C-7C322C2A5398}" type="parTrans" cxnId="{A620B4F6-5BEF-446E-B0DF-EB0C0C91DE7B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4DFD2F51-A115-4894-A9C1-3EFC70951F1D}" type="sibTrans" cxnId="{A620B4F6-5BEF-446E-B0DF-EB0C0C91DE7B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80A84F47-7C01-40A6-93B7-055F40F1EA58}">
      <dgm:prSet phldrT="[Текст]" phldr="1" custT="1"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1C611913-46D3-457A-A396-5E9EC5CA7A59}" type="parTrans" cxnId="{4A3705C0-BFAD-45DF-A56D-ECBCFFDE4239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60D46473-C309-4E14-9336-0267AE2539D7}" type="sibTrans" cxnId="{4A3705C0-BFAD-45DF-A56D-ECBCFFDE4239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C19A0C49-95CC-47A9-9815-D9200E92E4F1}">
      <dgm:prSet phldrT="[Текст]" custT="1"/>
      <dgm:spPr/>
      <dgm:t>
        <a:bodyPr/>
        <a:lstStyle/>
        <a:p>
          <a:r>
            <a:rPr lang="ru-RU" sz="1900" smtClean="0">
              <a:solidFill>
                <a:schemeClr val="accent1">
                  <a:lumMod val="50000"/>
                </a:schemeClr>
              </a:solidFill>
            </a:rPr>
            <a:t>МКП способствует внедрению методических достижений в области профориентации в практику педагогов муниципального образования</a:t>
          </a:r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094FFFEE-A9F5-4CD9-BFD1-198902F88A40}" type="parTrans" cxnId="{F149D975-699B-4863-A0AE-910606AE629C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9457F5B7-7EFB-4D2C-8BE9-38EF1FC9F191}" type="sibTrans" cxnId="{F149D975-699B-4863-A0AE-910606AE629C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35D0107B-FA7D-46C6-AC72-059A593852ED}">
      <dgm:prSet phldrT="[Текст]" phldr="1" custT="1"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60EAEFFE-2CF2-4368-A874-569EE0C4A22E}" type="parTrans" cxnId="{BA0D4A68-58C5-4A3F-BECB-BDD5D3B68798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78ED1F26-F966-470F-8778-55DD1893D10C}" type="sibTrans" cxnId="{BA0D4A68-58C5-4A3F-BECB-BDD5D3B68798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8324E7CC-617A-40C0-AAD1-AC40A034CFD8}">
      <dgm:prSet phldrT="[Текст]" custT="1"/>
      <dgm:spPr/>
      <dgm:t>
        <a:bodyPr/>
        <a:lstStyle/>
        <a:p>
          <a:r>
            <a:rPr lang="ru-RU" sz="1900" dirty="0" smtClean="0">
              <a:solidFill>
                <a:schemeClr val="accent1">
                  <a:lumMod val="50000"/>
                </a:schemeClr>
              </a:solidFill>
            </a:rPr>
            <a:t>МКП – центр </a:t>
          </a:r>
          <a:r>
            <a:rPr lang="ru-RU" sz="1900" dirty="0" err="1" smtClean="0">
              <a:solidFill>
                <a:schemeClr val="accent1">
                  <a:lumMod val="50000"/>
                </a:schemeClr>
              </a:solidFill>
            </a:rPr>
            <a:t>профориентационной</a:t>
          </a:r>
          <a:r>
            <a:rPr lang="ru-RU" sz="1900" dirty="0" smtClean="0">
              <a:solidFill>
                <a:schemeClr val="accent1">
                  <a:lumMod val="50000"/>
                </a:schemeClr>
              </a:solidFill>
            </a:rPr>
            <a:t>, </a:t>
          </a:r>
          <a:r>
            <a:rPr lang="ru-RU" sz="1900" dirty="0" err="1" smtClean="0">
              <a:solidFill>
                <a:schemeClr val="accent1">
                  <a:lumMod val="50000"/>
                </a:schemeClr>
              </a:solidFill>
            </a:rPr>
            <a:t>профвоспитательной</a:t>
          </a:r>
          <a:r>
            <a:rPr lang="ru-RU" sz="1900" dirty="0" smtClean="0">
              <a:solidFill>
                <a:schemeClr val="accent1">
                  <a:lumMod val="50000"/>
                </a:schemeClr>
              </a:solidFill>
            </a:rPr>
            <a:t>, </a:t>
          </a:r>
          <a:r>
            <a:rPr lang="ru-RU" sz="1900" dirty="0" err="1" smtClean="0">
              <a:solidFill>
                <a:schemeClr val="accent1">
                  <a:lumMod val="50000"/>
                </a:schemeClr>
              </a:solidFill>
            </a:rPr>
            <a:t>профдиагностической</a:t>
          </a:r>
          <a:r>
            <a:rPr lang="ru-RU" sz="1900" dirty="0" smtClean="0">
              <a:solidFill>
                <a:schemeClr val="accent1">
                  <a:lumMod val="50000"/>
                </a:schemeClr>
              </a:solidFill>
            </a:rPr>
            <a:t> и </a:t>
          </a:r>
          <a:r>
            <a:rPr lang="ru-RU" sz="1900" dirty="0" err="1" smtClean="0">
              <a:solidFill>
                <a:schemeClr val="accent1">
                  <a:lumMod val="50000"/>
                </a:schemeClr>
              </a:solidFill>
            </a:rPr>
            <a:t>профконсультационной</a:t>
          </a:r>
          <a:r>
            <a:rPr lang="ru-RU" sz="1900" dirty="0" smtClean="0">
              <a:solidFill>
                <a:schemeClr val="accent1">
                  <a:lumMod val="50000"/>
                </a:schemeClr>
              </a:solidFill>
            </a:rPr>
            <a:t> работы</a:t>
          </a:r>
          <a:endParaRPr lang="ru-RU" sz="1900" dirty="0">
            <a:solidFill>
              <a:schemeClr val="accent1">
                <a:lumMod val="50000"/>
              </a:schemeClr>
            </a:solidFill>
          </a:endParaRPr>
        </a:p>
      </dgm:t>
    </dgm:pt>
    <dgm:pt modelId="{13542C82-213A-4D2F-BFF5-EC08D5A241BD}" type="parTrans" cxnId="{F952E4C1-CFE7-42BC-8563-9E65C8ADA2C8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84F2AB1B-F56B-4184-ACAE-EE8CA9840E9C}" type="sibTrans" cxnId="{F952E4C1-CFE7-42BC-8563-9E65C8ADA2C8}">
      <dgm:prSet/>
      <dgm:spPr/>
      <dgm:t>
        <a:bodyPr/>
        <a:lstStyle/>
        <a:p>
          <a:endParaRPr lang="ru-RU" sz="1900">
            <a:solidFill>
              <a:schemeClr val="accent1">
                <a:lumMod val="50000"/>
              </a:schemeClr>
            </a:solidFill>
          </a:endParaRPr>
        </a:p>
      </dgm:t>
    </dgm:pt>
    <dgm:pt modelId="{A57B987D-D971-43BE-A051-7E2B1C21AD34}" type="pres">
      <dgm:prSet presAssocID="{94BB1FAF-E2DA-444B-B3B6-F75D6C5E17B7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B412924C-12BF-4F19-98DA-2B5203E17BA0}" type="pres">
      <dgm:prSet presAssocID="{D4038411-B770-4F99-89EB-1C5FA13FBCBE}" presName="parenttextcomposite" presStyleCnt="0"/>
      <dgm:spPr/>
    </dgm:pt>
    <dgm:pt modelId="{2E457516-EDD3-4D1A-B4FC-B8E819692C79}" type="pres">
      <dgm:prSet presAssocID="{D4038411-B770-4F99-89EB-1C5FA13FBCBE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6CDAB8A-4826-4BB2-9D65-CC49823AF03F}" type="pres">
      <dgm:prSet presAssocID="{D4038411-B770-4F99-89EB-1C5FA13FBCBE}" presName="composite" presStyleCnt="0"/>
      <dgm:spPr/>
    </dgm:pt>
    <dgm:pt modelId="{2A174126-C522-4024-8D1D-9BFD13604790}" type="pres">
      <dgm:prSet presAssocID="{D4038411-B770-4F99-89EB-1C5FA13FBCBE}" presName="chevron1" presStyleLbl="alignNode1" presStyleIdx="0" presStyleCnt="21"/>
      <dgm:spPr/>
    </dgm:pt>
    <dgm:pt modelId="{1485D2B4-126D-45F7-8845-DE4F418368AC}" type="pres">
      <dgm:prSet presAssocID="{D4038411-B770-4F99-89EB-1C5FA13FBCBE}" presName="chevron2" presStyleLbl="alignNode1" presStyleIdx="1" presStyleCnt="21"/>
      <dgm:spPr/>
    </dgm:pt>
    <dgm:pt modelId="{476F3E12-C0AA-4A19-B966-409263EE76C4}" type="pres">
      <dgm:prSet presAssocID="{D4038411-B770-4F99-89EB-1C5FA13FBCBE}" presName="chevron3" presStyleLbl="alignNode1" presStyleIdx="2" presStyleCnt="21"/>
      <dgm:spPr/>
    </dgm:pt>
    <dgm:pt modelId="{A37986B4-595D-4913-92B4-6DB7BE2141B5}" type="pres">
      <dgm:prSet presAssocID="{D4038411-B770-4F99-89EB-1C5FA13FBCBE}" presName="chevron4" presStyleLbl="alignNode1" presStyleIdx="3" presStyleCnt="21"/>
      <dgm:spPr/>
    </dgm:pt>
    <dgm:pt modelId="{586118F7-94FF-4622-87AF-7DBACD67C296}" type="pres">
      <dgm:prSet presAssocID="{D4038411-B770-4F99-89EB-1C5FA13FBCBE}" presName="chevron5" presStyleLbl="alignNode1" presStyleIdx="4" presStyleCnt="21"/>
      <dgm:spPr/>
    </dgm:pt>
    <dgm:pt modelId="{BC339483-FDEF-4BB5-9127-B4A6BB3270B4}" type="pres">
      <dgm:prSet presAssocID="{D4038411-B770-4F99-89EB-1C5FA13FBCBE}" presName="chevron6" presStyleLbl="alignNode1" presStyleIdx="5" presStyleCnt="21"/>
      <dgm:spPr/>
    </dgm:pt>
    <dgm:pt modelId="{70BD0741-B838-4B03-9D31-44D7A87CDB86}" type="pres">
      <dgm:prSet presAssocID="{D4038411-B770-4F99-89EB-1C5FA13FBCBE}" presName="chevron7" presStyleLbl="alignNode1" presStyleIdx="6" presStyleCnt="21"/>
      <dgm:spPr/>
    </dgm:pt>
    <dgm:pt modelId="{9734EBEE-E355-4388-A5D3-5B4EAF34EE04}" type="pres">
      <dgm:prSet presAssocID="{D4038411-B770-4F99-89EB-1C5FA13FBCBE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F6B4F8-7CD5-4256-AF0B-0D02EC08891C}" type="pres">
      <dgm:prSet presAssocID="{4461ACF9-2707-4420-A2BB-24E6D0F6C32E}" presName="sibTrans" presStyleCnt="0"/>
      <dgm:spPr/>
    </dgm:pt>
    <dgm:pt modelId="{542C50E9-500D-49B4-A6BC-7BD0FD692510}" type="pres">
      <dgm:prSet presAssocID="{80A84F47-7C01-40A6-93B7-055F40F1EA58}" presName="parenttextcomposite" presStyleCnt="0"/>
      <dgm:spPr/>
    </dgm:pt>
    <dgm:pt modelId="{DB9BE99F-9D59-4E64-8433-8E56DE8924A8}" type="pres">
      <dgm:prSet presAssocID="{80A84F47-7C01-40A6-93B7-055F40F1EA58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9CD93E5-2243-4D64-B191-73DD5C02774E}" type="pres">
      <dgm:prSet presAssocID="{80A84F47-7C01-40A6-93B7-055F40F1EA58}" presName="composite" presStyleCnt="0"/>
      <dgm:spPr/>
    </dgm:pt>
    <dgm:pt modelId="{889C36D4-F04F-4725-80AD-94C704CBA630}" type="pres">
      <dgm:prSet presAssocID="{80A84F47-7C01-40A6-93B7-055F40F1EA58}" presName="chevron1" presStyleLbl="alignNode1" presStyleIdx="7" presStyleCnt="21"/>
      <dgm:spPr/>
    </dgm:pt>
    <dgm:pt modelId="{24DD1EF9-A8BF-473A-A85D-6556367E86F7}" type="pres">
      <dgm:prSet presAssocID="{80A84F47-7C01-40A6-93B7-055F40F1EA58}" presName="chevron2" presStyleLbl="alignNode1" presStyleIdx="8" presStyleCnt="21"/>
      <dgm:spPr/>
    </dgm:pt>
    <dgm:pt modelId="{4CF27A0E-FCE6-4936-82E7-394FAA36B550}" type="pres">
      <dgm:prSet presAssocID="{80A84F47-7C01-40A6-93B7-055F40F1EA58}" presName="chevron3" presStyleLbl="alignNode1" presStyleIdx="9" presStyleCnt="21"/>
      <dgm:spPr/>
    </dgm:pt>
    <dgm:pt modelId="{BBFD4BDD-6E43-4BDE-9A6C-53E0EB0867F0}" type="pres">
      <dgm:prSet presAssocID="{80A84F47-7C01-40A6-93B7-055F40F1EA58}" presName="chevron4" presStyleLbl="alignNode1" presStyleIdx="10" presStyleCnt="21"/>
      <dgm:spPr/>
    </dgm:pt>
    <dgm:pt modelId="{FDB2F226-A309-4254-BF29-38241E569A58}" type="pres">
      <dgm:prSet presAssocID="{80A84F47-7C01-40A6-93B7-055F40F1EA58}" presName="chevron5" presStyleLbl="alignNode1" presStyleIdx="11" presStyleCnt="21"/>
      <dgm:spPr/>
    </dgm:pt>
    <dgm:pt modelId="{B4D02106-124C-40FA-AAEA-12D0F6A5C1C2}" type="pres">
      <dgm:prSet presAssocID="{80A84F47-7C01-40A6-93B7-055F40F1EA58}" presName="chevron6" presStyleLbl="alignNode1" presStyleIdx="12" presStyleCnt="21"/>
      <dgm:spPr/>
    </dgm:pt>
    <dgm:pt modelId="{5C00F40A-FB45-4262-864E-E7DCF82C56C4}" type="pres">
      <dgm:prSet presAssocID="{80A84F47-7C01-40A6-93B7-055F40F1EA58}" presName="chevron7" presStyleLbl="alignNode1" presStyleIdx="13" presStyleCnt="21"/>
      <dgm:spPr/>
    </dgm:pt>
    <dgm:pt modelId="{2E13136C-9395-4681-8E5F-FCCB70317046}" type="pres">
      <dgm:prSet presAssocID="{80A84F47-7C01-40A6-93B7-055F40F1EA58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A7E327A-06D3-400E-85CB-6637D036E62D}" type="pres">
      <dgm:prSet presAssocID="{60D46473-C309-4E14-9336-0267AE2539D7}" presName="sibTrans" presStyleCnt="0"/>
      <dgm:spPr/>
    </dgm:pt>
    <dgm:pt modelId="{15FA25CA-4C3B-4152-8496-3F2F46643BC0}" type="pres">
      <dgm:prSet presAssocID="{35D0107B-FA7D-46C6-AC72-059A593852ED}" presName="parenttextcomposite" presStyleCnt="0"/>
      <dgm:spPr/>
    </dgm:pt>
    <dgm:pt modelId="{7BB71623-FD42-4898-A77E-FCED050D0C57}" type="pres">
      <dgm:prSet presAssocID="{35D0107B-FA7D-46C6-AC72-059A593852ED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BC967D3-FB73-4344-89A4-035F55D1DAEB}" type="pres">
      <dgm:prSet presAssocID="{35D0107B-FA7D-46C6-AC72-059A593852ED}" presName="composite" presStyleCnt="0"/>
      <dgm:spPr/>
    </dgm:pt>
    <dgm:pt modelId="{F57133E9-AA23-41FE-A090-A3733DB3F194}" type="pres">
      <dgm:prSet presAssocID="{35D0107B-FA7D-46C6-AC72-059A593852ED}" presName="chevron1" presStyleLbl="alignNode1" presStyleIdx="14" presStyleCnt="21"/>
      <dgm:spPr/>
    </dgm:pt>
    <dgm:pt modelId="{33B2DEFA-5FAE-47DC-9826-E009F351F1B0}" type="pres">
      <dgm:prSet presAssocID="{35D0107B-FA7D-46C6-AC72-059A593852ED}" presName="chevron2" presStyleLbl="alignNode1" presStyleIdx="15" presStyleCnt="21"/>
      <dgm:spPr/>
    </dgm:pt>
    <dgm:pt modelId="{C5BCB0EB-D39C-46CC-BAD1-D3FD620DFF09}" type="pres">
      <dgm:prSet presAssocID="{35D0107B-FA7D-46C6-AC72-059A593852ED}" presName="chevron3" presStyleLbl="alignNode1" presStyleIdx="16" presStyleCnt="21"/>
      <dgm:spPr/>
    </dgm:pt>
    <dgm:pt modelId="{915FF02B-0F2F-4600-BF69-84C54FCFA3A7}" type="pres">
      <dgm:prSet presAssocID="{35D0107B-FA7D-46C6-AC72-059A593852ED}" presName="chevron4" presStyleLbl="alignNode1" presStyleIdx="17" presStyleCnt="21"/>
      <dgm:spPr/>
    </dgm:pt>
    <dgm:pt modelId="{F7BB0702-0C83-4105-96E2-3B94418F45BC}" type="pres">
      <dgm:prSet presAssocID="{35D0107B-FA7D-46C6-AC72-059A593852ED}" presName="chevron5" presStyleLbl="alignNode1" presStyleIdx="18" presStyleCnt="21"/>
      <dgm:spPr/>
    </dgm:pt>
    <dgm:pt modelId="{37061118-D508-4FC9-8488-233B3E78AD65}" type="pres">
      <dgm:prSet presAssocID="{35D0107B-FA7D-46C6-AC72-059A593852ED}" presName="chevron6" presStyleLbl="alignNode1" presStyleIdx="19" presStyleCnt="21"/>
      <dgm:spPr/>
    </dgm:pt>
    <dgm:pt modelId="{02B378CC-E822-4F40-9934-3E3F0AE49471}" type="pres">
      <dgm:prSet presAssocID="{35D0107B-FA7D-46C6-AC72-059A593852ED}" presName="chevron7" presStyleLbl="alignNode1" presStyleIdx="20" presStyleCnt="21"/>
      <dgm:spPr/>
    </dgm:pt>
    <dgm:pt modelId="{7B5847FA-26A7-4C90-9DC1-F75ED15B4756}" type="pres">
      <dgm:prSet presAssocID="{35D0107B-FA7D-46C6-AC72-059A593852ED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F149D975-699B-4863-A0AE-910606AE629C}" srcId="{80A84F47-7C01-40A6-93B7-055F40F1EA58}" destId="{C19A0C49-95CC-47A9-9815-D9200E92E4F1}" srcOrd="0" destOrd="0" parTransId="{094FFFEE-A9F5-4CD9-BFD1-198902F88A40}" sibTransId="{9457F5B7-7EFB-4D2C-8BE9-38EF1FC9F191}"/>
    <dgm:cxn modelId="{FAEB7A05-0023-40B0-BD7B-78E597A4EB22}" srcId="{94BB1FAF-E2DA-444B-B3B6-F75D6C5E17B7}" destId="{D4038411-B770-4F99-89EB-1C5FA13FBCBE}" srcOrd="0" destOrd="0" parTransId="{F0C6E47E-3B80-42D1-9CAC-41FBCC7A476E}" sibTransId="{4461ACF9-2707-4420-A2BB-24E6D0F6C32E}"/>
    <dgm:cxn modelId="{CFC9BC8B-D16B-4158-A26B-9F1792230356}" type="presOf" srcId="{94BB1FAF-E2DA-444B-B3B6-F75D6C5E17B7}" destId="{A57B987D-D971-43BE-A051-7E2B1C21AD34}" srcOrd="0" destOrd="0" presId="urn:microsoft.com/office/officeart/2008/layout/VerticalAccentList"/>
    <dgm:cxn modelId="{A620B4F6-5BEF-446E-B0DF-EB0C0C91DE7B}" srcId="{D4038411-B770-4F99-89EB-1C5FA13FBCBE}" destId="{DE7C4115-BA75-4D56-B237-37951CDA223E}" srcOrd="0" destOrd="0" parTransId="{4A7B89F6-D18A-4A64-916C-7C322C2A5398}" sibTransId="{4DFD2F51-A115-4894-A9C1-3EFC70951F1D}"/>
    <dgm:cxn modelId="{7A393D21-692B-4561-9C00-B2DE2B59D4AF}" type="presOf" srcId="{C19A0C49-95CC-47A9-9815-D9200E92E4F1}" destId="{2E13136C-9395-4681-8E5F-FCCB70317046}" srcOrd="0" destOrd="0" presId="urn:microsoft.com/office/officeart/2008/layout/VerticalAccentList"/>
    <dgm:cxn modelId="{4A3705C0-BFAD-45DF-A56D-ECBCFFDE4239}" srcId="{94BB1FAF-E2DA-444B-B3B6-F75D6C5E17B7}" destId="{80A84F47-7C01-40A6-93B7-055F40F1EA58}" srcOrd="1" destOrd="0" parTransId="{1C611913-46D3-457A-A396-5E9EC5CA7A59}" sibTransId="{60D46473-C309-4E14-9336-0267AE2539D7}"/>
    <dgm:cxn modelId="{3D98D3B0-9E31-43B3-A75C-B440DECC6A90}" type="presOf" srcId="{D4038411-B770-4F99-89EB-1C5FA13FBCBE}" destId="{2E457516-EDD3-4D1A-B4FC-B8E819692C79}" srcOrd="0" destOrd="0" presId="urn:microsoft.com/office/officeart/2008/layout/VerticalAccentList"/>
    <dgm:cxn modelId="{F952E4C1-CFE7-42BC-8563-9E65C8ADA2C8}" srcId="{35D0107B-FA7D-46C6-AC72-059A593852ED}" destId="{8324E7CC-617A-40C0-AAD1-AC40A034CFD8}" srcOrd="0" destOrd="0" parTransId="{13542C82-213A-4D2F-BFF5-EC08D5A241BD}" sibTransId="{84F2AB1B-F56B-4184-ACAE-EE8CA9840E9C}"/>
    <dgm:cxn modelId="{25D0D415-D63C-49F9-8CA9-E9B1A4C5C29F}" type="presOf" srcId="{35D0107B-FA7D-46C6-AC72-059A593852ED}" destId="{7BB71623-FD42-4898-A77E-FCED050D0C57}" srcOrd="0" destOrd="0" presId="urn:microsoft.com/office/officeart/2008/layout/VerticalAccentList"/>
    <dgm:cxn modelId="{6B236692-1963-4B2B-872A-E4949DF44939}" type="presOf" srcId="{DE7C4115-BA75-4D56-B237-37951CDA223E}" destId="{9734EBEE-E355-4388-A5D3-5B4EAF34EE04}" srcOrd="0" destOrd="0" presId="urn:microsoft.com/office/officeart/2008/layout/VerticalAccentList"/>
    <dgm:cxn modelId="{C40141E5-69D2-42E3-9625-FF79DC35AADB}" type="presOf" srcId="{80A84F47-7C01-40A6-93B7-055F40F1EA58}" destId="{DB9BE99F-9D59-4E64-8433-8E56DE8924A8}" srcOrd="0" destOrd="0" presId="urn:microsoft.com/office/officeart/2008/layout/VerticalAccentList"/>
    <dgm:cxn modelId="{BA0D4A68-58C5-4A3F-BECB-BDD5D3B68798}" srcId="{94BB1FAF-E2DA-444B-B3B6-F75D6C5E17B7}" destId="{35D0107B-FA7D-46C6-AC72-059A593852ED}" srcOrd="2" destOrd="0" parTransId="{60EAEFFE-2CF2-4368-A874-569EE0C4A22E}" sibTransId="{78ED1F26-F966-470F-8778-55DD1893D10C}"/>
    <dgm:cxn modelId="{93BDEA94-3E53-4E51-A25F-7DC39335F186}" type="presOf" srcId="{8324E7CC-617A-40C0-AAD1-AC40A034CFD8}" destId="{7B5847FA-26A7-4C90-9DC1-F75ED15B4756}" srcOrd="0" destOrd="0" presId="urn:microsoft.com/office/officeart/2008/layout/VerticalAccentList"/>
    <dgm:cxn modelId="{766B757D-6E8B-44D2-A010-B4652E965908}" type="presParOf" srcId="{A57B987D-D971-43BE-A051-7E2B1C21AD34}" destId="{B412924C-12BF-4F19-98DA-2B5203E17BA0}" srcOrd="0" destOrd="0" presId="urn:microsoft.com/office/officeart/2008/layout/VerticalAccentList"/>
    <dgm:cxn modelId="{2F69EA16-903D-469D-8B63-806AFB892DAF}" type="presParOf" srcId="{B412924C-12BF-4F19-98DA-2B5203E17BA0}" destId="{2E457516-EDD3-4D1A-B4FC-B8E819692C79}" srcOrd="0" destOrd="0" presId="urn:microsoft.com/office/officeart/2008/layout/VerticalAccentList"/>
    <dgm:cxn modelId="{69D1C9C0-1A93-4690-B304-F16638C9AF88}" type="presParOf" srcId="{A57B987D-D971-43BE-A051-7E2B1C21AD34}" destId="{66CDAB8A-4826-4BB2-9D65-CC49823AF03F}" srcOrd="1" destOrd="0" presId="urn:microsoft.com/office/officeart/2008/layout/VerticalAccentList"/>
    <dgm:cxn modelId="{184F4E16-3B20-47FD-93B0-90A22AD28F3E}" type="presParOf" srcId="{66CDAB8A-4826-4BB2-9D65-CC49823AF03F}" destId="{2A174126-C522-4024-8D1D-9BFD13604790}" srcOrd="0" destOrd="0" presId="urn:microsoft.com/office/officeart/2008/layout/VerticalAccentList"/>
    <dgm:cxn modelId="{B9FEE9C3-4F41-4F3B-9449-687F6808C155}" type="presParOf" srcId="{66CDAB8A-4826-4BB2-9D65-CC49823AF03F}" destId="{1485D2B4-126D-45F7-8845-DE4F418368AC}" srcOrd="1" destOrd="0" presId="urn:microsoft.com/office/officeart/2008/layout/VerticalAccentList"/>
    <dgm:cxn modelId="{7894875D-73DA-48C8-92E8-C17791D146AC}" type="presParOf" srcId="{66CDAB8A-4826-4BB2-9D65-CC49823AF03F}" destId="{476F3E12-C0AA-4A19-B966-409263EE76C4}" srcOrd="2" destOrd="0" presId="urn:microsoft.com/office/officeart/2008/layout/VerticalAccentList"/>
    <dgm:cxn modelId="{4E6BC51A-442D-484E-9D93-0065D466B9BC}" type="presParOf" srcId="{66CDAB8A-4826-4BB2-9D65-CC49823AF03F}" destId="{A37986B4-595D-4913-92B4-6DB7BE2141B5}" srcOrd="3" destOrd="0" presId="urn:microsoft.com/office/officeart/2008/layout/VerticalAccentList"/>
    <dgm:cxn modelId="{6AF6B93B-6429-4CDD-8081-60BE72FF3BE2}" type="presParOf" srcId="{66CDAB8A-4826-4BB2-9D65-CC49823AF03F}" destId="{586118F7-94FF-4622-87AF-7DBACD67C296}" srcOrd="4" destOrd="0" presId="urn:microsoft.com/office/officeart/2008/layout/VerticalAccentList"/>
    <dgm:cxn modelId="{6B52F307-811C-45C0-B9DC-6D5536E62CFF}" type="presParOf" srcId="{66CDAB8A-4826-4BB2-9D65-CC49823AF03F}" destId="{BC339483-FDEF-4BB5-9127-B4A6BB3270B4}" srcOrd="5" destOrd="0" presId="urn:microsoft.com/office/officeart/2008/layout/VerticalAccentList"/>
    <dgm:cxn modelId="{74A9FF23-F78D-490A-93A6-DF4D4ABB7FBC}" type="presParOf" srcId="{66CDAB8A-4826-4BB2-9D65-CC49823AF03F}" destId="{70BD0741-B838-4B03-9D31-44D7A87CDB86}" srcOrd="6" destOrd="0" presId="urn:microsoft.com/office/officeart/2008/layout/VerticalAccentList"/>
    <dgm:cxn modelId="{DC51B930-2FDC-47D9-AD81-4DD0A8F082BC}" type="presParOf" srcId="{66CDAB8A-4826-4BB2-9D65-CC49823AF03F}" destId="{9734EBEE-E355-4388-A5D3-5B4EAF34EE04}" srcOrd="7" destOrd="0" presId="urn:microsoft.com/office/officeart/2008/layout/VerticalAccentList"/>
    <dgm:cxn modelId="{D40CBF99-A215-410E-9775-07442B657BD0}" type="presParOf" srcId="{A57B987D-D971-43BE-A051-7E2B1C21AD34}" destId="{16F6B4F8-7CD5-4256-AF0B-0D02EC08891C}" srcOrd="2" destOrd="0" presId="urn:microsoft.com/office/officeart/2008/layout/VerticalAccentList"/>
    <dgm:cxn modelId="{77BED6F3-8AEA-4EAA-A92C-CED8CCF16E7D}" type="presParOf" srcId="{A57B987D-D971-43BE-A051-7E2B1C21AD34}" destId="{542C50E9-500D-49B4-A6BC-7BD0FD692510}" srcOrd="3" destOrd="0" presId="urn:microsoft.com/office/officeart/2008/layout/VerticalAccentList"/>
    <dgm:cxn modelId="{4914D286-115A-4A16-BB89-C5A3D30D829A}" type="presParOf" srcId="{542C50E9-500D-49B4-A6BC-7BD0FD692510}" destId="{DB9BE99F-9D59-4E64-8433-8E56DE8924A8}" srcOrd="0" destOrd="0" presId="urn:microsoft.com/office/officeart/2008/layout/VerticalAccentList"/>
    <dgm:cxn modelId="{CBDBF6FD-DCF0-433E-B64D-4586E6A144CE}" type="presParOf" srcId="{A57B987D-D971-43BE-A051-7E2B1C21AD34}" destId="{D9CD93E5-2243-4D64-B191-73DD5C02774E}" srcOrd="4" destOrd="0" presId="urn:microsoft.com/office/officeart/2008/layout/VerticalAccentList"/>
    <dgm:cxn modelId="{9D8ADE86-C7B3-4968-92B0-87F233E77C2F}" type="presParOf" srcId="{D9CD93E5-2243-4D64-B191-73DD5C02774E}" destId="{889C36D4-F04F-4725-80AD-94C704CBA630}" srcOrd="0" destOrd="0" presId="urn:microsoft.com/office/officeart/2008/layout/VerticalAccentList"/>
    <dgm:cxn modelId="{3D6566E9-12E6-4050-A10B-30628706A747}" type="presParOf" srcId="{D9CD93E5-2243-4D64-B191-73DD5C02774E}" destId="{24DD1EF9-A8BF-473A-A85D-6556367E86F7}" srcOrd="1" destOrd="0" presId="urn:microsoft.com/office/officeart/2008/layout/VerticalAccentList"/>
    <dgm:cxn modelId="{BE2B42B7-E35C-45A0-8A02-EA7830863963}" type="presParOf" srcId="{D9CD93E5-2243-4D64-B191-73DD5C02774E}" destId="{4CF27A0E-FCE6-4936-82E7-394FAA36B550}" srcOrd="2" destOrd="0" presId="urn:microsoft.com/office/officeart/2008/layout/VerticalAccentList"/>
    <dgm:cxn modelId="{2F9BB6BD-1935-4581-A9F1-310A08705BFA}" type="presParOf" srcId="{D9CD93E5-2243-4D64-B191-73DD5C02774E}" destId="{BBFD4BDD-6E43-4BDE-9A6C-53E0EB0867F0}" srcOrd="3" destOrd="0" presId="urn:microsoft.com/office/officeart/2008/layout/VerticalAccentList"/>
    <dgm:cxn modelId="{1917F5B2-ECB6-4941-95E2-000A7B20554B}" type="presParOf" srcId="{D9CD93E5-2243-4D64-B191-73DD5C02774E}" destId="{FDB2F226-A309-4254-BF29-38241E569A58}" srcOrd="4" destOrd="0" presId="urn:microsoft.com/office/officeart/2008/layout/VerticalAccentList"/>
    <dgm:cxn modelId="{E3817A4E-1F15-40EA-97A1-B4C7A55D07AC}" type="presParOf" srcId="{D9CD93E5-2243-4D64-B191-73DD5C02774E}" destId="{B4D02106-124C-40FA-AAEA-12D0F6A5C1C2}" srcOrd="5" destOrd="0" presId="urn:microsoft.com/office/officeart/2008/layout/VerticalAccentList"/>
    <dgm:cxn modelId="{1AD810EE-35B0-4A87-9DB0-4FFD96A981E1}" type="presParOf" srcId="{D9CD93E5-2243-4D64-B191-73DD5C02774E}" destId="{5C00F40A-FB45-4262-864E-E7DCF82C56C4}" srcOrd="6" destOrd="0" presId="urn:microsoft.com/office/officeart/2008/layout/VerticalAccentList"/>
    <dgm:cxn modelId="{3B0C168B-45E4-4B78-9601-DB1EB79643BC}" type="presParOf" srcId="{D9CD93E5-2243-4D64-B191-73DD5C02774E}" destId="{2E13136C-9395-4681-8E5F-FCCB70317046}" srcOrd="7" destOrd="0" presId="urn:microsoft.com/office/officeart/2008/layout/VerticalAccentList"/>
    <dgm:cxn modelId="{05FC817E-10A9-44CF-8E12-524AEE1D5762}" type="presParOf" srcId="{A57B987D-D971-43BE-A051-7E2B1C21AD34}" destId="{2A7E327A-06D3-400E-85CB-6637D036E62D}" srcOrd="5" destOrd="0" presId="urn:microsoft.com/office/officeart/2008/layout/VerticalAccentList"/>
    <dgm:cxn modelId="{7358A842-9D2A-48B8-8BA1-17C0E9861FCE}" type="presParOf" srcId="{A57B987D-D971-43BE-A051-7E2B1C21AD34}" destId="{15FA25CA-4C3B-4152-8496-3F2F46643BC0}" srcOrd="6" destOrd="0" presId="urn:microsoft.com/office/officeart/2008/layout/VerticalAccentList"/>
    <dgm:cxn modelId="{F445C137-2965-489D-808F-21326039AE58}" type="presParOf" srcId="{15FA25CA-4C3B-4152-8496-3F2F46643BC0}" destId="{7BB71623-FD42-4898-A77E-FCED050D0C57}" srcOrd="0" destOrd="0" presId="urn:microsoft.com/office/officeart/2008/layout/VerticalAccentList"/>
    <dgm:cxn modelId="{E09C3ECF-B413-4534-AF65-0517159C3A1B}" type="presParOf" srcId="{A57B987D-D971-43BE-A051-7E2B1C21AD34}" destId="{ABC967D3-FB73-4344-89A4-035F55D1DAEB}" srcOrd="7" destOrd="0" presId="urn:microsoft.com/office/officeart/2008/layout/VerticalAccentList"/>
    <dgm:cxn modelId="{52636D87-095B-437C-A97A-6B6AD4A977A5}" type="presParOf" srcId="{ABC967D3-FB73-4344-89A4-035F55D1DAEB}" destId="{F57133E9-AA23-41FE-A090-A3733DB3F194}" srcOrd="0" destOrd="0" presId="urn:microsoft.com/office/officeart/2008/layout/VerticalAccentList"/>
    <dgm:cxn modelId="{F53EC81B-0D51-4029-A059-5ED7BD85820A}" type="presParOf" srcId="{ABC967D3-FB73-4344-89A4-035F55D1DAEB}" destId="{33B2DEFA-5FAE-47DC-9826-E009F351F1B0}" srcOrd="1" destOrd="0" presId="urn:microsoft.com/office/officeart/2008/layout/VerticalAccentList"/>
    <dgm:cxn modelId="{72DBB395-C989-455E-B3B1-CB9819C53F86}" type="presParOf" srcId="{ABC967D3-FB73-4344-89A4-035F55D1DAEB}" destId="{C5BCB0EB-D39C-46CC-BAD1-D3FD620DFF09}" srcOrd="2" destOrd="0" presId="urn:microsoft.com/office/officeart/2008/layout/VerticalAccentList"/>
    <dgm:cxn modelId="{B1C1D8D9-39E0-4C99-836A-1FDDC09135D1}" type="presParOf" srcId="{ABC967D3-FB73-4344-89A4-035F55D1DAEB}" destId="{915FF02B-0F2F-4600-BF69-84C54FCFA3A7}" srcOrd="3" destOrd="0" presId="urn:microsoft.com/office/officeart/2008/layout/VerticalAccentList"/>
    <dgm:cxn modelId="{F88C8E88-804B-42A6-89EF-CD98276B31A2}" type="presParOf" srcId="{ABC967D3-FB73-4344-89A4-035F55D1DAEB}" destId="{F7BB0702-0C83-4105-96E2-3B94418F45BC}" srcOrd="4" destOrd="0" presId="urn:microsoft.com/office/officeart/2008/layout/VerticalAccentList"/>
    <dgm:cxn modelId="{B2079B03-6A4B-4936-9211-99D041E66875}" type="presParOf" srcId="{ABC967D3-FB73-4344-89A4-035F55D1DAEB}" destId="{37061118-D508-4FC9-8488-233B3E78AD65}" srcOrd="5" destOrd="0" presId="urn:microsoft.com/office/officeart/2008/layout/VerticalAccentList"/>
    <dgm:cxn modelId="{B68CF9AE-1513-4476-BFC8-3B1029885290}" type="presParOf" srcId="{ABC967D3-FB73-4344-89A4-035F55D1DAEB}" destId="{02B378CC-E822-4F40-9934-3E3F0AE49471}" srcOrd="6" destOrd="0" presId="urn:microsoft.com/office/officeart/2008/layout/VerticalAccentList"/>
    <dgm:cxn modelId="{766E8955-A576-4665-BDC4-69CEEEDABD1A}" type="presParOf" srcId="{ABC967D3-FB73-4344-89A4-035F55D1DAEB}" destId="{7B5847FA-26A7-4C90-9DC1-F75ED15B4756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0A09B8C4-E191-495B-B586-B1BD382D8978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CDE0B7A8-F525-4A0C-8487-7A02AE6BDD26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Театрализованные представления, концерты</a:t>
          </a:r>
          <a:endParaRPr lang="ru-RU" sz="1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D35FC91-A7B0-4432-A737-1E497BC21210}" type="parTrans" cxnId="{0BAFF631-2EAB-4D30-9A01-4C6A0E416F04}">
      <dgm:prSet/>
      <dgm:spPr/>
      <dgm:t>
        <a:bodyPr/>
        <a:lstStyle/>
        <a:p>
          <a:endParaRPr lang="ru-RU" sz="1200"/>
        </a:p>
      </dgm:t>
    </dgm:pt>
    <dgm:pt modelId="{14A3BC2A-A66B-4097-83C7-28DE6F3AEFB7}" type="sibTrans" cxnId="{0BAFF631-2EAB-4D30-9A01-4C6A0E416F04}">
      <dgm:prSet/>
      <dgm:spPr/>
      <dgm:t>
        <a:bodyPr/>
        <a:lstStyle/>
        <a:p>
          <a:endParaRPr lang="ru-RU" sz="1200"/>
        </a:p>
      </dgm:t>
    </dgm:pt>
    <dgm:pt modelId="{535CF0D7-DFC4-444A-A7B7-7675678E0E8C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Познавательно-игровые </a:t>
          </a:r>
          <a:r>
            <a:rPr lang="ru-RU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программы</a:t>
          </a:r>
        </a:p>
      </dgm:t>
    </dgm:pt>
    <dgm:pt modelId="{BC329262-D442-4148-AB7E-DEB435728A47}" type="parTrans" cxnId="{1793A32D-CD2A-487B-836F-C4EF799544AC}">
      <dgm:prSet/>
      <dgm:spPr/>
      <dgm:t>
        <a:bodyPr/>
        <a:lstStyle/>
        <a:p>
          <a:endParaRPr lang="ru-RU" sz="1200"/>
        </a:p>
      </dgm:t>
    </dgm:pt>
    <dgm:pt modelId="{EB674B20-E0D0-4117-ACC3-C75FE2128531}" type="sibTrans" cxnId="{1793A32D-CD2A-487B-836F-C4EF799544AC}">
      <dgm:prSet/>
      <dgm:spPr/>
      <dgm:t>
        <a:bodyPr/>
        <a:lstStyle/>
        <a:p>
          <a:endParaRPr lang="ru-RU" sz="1200"/>
        </a:p>
      </dgm:t>
    </dgm:pt>
    <dgm:pt modelId="{97B7BAAE-AE1A-42C8-92E2-AA3B83C342CD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Конкурсы, смотры, фестивали</a:t>
          </a:r>
          <a:endParaRPr lang="ru-RU" sz="1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F999B43-9454-4542-B63A-0F412E9EEA63}" type="parTrans" cxnId="{AE385E63-8F3E-474C-9D7A-9216F25AF67D}">
      <dgm:prSet/>
      <dgm:spPr/>
      <dgm:t>
        <a:bodyPr/>
        <a:lstStyle/>
        <a:p>
          <a:endParaRPr lang="ru-RU" sz="1200"/>
        </a:p>
      </dgm:t>
    </dgm:pt>
    <dgm:pt modelId="{C1552DC2-05F6-40B5-B38F-4CBD9D5A7DB4}" type="sibTrans" cxnId="{AE385E63-8F3E-474C-9D7A-9216F25AF67D}">
      <dgm:prSet/>
      <dgm:spPr/>
      <dgm:t>
        <a:bodyPr/>
        <a:lstStyle/>
        <a:p>
          <a:endParaRPr lang="ru-RU" sz="1200"/>
        </a:p>
      </dgm:t>
    </dgm:pt>
    <dgm:pt modelId="{4630B362-E461-4ADD-B4CA-B56C4B789A4D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Праздники</a:t>
          </a:r>
          <a:endParaRPr lang="ru-RU" sz="1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2955618-B038-4E46-90CB-1FA27DC5E6D1}" type="parTrans" cxnId="{1E204A70-FDAD-4680-947B-91A45F23DD10}">
      <dgm:prSet/>
      <dgm:spPr/>
      <dgm:t>
        <a:bodyPr/>
        <a:lstStyle/>
        <a:p>
          <a:endParaRPr lang="ru-RU" sz="1200"/>
        </a:p>
      </dgm:t>
    </dgm:pt>
    <dgm:pt modelId="{1F39A044-DED1-4D95-BABE-B58E8A7BA17D}" type="sibTrans" cxnId="{1E204A70-FDAD-4680-947B-91A45F23DD10}">
      <dgm:prSet/>
      <dgm:spPr/>
      <dgm:t>
        <a:bodyPr/>
        <a:lstStyle/>
        <a:p>
          <a:endParaRPr lang="ru-RU" sz="1200"/>
        </a:p>
      </dgm:t>
    </dgm:pt>
    <dgm:pt modelId="{DD080053-8D79-4105-8E15-A53B6DE79D44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Презентации</a:t>
          </a:r>
          <a:endParaRPr lang="ru-RU" sz="1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7947E7F-2FAA-466A-8F5E-E167E694207E}" type="parTrans" cxnId="{5189EDE4-ECDE-4B4E-BB38-C22EFFB67FD0}">
      <dgm:prSet/>
      <dgm:spPr/>
      <dgm:t>
        <a:bodyPr/>
        <a:lstStyle/>
        <a:p>
          <a:endParaRPr lang="ru-RU" sz="1200"/>
        </a:p>
      </dgm:t>
    </dgm:pt>
    <dgm:pt modelId="{B9BA9DBD-6368-4A0F-B626-DDE9804B37AC}" type="sibTrans" cxnId="{5189EDE4-ECDE-4B4E-BB38-C22EFFB67FD0}">
      <dgm:prSet/>
      <dgm:spPr/>
      <dgm:t>
        <a:bodyPr/>
        <a:lstStyle/>
        <a:p>
          <a:endParaRPr lang="ru-RU" sz="1200"/>
        </a:p>
      </dgm:t>
    </dgm:pt>
    <dgm:pt modelId="{E99B127D-B529-4302-9F12-3F52589298D0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Выставки</a:t>
          </a:r>
          <a:endParaRPr lang="ru-RU" sz="1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A8CE8DA-C5FD-4D35-8ED9-71C8683C2CA8}" type="parTrans" cxnId="{009F4F03-49C1-4D9B-9067-E5D82BD78E48}">
      <dgm:prSet/>
      <dgm:spPr/>
      <dgm:t>
        <a:bodyPr/>
        <a:lstStyle/>
        <a:p>
          <a:endParaRPr lang="ru-RU" sz="1200"/>
        </a:p>
      </dgm:t>
    </dgm:pt>
    <dgm:pt modelId="{3354C849-E74C-461A-83D5-8CDCDFE96718}" type="sibTrans" cxnId="{009F4F03-49C1-4D9B-9067-E5D82BD78E48}">
      <dgm:prSet/>
      <dgm:spPr/>
      <dgm:t>
        <a:bodyPr/>
        <a:lstStyle/>
        <a:p>
          <a:endParaRPr lang="ru-RU" sz="1200"/>
        </a:p>
      </dgm:t>
    </dgm:pt>
    <dgm:pt modelId="{5F2BC8C3-0191-4DAA-BCB8-862DBC8EA009}">
      <dgm:prSet custT="1"/>
      <dgm:spPr/>
      <dgm:t>
        <a:bodyPr/>
        <a:lstStyle/>
        <a:p>
          <a:pPr rtl="0"/>
          <a:r>
            <a:rPr lang="ru-RU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Кружки </a:t>
          </a:r>
          <a:r>
            <a:rPr lang="ru-RU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 секции по интересам</a:t>
          </a:r>
        </a:p>
      </dgm:t>
    </dgm:pt>
    <dgm:pt modelId="{B6FB9BF1-D8BB-4581-939C-04D3ABF57901}" type="parTrans" cxnId="{9C194503-D839-4163-A81D-383FCC3C7F5D}">
      <dgm:prSet/>
      <dgm:spPr/>
      <dgm:t>
        <a:bodyPr/>
        <a:lstStyle/>
        <a:p>
          <a:endParaRPr lang="ru-RU" sz="1200"/>
        </a:p>
      </dgm:t>
    </dgm:pt>
    <dgm:pt modelId="{F1FB5B9E-41EA-4B49-B748-0A28D24DCC6F}" type="sibTrans" cxnId="{9C194503-D839-4163-A81D-383FCC3C7F5D}">
      <dgm:prSet/>
      <dgm:spPr/>
      <dgm:t>
        <a:bodyPr/>
        <a:lstStyle/>
        <a:p>
          <a:endParaRPr lang="ru-RU" sz="1200"/>
        </a:p>
      </dgm:t>
    </dgm:pt>
    <dgm:pt modelId="{7B12CAB3-1F8D-4F77-BE0D-5E8F86F113ED}" type="pres">
      <dgm:prSet presAssocID="{0A09B8C4-E191-495B-B586-B1BD382D8978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3EE0270-C7A5-4851-A0BE-86CA73558470}" type="pres">
      <dgm:prSet presAssocID="{CDE0B7A8-F525-4A0C-8487-7A02AE6BDD26}" presName="composite" presStyleCnt="0"/>
      <dgm:spPr/>
      <dgm:t>
        <a:bodyPr/>
        <a:lstStyle/>
        <a:p>
          <a:endParaRPr lang="ru-RU"/>
        </a:p>
      </dgm:t>
    </dgm:pt>
    <dgm:pt modelId="{49EDDC26-CD66-4B2E-BF71-727B55C13ACA}" type="pres">
      <dgm:prSet presAssocID="{CDE0B7A8-F525-4A0C-8487-7A02AE6BDD26}" presName="imgShp" presStyleLbl="fgImgPlace1" presStyleIdx="0" presStyleCnt="7" custLinFactX="-200000" custLinFactNeighborX="-232742" custLinFactNeighborY="1629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098DC1C-A83B-438D-830C-9060BA481791}" type="pres">
      <dgm:prSet presAssocID="{CDE0B7A8-F525-4A0C-8487-7A02AE6BDD26}" presName="txShp" presStyleLbl="node1" presStyleIdx="0" presStyleCnt="7" custScaleY="88948" custLinFactNeighborX="-22886" custLinFactNeighborY="1629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C94BEF7-4EFE-402E-A0F5-A45163A990BE}" type="pres">
      <dgm:prSet presAssocID="{14A3BC2A-A66B-4097-83C7-28DE6F3AEFB7}" presName="spacing" presStyleCnt="0"/>
      <dgm:spPr/>
      <dgm:t>
        <a:bodyPr/>
        <a:lstStyle/>
        <a:p>
          <a:endParaRPr lang="ru-RU"/>
        </a:p>
      </dgm:t>
    </dgm:pt>
    <dgm:pt modelId="{B88FDA52-D5F5-4E72-AB99-B914F52CF81B}" type="pres">
      <dgm:prSet presAssocID="{535CF0D7-DFC4-444A-A7B7-7675678E0E8C}" presName="composite" presStyleCnt="0"/>
      <dgm:spPr/>
      <dgm:t>
        <a:bodyPr/>
        <a:lstStyle/>
        <a:p>
          <a:endParaRPr lang="ru-RU"/>
        </a:p>
      </dgm:t>
    </dgm:pt>
    <dgm:pt modelId="{59477C86-E8B5-4C05-8CC6-CB33C143185D}" type="pres">
      <dgm:prSet presAssocID="{535CF0D7-DFC4-444A-A7B7-7675678E0E8C}" presName="imgShp" presStyleLbl="fgImgPlace1" presStyleIdx="1" presStyleCnt="7" custLinFactX="-100000" custLinFactNeighborX="-118284" custLinFactNeighborY="177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467946F6-B6ED-4B39-AF83-5FC92BD33AC8}" type="pres">
      <dgm:prSet presAssocID="{535CF0D7-DFC4-444A-A7B7-7675678E0E8C}" presName="txShp" presStyleLbl="node1" presStyleIdx="1" presStyleCnt="7" custScaleY="97496" custLinFactNeighborX="-17427" custLinFactNeighborY="-667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5EF9FAE-4992-45AA-90A7-F3362839900A}" type="pres">
      <dgm:prSet presAssocID="{EB674B20-E0D0-4117-ACC3-C75FE2128531}" presName="spacing" presStyleCnt="0"/>
      <dgm:spPr/>
      <dgm:t>
        <a:bodyPr/>
        <a:lstStyle/>
        <a:p>
          <a:endParaRPr lang="ru-RU"/>
        </a:p>
      </dgm:t>
    </dgm:pt>
    <dgm:pt modelId="{7382F11A-EEE8-4C55-AE1A-35A7E66E37EA}" type="pres">
      <dgm:prSet presAssocID="{97B7BAAE-AE1A-42C8-92E2-AA3B83C342CD}" presName="composite" presStyleCnt="0"/>
      <dgm:spPr/>
      <dgm:t>
        <a:bodyPr/>
        <a:lstStyle/>
        <a:p>
          <a:endParaRPr lang="ru-RU"/>
        </a:p>
      </dgm:t>
    </dgm:pt>
    <dgm:pt modelId="{EF09631A-4879-450B-A7CD-9C58135EFF4A}" type="pres">
      <dgm:prSet presAssocID="{97B7BAAE-AE1A-42C8-92E2-AA3B83C342CD}" presName="imgShp" presStyleLbl="fgImgPlace1" presStyleIdx="2" presStyleCnt="7" custLinFactX="-50236" custLinFactNeighborX="-100000" custLinFactNeighborY="-1460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E96CCAA-260D-43E1-904B-2C713486E96E}" type="pres">
      <dgm:prSet presAssocID="{97B7BAAE-AE1A-42C8-92E2-AA3B83C342CD}" presName="txShp" presStyleLbl="node1" presStyleIdx="2" presStyleCnt="7" custLinFactNeighborX="-11806" custLinFactNeighborY="-2098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02D4A27-85D6-46E6-8798-E4A7F72E8EA5}" type="pres">
      <dgm:prSet presAssocID="{C1552DC2-05F6-40B5-B38F-4CBD9D5A7DB4}" presName="spacing" presStyleCnt="0"/>
      <dgm:spPr/>
      <dgm:t>
        <a:bodyPr/>
        <a:lstStyle/>
        <a:p>
          <a:endParaRPr lang="ru-RU"/>
        </a:p>
      </dgm:t>
    </dgm:pt>
    <dgm:pt modelId="{9D26F090-91AE-4E5E-82BA-7A0F4E325D52}" type="pres">
      <dgm:prSet presAssocID="{4630B362-E461-4ADD-B4CA-B56C4B789A4D}" presName="composite" presStyleCnt="0"/>
      <dgm:spPr/>
      <dgm:t>
        <a:bodyPr/>
        <a:lstStyle/>
        <a:p>
          <a:endParaRPr lang="ru-RU"/>
        </a:p>
      </dgm:t>
    </dgm:pt>
    <dgm:pt modelId="{162578E7-CE56-4673-B254-01AF3D5F2D59}" type="pres">
      <dgm:prSet presAssocID="{4630B362-E461-4ADD-B4CA-B56C4B789A4D}" presName="imgShp" presStyleLbl="fgImgPlace1" presStyleIdx="3" presStyleCnt="7" custLinFactNeighborX="-78821" custLinFactNeighborY="-3614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2DCC5A11-791E-4325-8421-5A8C8FC4F84B}" type="pres">
      <dgm:prSet presAssocID="{4630B362-E461-4ADD-B4CA-B56C4B789A4D}" presName="txShp" presStyleLbl="node1" presStyleIdx="3" presStyleCnt="7" custLinFactNeighborX="-5027" custLinFactNeighborY="-3614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F929287-659F-4CF3-8B64-ED3517C9818D}" type="pres">
      <dgm:prSet presAssocID="{1F39A044-DED1-4D95-BABE-B58E8A7BA17D}" presName="spacing" presStyleCnt="0"/>
      <dgm:spPr/>
      <dgm:t>
        <a:bodyPr/>
        <a:lstStyle/>
        <a:p>
          <a:endParaRPr lang="ru-RU"/>
        </a:p>
      </dgm:t>
    </dgm:pt>
    <dgm:pt modelId="{A50EC156-BB67-4FEE-9F33-13EEE6B0339E}" type="pres">
      <dgm:prSet presAssocID="{DD080053-8D79-4105-8E15-A53B6DE79D44}" presName="composite" presStyleCnt="0"/>
      <dgm:spPr/>
      <dgm:t>
        <a:bodyPr/>
        <a:lstStyle/>
        <a:p>
          <a:endParaRPr lang="ru-RU"/>
        </a:p>
      </dgm:t>
    </dgm:pt>
    <dgm:pt modelId="{89FBC2AB-6BF8-4DFD-97B8-0D25BE3EB642}" type="pres">
      <dgm:prSet presAssocID="{DD080053-8D79-4105-8E15-A53B6DE79D44}" presName="imgShp" presStyleLbl="fgImgPlace1" presStyleIdx="4" presStyleCnt="7" custLinFactNeighborX="-3326" custLinFactNeighborY="-5165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22826ECC-983E-419F-BB1E-6D5504137E29}" type="pres">
      <dgm:prSet presAssocID="{DD080053-8D79-4105-8E15-A53B6DE79D44}" presName="txShp" presStyleLbl="node1" presStyleIdx="4" presStyleCnt="7" custLinFactNeighborX="1407" custLinFactNeighborY="-4736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211FF7C-258E-4583-9289-C58432C31EAD}" type="pres">
      <dgm:prSet presAssocID="{B9BA9DBD-6368-4A0F-B626-DDE9804B37AC}" presName="spacing" presStyleCnt="0"/>
      <dgm:spPr/>
      <dgm:t>
        <a:bodyPr/>
        <a:lstStyle/>
        <a:p>
          <a:endParaRPr lang="ru-RU"/>
        </a:p>
      </dgm:t>
    </dgm:pt>
    <dgm:pt modelId="{6B8ECD40-2E4D-47A0-93A6-44B87EFEA29A}" type="pres">
      <dgm:prSet presAssocID="{E99B127D-B529-4302-9F12-3F52589298D0}" presName="composite" presStyleCnt="0"/>
      <dgm:spPr/>
      <dgm:t>
        <a:bodyPr/>
        <a:lstStyle/>
        <a:p>
          <a:endParaRPr lang="ru-RU"/>
        </a:p>
      </dgm:t>
    </dgm:pt>
    <dgm:pt modelId="{C1E47D1F-86F9-42AF-A52A-A74B936DDDF0}" type="pres">
      <dgm:prSet presAssocID="{E99B127D-B529-4302-9F12-3F52589298D0}" presName="imgShp" presStyleLbl="fgImgPlace1" presStyleIdx="5" presStyleCnt="7" custLinFactNeighborX="89340" custLinFactNeighborY="-6439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555FDCB6-6C81-489F-AC6D-292B43605795}" type="pres">
      <dgm:prSet presAssocID="{E99B127D-B529-4302-9F12-3F52589298D0}" presName="txShp" presStyleLbl="node1" presStyleIdx="5" presStyleCnt="7" custLinFactNeighborX="8405" custLinFactNeighborY="-6019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BF897FE-A011-41A3-BEFE-80B2C98AF026}" type="pres">
      <dgm:prSet presAssocID="{3354C849-E74C-461A-83D5-8CDCDFE96718}" presName="spacing" presStyleCnt="0"/>
      <dgm:spPr/>
      <dgm:t>
        <a:bodyPr/>
        <a:lstStyle/>
        <a:p>
          <a:endParaRPr lang="ru-RU"/>
        </a:p>
      </dgm:t>
    </dgm:pt>
    <dgm:pt modelId="{7E027045-BDF6-4811-99C6-A47D79D2B1DF}" type="pres">
      <dgm:prSet presAssocID="{5F2BC8C3-0191-4DAA-BCB8-862DBC8EA009}" presName="composite" presStyleCnt="0"/>
      <dgm:spPr/>
      <dgm:t>
        <a:bodyPr/>
        <a:lstStyle/>
        <a:p>
          <a:endParaRPr lang="ru-RU"/>
        </a:p>
      </dgm:t>
    </dgm:pt>
    <dgm:pt modelId="{172B81C7-CC0A-4C17-B13F-61E322C55603}" type="pres">
      <dgm:prSet presAssocID="{5F2BC8C3-0191-4DAA-BCB8-862DBC8EA009}" presName="imgShp" presStyleLbl="fgImgPlace1" presStyleIdx="6" presStyleCnt="7" custLinFactX="67059" custLinFactNeighborX="100000" custLinFactNeighborY="-7496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ACF19D07-B823-4B9F-8C78-A744B47F5BDF}" type="pres">
      <dgm:prSet presAssocID="{5F2BC8C3-0191-4DAA-BCB8-862DBC8EA009}" presName="txShp" presStyleLbl="node1" presStyleIdx="6" presStyleCnt="7" custLinFactNeighborX="15085" custLinFactNeighborY="-7366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1B747C99-53E1-4817-B460-559A31ED7C59}" type="presOf" srcId="{535CF0D7-DFC4-444A-A7B7-7675678E0E8C}" destId="{467946F6-B6ED-4B39-AF83-5FC92BD33AC8}" srcOrd="0" destOrd="0" presId="urn:microsoft.com/office/officeart/2005/8/layout/vList3"/>
    <dgm:cxn modelId="{3C511B05-8BDD-42A2-A197-311C37F302C8}" type="presOf" srcId="{4630B362-E461-4ADD-B4CA-B56C4B789A4D}" destId="{2DCC5A11-791E-4325-8421-5A8C8FC4F84B}" srcOrd="0" destOrd="0" presId="urn:microsoft.com/office/officeart/2005/8/layout/vList3"/>
    <dgm:cxn modelId="{CD844BAC-B344-4F2B-8DA6-C29E17FCDA66}" type="presOf" srcId="{DD080053-8D79-4105-8E15-A53B6DE79D44}" destId="{22826ECC-983E-419F-BB1E-6D5504137E29}" srcOrd="0" destOrd="0" presId="urn:microsoft.com/office/officeart/2005/8/layout/vList3"/>
    <dgm:cxn modelId="{2E8AD60F-23A4-4C78-83EC-220C81C26BB6}" type="presOf" srcId="{0A09B8C4-E191-495B-B586-B1BD382D8978}" destId="{7B12CAB3-1F8D-4F77-BE0D-5E8F86F113ED}" srcOrd="0" destOrd="0" presId="urn:microsoft.com/office/officeart/2005/8/layout/vList3"/>
    <dgm:cxn modelId="{1E204A70-FDAD-4680-947B-91A45F23DD10}" srcId="{0A09B8C4-E191-495B-B586-B1BD382D8978}" destId="{4630B362-E461-4ADD-B4CA-B56C4B789A4D}" srcOrd="3" destOrd="0" parTransId="{E2955618-B038-4E46-90CB-1FA27DC5E6D1}" sibTransId="{1F39A044-DED1-4D95-BABE-B58E8A7BA17D}"/>
    <dgm:cxn modelId="{9C194503-D839-4163-A81D-383FCC3C7F5D}" srcId="{0A09B8C4-E191-495B-B586-B1BD382D8978}" destId="{5F2BC8C3-0191-4DAA-BCB8-862DBC8EA009}" srcOrd="6" destOrd="0" parTransId="{B6FB9BF1-D8BB-4581-939C-04D3ABF57901}" sibTransId="{F1FB5B9E-41EA-4B49-B748-0A28D24DCC6F}"/>
    <dgm:cxn modelId="{1793A32D-CD2A-487B-836F-C4EF799544AC}" srcId="{0A09B8C4-E191-495B-B586-B1BD382D8978}" destId="{535CF0D7-DFC4-444A-A7B7-7675678E0E8C}" srcOrd="1" destOrd="0" parTransId="{BC329262-D442-4148-AB7E-DEB435728A47}" sibTransId="{EB674B20-E0D0-4117-ACC3-C75FE2128531}"/>
    <dgm:cxn modelId="{0BAFF631-2EAB-4D30-9A01-4C6A0E416F04}" srcId="{0A09B8C4-E191-495B-B586-B1BD382D8978}" destId="{CDE0B7A8-F525-4A0C-8487-7A02AE6BDD26}" srcOrd="0" destOrd="0" parTransId="{3D35FC91-A7B0-4432-A737-1E497BC21210}" sibTransId="{14A3BC2A-A66B-4097-83C7-28DE6F3AEFB7}"/>
    <dgm:cxn modelId="{5189EDE4-ECDE-4B4E-BB38-C22EFFB67FD0}" srcId="{0A09B8C4-E191-495B-B586-B1BD382D8978}" destId="{DD080053-8D79-4105-8E15-A53B6DE79D44}" srcOrd="4" destOrd="0" parTransId="{F7947E7F-2FAA-466A-8F5E-E167E694207E}" sibTransId="{B9BA9DBD-6368-4A0F-B626-DDE9804B37AC}"/>
    <dgm:cxn modelId="{009F4F03-49C1-4D9B-9067-E5D82BD78E48}" srcId="{0A09B8C4-E191-495B-B586-B1BD382D8978}" destId="{E99B127D-B529-4302-9F12-3F52589298D0}" srcOrd="5" destOrd="0" parTransId="{EA8CE8DA-C5FD-4D35-8ED9-71C8683C2CA8}" sibTransId="{3354C849-E74C-461A-83D5-8CDCDFE96718}"/>
    <dgm:cxn modelId="{8C2D5F50-1522-4720-916C-A3C73FCAF45F}" type="presOf" srcId="{5F2BC8C3-0191-4DAA-BCB8-862DBC8EA009}" destId="{ACF19D07-B823-4B9F-8C78-A744B47F5BDF}" srcOrd="0" destOrd="0" presId="urn:microsoft.com/office/officeart/2005/8/layout/vList3"/>
    <dgm:cxn modelId="{70762FA5-2432-49AD-9FE7-8884E58AAA16}" type="presOf" srcId="{E99B127D-B529-4302-9F12-3F52589298D0}" destId="{555FDCB6-6C81-489F-AC6D-292B43605795}" srcOrd="0" destOrd="0" presId="urn:microsoft.com/office/officeart/2005/8/layout/vList3"/>
    <dgm:cxn modelId="{AE385E63-8F3E-474C-9D7A-9216F25AF67D}" srcId="{0A09B8C4-E191-495B-B586-B1BD382D8978}" destId="{97B7BAAE-AE1A-42C8-92E2-AA3B83C342CD}" srcOrd="2" destOrd="0" parTransId="{DF999B43-9454-4542-B63A-0F412E9EEA63}" sibTransId="{C1552DC2-05F6-40B5-B38F-4CBD9D5A7DB4}"/>
    <dgm:cxn modelId="{17721B30-95A1-447E-844B-FDE176ED02BD}" type="presOf" srcId="{97B7BAAE-AE1A-42C8-92E2-AA3B83C342CD}" destId="{8E96CCAA-260D-43E1-904B-2C713486E96E}" srcOrd="0" destOrd="0" presId="urn:microsoft.com/office/officeart/2005/8/layout/vList3"/>
    <dgm:cxn modelId="{00C5FFC1-96A4-48D6-B904-9970803519A9}" type="presOf" srcId="{CDE0B7A8-F525-4A0C-8487-7A02AE6BDD26}" destId="{1098DC1C-A83B-438D-830C-9060BA481791}" srcOrd="0" destOrd="0" presId="urn:microsoft.com/office/officeart/2005/8/layout/vList3"/>
    <dgm:cxn modelId="{CFDB0D04-6811-4D34-8CBB-134ABD64D161}" type="presParOf" srcId="{7B12CAB3-1F8D-4F77-BE0D-5E8F86F113ED}" destId="{C3EE0270-C7A5-4851-A0BE-86CA73558470}" srcOrd="0" destOrd="0" presId="urn:microsoft.com/office/officeart/2005/8/layout/vList3"/>
    <dgm:cxn modelId="{3D111291-BAAF-49B7-B79F-0AA90C5CB979}" type="presParOf" srcId="{C3EE0270-C7A5-4851-A0BE-86CA73558470}" destId="{49EDDC26-CD66-4B2E-BF71-727B55C13ACA}" srcOrd="0" destOrd="0" presId="urn:microsoft.com/office/officeart/2005/8/layout/vList3"/>
    <dgm:cxn modelId="{42A5181B-48BB-4C1B-BEB3-B89F3B073430}" type="presParOf" srcId="{C3EE0270-C7A5-4851-A0BE-86CA73558470}" destId="{1098DC1C-A83B-438D-830C-9060BA481791}" srcOrd="1" destOrd="0" presId="urn:microsoft.com/office/officeart/2005/8/layout/vList3"/>
    <dgm:cxn modelId="{42FCCE31-AC85-46BE-9694-A41240C66DE4}" type="presParOf" srcId="{7B12CAB3-1F8D-4F77-BE0D-5E8F86F113ED}" destId="{EC94BEF7-4EFE-402E-A0F5-A45163A990BE}" srcOrd="1" destOrd="0" presId="urn:microsoft.com/office/officeart/2005/8/layout/vList3"/>
    <dgm:cxn modelId="{2036A705-3869-461D-A37A-09032921D350}" type="presParOf" srcId="{7B12CAB3-1F8D-4F77-BE0D-5E8F86F113ED}" destId="{B88FDA52-D5F5-4E72-AB99-B914F52CF81B}" srcOrd="2" destOrd="0" presId="urn:microsoft.com/office/officeart/2005/8/layout/vList3"/>
    <dgm:cxn modelId="{AC65F70E-904B-4AB9-B469-B8E06AAA0B41}" type="presParOf" srcId="{B88FDA52-D5F5-4E72-AB99-B914F52CF81B}" destId="{59477C86-E8B5-4C05-8CC6-CB33C143185D}" srcOrd="0" destOrd="0" presId="urn:microsoft.com/office/officeart/2005/8/layout/vList3"/>
    <dgm:cxn modelId="{D9D0F369-D1D8-4E0C-A870-CBE04C6BDF7E}" type="presParOf" srcId="{B88FDA52-D5F5-4E72-AB99-B914F52CF81B}" destId="{467946F6-B6ED-4B39-AF83-5FC92BD33AC8}" srcOrd="1" destOrd="0" presId="urn:microsoft.com/office/officeart/2005/8/layout/vList3"/>
    <dgm:cxn modelId="{4337A60F-A866-4BCC-97DA-BEFC9EDD2115}" type="presParOf" srcId="{7B12CAB3-1F8D-4F77-BE0D-5E8F86F113ED}" destId="{35EF9FAE-4992-45AA-90A7-F3362839900A}" srcOrd="3" destOrd="0" presId="urn:microsoft.com/office/officeart/2005/8/layout/vList3"/>
    <dgm:cxn modelId="{38D56503-96EB-42F4-B6B0-038686FED0BA}" type="presParOf" srcId="{7B12CAB3-1F8D-4F77-BE0D-5E8F86F113ED}" destId="{7382F11A-EEE8-4C55-AE1A-35A7E66E37EA}" srcOrd="4" destOrd="0" presId="urn:microsoft.com/office/officeart/2005/8/layout/vList3"/>
    <dgm:cxn modelId="{2A4FFA32-7B94-4913-AB4C-AC995874B385}" type="presParOf" srcId="{7382F11A-EEE8-4C55-AE1A-35A7E66E37EA}" destId="{EF09631A-4879-450B-A7CD-9C58135EFF4A}" srcOrd="0" destOrd="0" presId="urn:microsoft.com/office/officeart/2005/8/layout/vList3"/>
    <dgm:cxn modelId="{ED787002-799C-4EE2-8828-1D011FEB40C5}" type="presParOf" srcId="{7382F11A-EEE8-4C55-AE1A-35A7E66E37EA}" destId="{8E96CCAA-260D-43E1-904B-2C713486E96E}" srcOrd="1" destOrd="0" presId="urn:microsoft.com/office/officeart/2005/8/layout/vList3"/>
    <dgm:cxn modelId="{4308B51B-8A8C-4632-A9D5-1712A8D34752}" type="presParOf" srcId="{7B12CAB3-1F8D-4F77-BE0D-5E8F86F113ED}" destId="{C02D4A27-85D6-46E6-8798-E4A7F72E8EA5}" srcOrd="5" destOrd="0" presId="urn:microsoft.com/office/officeart/2005/8/layout/vList3"/>
    <dgm:cxn modelId="{996AAACE-F7F4-42DC-A0E8-0ECBE5B9F9B5}" type="presParOf" srcId="{7B12CAB3-1F8D-4F77-BE0D-5E8F86F113ED}" destId="{9D26F090-91AE-4E5E-82BA-7A0F4E325D52}" srcOrd="6" destOrd="0" presId="urn:microsoft.com/office/officeart/2005/8/layout/vList3"/>
    <dgm:cxn modelId="{D3961BD5-663B-44B5-A960-B3CB30D25F83}" type="presParOf" srcId="{9D26F090-91AE-4E5E-82BA-7A0F4E325D52}" destId="{162578E7-CE56-4673-B254-01AF3D5F2D59}" srcOrd="0" destOrd="0" presId="urn:microsoft.com/office/officeart/2005/8/layout/vList3"/>
    <dgm:cxn modelId="{55472852-ADBE-4D47-8382-2407EC435637}" type="presParOf" srcId="{9D26F090-91AE-4E5E-82BA-7A0F4E325D52}" destId="{2DCC5A11-791E-4325-8421-5A8C8FC4F84B}" srcOrd="1" destOrd="0" presId="urn:microsoft.com/office/officeart/2005/8/layout/vList3"/>
    <dgm:cxn modelId="{340BBBEE-4738-42A2-B7BF-B21F6E6CCB8B}" type="presParOf" srcId="{7B12CAB3-1F8D-4F77-BE0D-5E8F86F113ED}" destId="{0F929287-659F-4CF3-8B64-ED3517C9818D}" srcOrd="7" destOrd="0" presId="urn:microsoft.com/office/officeart/2005/8/layout/vList3"/>
    <dgm:cxn modelId="{B40502F3-1729-4867-98ED-0114FAEFF6DD}" type="presParOf" srcId="{7B12CAB3-1F8D-4F77-BE0D-5E8F86F113ED}" destId="{A50EC156-BB67-4FEE-9F33-13EEE6B0339E}" srcOrd="8" destOrd="0" presId="urn:microsoft.com/office/officeart/2005/8/layout/vList3"/>
    <dgm:cxn modelId="{30381ED2-5F0B-4005-A323-BE281CC83971}" type="presParOf" srcId="{A50EC156-BB67-4FEE-9F33-13EEE6B0339E}" destId="{89FBC2AB-6BF8-4DFD-97B8-0D25BE3EB642}" srcOrd="0" destOrd="0" presId="urn:microsoft.com/office/officeart/2005/8/layout/vList3"/>
    <dgm:cxn modelId="{ADB0470D-CA9A-4C5B-B774-0576918F3262}" type="presParOf" srcId="{A50EC156-BB67-4FEE-9F33-13EEE6B0339E}" destId="{22826ECC-983E-419F-BB1E-6D5504137E29}" srcOrd="1" destOrd="0" presId="urn:microsoft.com/office/officeart/2005/8/layout/vList3"/>
    <dgm:cxn modelId="{29FCD851-6D7C-403E-94AE-B50CDDCBEEF0}" type="presParOf" srcId="{7B12CAB3-1F8D-4F77-BE0D-5E8F86F113ED}" destId="{F211FF7C-258E-4583-9289-C58432C31EAD}" srcOrd="9" destOrd="0" presId="urn:microsoft.com/office/officeart/2005/8/layout/vList3"/>
    <dgm:cxn modelId="{0D5CEAD3-8B9F-45F8-A5DA-CC8E46471C3F}" type="presParOf" srcId="{7B12CAB3-1F8D-4F77-BE0D-5E8F86F113ED}" destId="{6B8ECD40-2E4D-47A0-93A6-44B87EFEA29A}" srcOrd="10" destOrd="0" presId="urn:microsoft.com/office/officeart/2005/8/layout/vList3"/>
    <dgm:cxn modelId="{EBFC8750-1D1D-45FC-88F0-154F4926422C}" type="presParOf" srcId="{6B8ECD40-2E4D-47A0-93A6-44B87EFEA29A}" destId="{C1E47D1F-86F9-42AF-A52A-A74B936DDDF0}" srcOrd="0" destOrd="0" presId="urn:microsoft.com/office/officeart/2005/8/layout/vList3"/>
    <dgm:cxn modelId="{ED8EC6EE-C322-495D-B15C-04B4C0C0C00F}" type="presParOf" srcId="{6B8ECD40-2E4D-47A0-93A6-44B87EFEA29A}" destId="{555FDCB6-6C81-489F-AC6D-292B43605795}" srcOrd="1" destOrd="0" presId="urn:microsoft.com/office/officeart/2005/8/layout/vList3"/>
    <dgm:cxn modelId="{4867DACE-DB04-4954-A680-167106223C69}" type="presParOf" srcId="{7B12CAB3-1F8D-4F77-BE0D-5E8F86F113ED}" destId="{CBF897FE-A011-41A3-BEFE-80B2C98AF026}" srcOrd="11" destOrd="0" presId="urn:microsoft.com/office/officeart/2005/8/layout/vList3"/>
    <dgm:cxn modelId="{BA41DF27-B86C-4756-853E-DC5950C93FA9}" type="presParOf" srcId="{7B12CAB3-1F8D-4F77-BE0D-5E8F86F113ED}" destId="{7E027045-BDF6-4811-99C6-A47D79D2B1DF}" srcOrd="12" destOrd="0" presId="urn:microsoft.com/office/officeart/2005/8/layout/vList3"/>
    <dgm:cxn modelId="{13DE16CE-4774-4CA1-89CF-FEC978FBDFAC}" type="presParOf" srcId="{7E027045-BDF6-4811-99C6-A47D79D2B1DF}" destId="{172B81C7-CC0A-4C17-B13F-61E322C55603}" srcOrd="0" destOrd="0" presId="urn:microsoft.com/office/officeart/2005/8/layout/vList3"/>
    <dgm:cxn modelId="{28F9B7C0-3C16-41B9-ADE3-E50842B60DF3}" type="presParOf" srcId="{7E027045-BDF6-4811-99C6-A47D79D2B1DF}" destId="{ACF19D07-B823-4B9F-8C78-A744B47F5BD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ABB2EED2-FF83-41A1-9956-E79576D9EA71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07E0F78-BFE4-444E-810C-7FA1EE50D1CC}">
      <dgm:prSet custT="1"/>
      <dgm:spPr/>
      <dgm:t>
        <a:bodyPr/>
        <a:lstStyle/>
        <a:p>
          <a:pPr rtl="0"/>
          <a:r>
            <a:rPr lang="ru-RU" sz="1400" b="1" baseline="0"/>
            <a:t>бассейн</a:t>
          </a:r>
          <a:endParaRPr lang="ru-RU" sz="1400"/>
        </a:p>
      </dgm:t>
    </dgm:pt>
    <dgm:pt modelId="{7C074FEC-380D-47AC-9607-8179B95CFED1}" type="parTrans" cxnId="{45234F1D-84BB-4496-AB84-56696905A60F}">
      <dgm:prSet/>
      <dgm:spPr/>
      <dgm:t>
        <a:bodyPr/>
        <a:lstStyle/>
        <a:p>
          <a:endParaRPr lang="ru-RU" sz="1400"/>
        </a:p>
      </dgm:t>
    </dgm:pt>
    <dgm:pt modelId="{E1C451CA-5493-4672-9E54-AD2724336C22}" type="sibTrans" cxnId="{45234F1D-84BB-4496-AB84-56696905A60F}">
      <dgm:prSet/>
      <dgm:spPr/>
      <dgm:t>
        <a:bodyPr/>
        <a:lstStyle/>
        <a:p>
          <a:endParaRPr lang="ru-RU" sz="1400"/>
        </a:p>
      </dgm:t>
    </dgm:pt>
    <dgm:pt modelId="{13B235D8-058B-402D-A7D1-D34F0D8BBAE4}">
      <dgm:prSet custT="1"/>
      <dgm:spPr/>
      <dgm:t>
        <a:bodyPr/>
        <a:lstStyle/>
        <a:p>
          <a:pPr rtl="0"/>
          <a:r>
            <a:rPr lang="ru-RU" sz="1400" b="1" baseline="0"/>
            <a:t>спортзал «Водник»</a:t>
          </a:r>
          <a:endParaRPr lang="ru-RU" sz="1400"/>
        </a:p>
      </dgm:t>
    </dgm:pt>
    <dgm:pt modelId="{95F7D737-D7CF-47FE-83BE-137F4B4BC9AB}" type="parTrans" cxnId="{F25C2AA4-E09B-4378-B8F7-F36766B4E977}">
      <dgm:prSet/>
      <dgm:spPr/>
      <dgm:t>
        <a:bodyPr/>
        <a:lstStyle/>
        <a:p>
          <a:endParaRPr lang="ru-RU" sz="1400"/>
        </a:p>
      </dgm:t>
    </dgm:pt>
    <dgm:pt modelId="{5D659969-2A5B-4530-8EDC-D25FD845280E}" type="sibTrans" cxnId="{F25C2AA4-E09B-4378-B8F7-F36766B4E977}">
      <dgm:prSet/>
      <dgm:spPr/>
      <dgm:t>
        <a:bodyPr/>
        <a:lstStyle/>
        <a:p>
          <a:endParaRPr lang="ru-RU" sz="1400"/>
        </a:p>
      </dgm:t>
    </dgm:pt>
    <dgm:pt modelId="{65699D0D-5172-4C50-9A57-3A80635F9844}">
      <dgm:prSet custT="1"/>
      <dgm:spPr/>
      <dgm:t>
        <a:bodyPr/>
        <a:lstStyle/>
        <a:p>
          <a:pPr rtl="0"/>
          <a:r>
            <a:rPr lang="ru-RU" sz="1400" b="1" baseline="0"/>
            <a:t>стадион (в зимнее время каток)</a:t>
          </a:r>
          <a:endParaRPr lang="ru-RU" sz="1400"/>
        </a:p>
      </dgm:t>
    </dgm:pt>
    <dgm:pt modelId="{5E59DE79-5E41-4990-81DC-6D45828453A1}" type="parTrans" cxnId="{D2120B20-1A54-4E46-A61E-3294C4C3D42E}">
      <dgm:prSet/>
      <dgm:spPr/>
      <dgm:t>
        <a:bodyPr/>
        <a:lstStyle/>
        <a:p>
          <a:endParaRPr lang="ru-RU" sz="1400"/>
        </a:p>
      </dgm:t>
    </dgm:pt>
    <dgm:pt modelId="{E048FCC3-1553-4E70-A00A-8A79B3E90A68}" type="sibTrans" cxnId="{D2120B20-1A54-4E46-A61E-3294C4C3D42E}">
      <dgm:prSet/>
      <dgm:spPr/>
      <dgm:t>
        <a:bodyPr/>
        <a:lstStyle/>
        <a:p>
          <a:endParaRPr lang="ru-RU" sz="1400"/>
        </a:p>
      </dgm:t>
    </dgm:pt>
    <dgm:pt modelId="{4A6F8955-3241-40D4-900C-5729B555EA43}">
      <dgm:prSet custT="1"/>
      <dgm:spPr/>
      <dgm:t>
        <a:bodyPr/>
        <a:lstStyle/>
        <a:p>
          <a:pPr rtl="0"/>
          <a:r>
            <a:rPr lang="ru-RU" sz="1400" b="1" baseline="0"/>
            <a:t>«Боевые перчатки», «</a:t>
          </a:r>
          <a:r>
            <a:rPr lang="ru-RU" sz="1400" b="1" baseline="0" err="1"/>
            <a:t>Санитас</a:t>
          </a:r>
          <a:r>
            <a:rPr lang="ru-RU" sz="1400" b="1" baseline="0"/>
            <a:t>», «Святогор», «Нефтяник»,</a:t>
          </a:r>
          <a:endParaRPr lang="ru-RU" sz="1400"/>
        </a:p>
      </dgm:t>
    </dgm:pt>
    <dgm:pt modelId="{2FA955DF-9082-4970-993D-7532191ECDC6}" type="parTrans" cxnId="{582612AF-4F13-4BED-BD50-83586D91DD93}">
      <dgm:prSet/>
      <dgm:spPr/>
      <dgm:t>
        <a:bodyPr/>
        <a:lstStyle/>
        <a:p>
          <a:endParaRPr lang="ru-RU" sz="1400"/>
        </a:p>
      </dgm:t>
    </dgm:pt>
    <dgm:pt modelId="{96FC3A1E-51DC-4B99-AF01-7956DE7D9182}" type="sibTrans" cxnId="{582612AF-4F13-4BED-BD50-83586D91DD93}">
      <dgm:prSet/>
      <dgm:spPr/>
      <dgm:t>
        <a:bodyPr/>
        <a:lstStyle/>
        <a:p>
          <a:endParaRPr lang="ru-RU" sz="1400"/>
        </a:p>
      </dgm:t>
    </dgm:pt>
    <dgm:pt modelId="{241D721C-E132-4185-B65D-5BC8C12FAADC}">
      <dgm:prSet custT="1"/>
      <dgm:spPr/>
      <dgm:t>
        <a:bodyPr/>
        <a:lstStyle/>
        <a:p>
          <a:pPr rtl="0"/>
          <a:r>
            <a:rPr lang="ru-RU" sz="1400" b="1" baseline="0"/>
            <a:t>филиалы в п. </a:t>
          </a:r>
          <a:r>
            <a:rPr lang="ru-RU" sz="1400" b="1" baseline="0" err="1"/>
            <a:t>Ния</a:t>
          </a:r>
          <a:r>
            <a:rPr lang="ru-RU" sz="1400" b="1" baseline="0"/>
            <a:t>, п. Верхнемарково</a:t>
          </a:r>
          <a:endParaRPr lang="ru-RU" sz="1400"/>
        </a:p>
      </dgm:t>
    </dgm:pt>
    <dgm:pt modelId="{F5B61C70-328F-4E48-A5E7-0DE34ADE7EB8}" type="parTrans" cxnId="{964EF271-EE9E-4E10-81DE-0EED66AA95B2}">
      <dgm:prSet/>
      <dgm:spPr/>
      <dgm:t>
        <a:bodyPr/>
        <a:lstStyle/>
        <a:p>
          <a:endParaRPr lang="ru-RU" sz="1400"/>
        </a:p>
      </dgm:t>
    </dgm:pt>
    <dgm:pt modelId="{983348B0-CCCD-4128-BBF8-2C8E76CA4618}" type="sibTrans" cxnId="{964EF271-EE9E-4E10-81DE-0EED66AA95B2}">
      <dgm:prSet/>
      <dgm:spPr/>
      <dgm:t>
        <a:bodyPr/>
        <a:lstStyle/>
        <a:p>
          <a:endParaRPr lang="ru-RU" sz="1400"/>
        </a:p>
      </dgm:t>
    </dgm:pt>
    <dgm:pt modelId="{E74406FA-63C6-493B-AEA5-C277B07512FF}">
      <dgm:prSet custT="1"/>
      <dgm:spPr/>
      <dgm:t>
        <a:bodyPr/>
        <a:lstStyle/>
        <a:p>
          <a:pPr rtl="0"/>
          <a:r>
            <a:rPr lang="ru-RU" sz="1400" b="1" baseline="0"/>
            <a:t>филиалы при школах №№ 2, 3, 4, 5, 6, 9</a:t>
          </a:r>
          <a:endParaRPr lang="ru-RU" sz="1400"/>
        </a:p>
      </dgm:t>
    </dgm:pt>
    <dgm:pt modelId="{34879610-80A4-4035-8B74-02DE59F6F220}" type="parTrans" cxnId="{C79FE0B7-7F50-44C4-A60F-B39ED1E19259}">
      <dgm:prSet/>
      <dgm:spPr/>
      <dgm:t>
        <a:bodyPr/>
        <a:lstStyle/>
        <a:p>
          <a:endParaRPr lang="ru-RU" sz="1400"/>
        </a:p>
      </dgm:t>
    </dgm:pt>
    <dgm:pt modelId="{63421E35-DF02-4C90-B570-AED7DFF9A710}" type="sibTrans" cxnId="{C79FE0B7-7F50-44C4-A60F-B39ED1E19259}">
      <dgm:prSet/>
      <dgm:spPr/>
      <dgm:t>
        <a:bodyPr/>
        <a:lstStyle/>
        <a:p>
          <a:endParaRPr lang="ru-RU" sz="1400"/>
        </a:p>
      </dgm:t>
    </dgm:pt>
    <dgm:pt modelId="{DC1811E9-2328-4039-9D48-5C5159AFDC52}">
      <dgm:prSet custT="1"/>
      <dgm:spPr/>
      <dgm:t>
        <a:bodyPr/>
        <a:lstStyle/>
        <a:p>
          <a:pPr rtl="0"/>
          <a:r>
            <a:rPr lang="ru-RU" sz="1400" b="1" baseline="0"/>
            <a:t>филиалы в п. </a:t>
          </a:r>
          <a:r>
            <a:rPr lang="ru-RU" sz="1400" b="1" baseline="0" err="1"/>
            <a:t>Кирзавод</a:t>
          </a:r>
          <a:r>
            <a:rPr lang="ru-RU" sz="1400" b="1" baseline="0"/>
            <a:t>, п. </a:t>
          </a:r>
          <a:r>
            <a:rPr lang="ru-RU" sz="1400" b="1" baseline="0" err="1"/>
            <a:t>Мостоотряд</a:t>
          </a:r>
          <a:r>
            <a:rPr lang="ru-RU" sz="1400" b="1" baseline="0"/>
            <a:t>,</a:t>
          </a:r>
          <a:endParaRPr lang="ru-RU" sz="1400"/>
        </a:p>
      </dgm:t>
    </dgm:pt>
    <dgm:pt modelId="{31D23BD5-8F38-44FF-9B9E-B4A5EFBA61F7}" type="parTrans" cxnId="{F69EC021-AE19-4FDF-B9DB-190ACCA12175}">
      <dgm:prSet/>
      <dgm:spPr/>
      <dgm:t>
        <a:bodyPr/>
        <a:lstStyle/>
        <a:p>
          <a:endParaRPr lang="ru-RU" sz="1400"/>
        </a:p>
      </dgm:t>
    </dgm:pt>
    <dgm:pt modelId="{F7D24806-6979-40EA-A26D-B76E71E89FF5}" type="sibTrans" cxnId="{F69EC021-AE19-4FDF-B9DB-190ACCA12175}">
      <dgm:prSet/>
      <dgm:spPr/>
      <dgm:t>
        <a:bodyPr/>
        <a:lstStyle/>
        <a:p>
          <a:endParaRPr lang="ru-RU" sz="1400"/>
        </a:p>
      </dgm:t>
    </dgm:pt>
    <dgm:pt modelId="{8A7C684D-C605-4511-82D7-D0D1A5B6E22E}" type="pres">
      <dgm:prSet presAssocID="{ABB2EED2-FF83-41A1-9956-E79576D9EA71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97E40F2C-EE77-4695-A424-26310003E803}" type="pres">
      <dgm:prSet presAssocID="{ABB2EED2-FF83-41A1-9956-E79576D9EA71}" presName="Name1" presStyleCnt="0"/>
      <dgm:spPr/>
    </dgm:pt>
    <dgm:pt modelId="{9AC053E2-BE14-4393-9AB1-68D68CCC0DA3}" type="pres">
      <dgm:prSet presAssocID="{ABB2EED2-FF83-41A1-9956-E79576D9EA71}" presName="cycle" presStyleCnt="0"/>
      <dgm:spPr/>
    </dgm:pt>
    <dgm:pt modelId="{72CCF3E1-1477-4242-AF82-D83B3FCD18CD}" type="pres">
      <dgm:prSet presAssocID="{ABB2EED2-FF83-41A1-9956-E79576D9EA71}" presName="srcNode" presStyleLbl="node1" presStyleIdx="0" presStyleCnt="7"/>
      <dgm:spPr/>
    </dgm:pt>
    <dgm:pt modelId="{8FCB0286-90C2-48AE-943A-B5F873D5BA7D}" type="pres">
      <dgm:prSet presAssocID="{ABB2EED2-FF83-41A1-9956-E79576D9EA71}" presName="conn" presStyleLbl="parChTrans1D2" presStyleIdx="0" presStyleCnt="1"/>
      <dgm:spPr/>
      <dgm:t>
        <a:bodyPr/>
        <a:lstStyle/>
        <a:p>
          <a:endParaRPr lang="ru-RU"/>
        </a:p>
      </dgm:t>
    </dgm:pt>
    <dgm:pt modelId="{D4EF53A1-C158-4199-9444-7D0739513720}" type="pres">
      <dgm:prSet presAssocID="{ABB2EED2-FF83-41A1-9956-E79576D9EA71}" presName="extraNode" presStyleLbl="node1" presStyleIdx="0" presStyleCnt="7"/>
      <dgm:spPr/>
    </dgm:pt>
    <dgm:pt modelId="{1C5A4528-52C1-4182-8C85-503C2CA6BF54}" type="pres">
      <dgm:prSet presAssocID="{ABB2EED2-FF83-41A1-9956-E79576D9EA71}" presName="dstNode" presStyleLbl="node1" presStyleIdx="0" presStyleCnt="7"/>
      <dgm:spPr/>
    </dgm:pt>
    <dgm:pt modelId="{0C749BEE-07EE-4112-9A99-06DFF337CFC2}" type="pres">
      <dgm:prSet presAssocID="{F07E0F78-BFE4-444E-810C-7FA1EE50D1CC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EF0860-714F-434A-8CA1-4FF67C1CEC9F}" type="pres">
      <dgm:prSet presAssocID="{F07E0F78-BFE4-444E-810C-7FA1EE50D1CC}" presName="accent_1" presStyleCnt="0"/>
      <dgm:spPr/>
    </dgm:pt>
    <dgm:pt modelId="{AFE37F65-8F75-4148-9B75-33D169B2B08F}" type="pres">
      <dgm:prSet presAssocID="{F07E0F78-BFE4-444E-810C-7FA1EE50D1CC}" presName="accentRepeatNode" presStyleLbl="solidFgAcc1" presStyleIdx="0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91AB866-65BF-4767-9C4D-DE5E2535D2E5}" type="pres">
      <dgm:prSet presAssocID="{13B235D8-058B-402D-A7D1-D34F0D8BBAE4}" presName="text_2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1EA53A0-0E30-41E0-9375-FD0043B6E9AC}" type="pres">
      <dgm:prSet presAssocID="{13B235D8-058B-402D-A7D1-D34F0D8BBAE4}" presName="accent_2" presStyleCnt="0"/>
      <dgm:spPr/>
    </dgm:pt>
    <dgm:pt modelId="{DC01EE88-67BA-4CA6-96F2-FD81D0C14FEA}" type="pres">
      <dgm:prSet presAssocID="{13B235D8-058B-402D-A7D1-D34F0D8BBAE4}" presName="accentRepeatNode" presStyleLbl="solidFgAcc1" presStyleIdx="1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2F4879-33D4-493D-A5CA-7942AA7CFA7B}" type="pres">
      <dgm:prSet presAssocID="{65699D0D-5172-4C50-9A57-3A80635F9844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C7F84BD-8781-4025-A31A-7806AFFEC416}" type="pres">
      <dgm:prSet presAssocID="{65699D0D-5172-4C50-9A57-3A80635F9844}" presName="accent_3" presStyleCnt="0"/>
      <dgm:spPr/>
    </dgm:pt>
    <dgm:pt modelId="{1A6A2DA8-ED18-4819-BBA6-AEBBC68277D4}" type="pres">
      <dgm:prSet presAssocID="{65699D0D-5172-4C50-9A57-3A80635F9844}" presName="accentRepeatNode" presStyleLbl="solidFgAcc1" presStyleIdx="2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6690F30-2441-45B1-9DB7-83520919075B}" type="pres">
      <dgm:prSet presAssocID="{4A6F8955-3241-40D4-900C-5729B555EA43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337D970-E8BB-4D03-83ED-48FAAEB9CA66}" type="pres">
      <dgm:prSet presAssocID="{4A6F8955-3241-40D4-900C-5729B555EA43}" presName="accent_4" presStyleCnt="0"/>
      <dgm:spPr/>
    </dgm:pt>
    <dgm:pt modelId="{55F850B6-9931-4A2A-B3EB-7B42D959CFBB}" type="pres">
      <dgm:prSet presAssocID="{4A6F8955-3241-40D4-900C-5729B555EA43}" presName="accentRepeatNode" presStyleLbl="solidFgAcc1" presStyleIdx="3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A6BF9A9-7282-4638-828A-7D7550B2B9E8}" type="pres">
      <dgm:prSet presAssocID="{DC1811E9-2328-4039-9D48-5C5159AFDC52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764B713-6D0A-435C-BE48-45D971261F00}" type="pres">
      <dgm:prSet presAssocID="{DC1811E9-2328-4039-9D48-5C5159AFDC52}" presName="accent_5" presStyleCnt="0"/>
      <dgm:spPr/>
    </dgm:pt>
    <dgm:pt modelId="{18129A69-57B3-40DC-B7F0-5B1C009D81B6}" type="pres">
      <dgm:prSet presAssocID="{DC1811E9-2328-4039-9D48-5C5159AFDC52}" presName="accentRepeatNode" presStyleLbl="solidFgAcc1" presStyleIdx="4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04C91AB-5994-404D-A4E9-18AF01884C8D}" type="pres">
      <dgm:prSet presAssocID="{241D721C-E132-4185-B65D-5BC8C12FAADC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039FB58-F23D-4103-9368-CACD70B7E688}" type="pres">
      <dgm:prSet presAssocID="{241D721C-E132-4185-B65D-5BC8C12FAADC}" presName="accent_6" presStyleCnt="0"/>
      <dgm:spPr/>
    </dgm:pt>
    <dgm:pt modelId="{B818BA84-38A4-4C0C-A0CE-768611E0BA95}" type="pres">
      <dgm:prSet presAssocID="{241D721C-E132-4185-B65D-5BC8C12FAADC}" presName="accentRepeatNode" presStyleLbl="solidFgAcc1" presStyleIdx="5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95598E3-AC30-4FAD-A540-DFCB65B54B47}" type="pres">
      <dgm:prSet presAssocID="{E74406FA-63C6-493B-AEA5-C277B07512FF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B05E1B2-57A9-448B-8EF4-8931462F3A9E}" type="pres">
      <dgm:prSet presAssocID="{E74406FA-63C6-493B-AEA5-C277B07512FF}" presName="accent_7" presStyleCnt="0"/>
      <dgm:spPr/>
    </dgm:pt>
    <dgm:pt modelId="{40C3EE6D-4FF6-4AC7-986F-999BC82DE87F}" type="pres">
      <dgm:prSet presAssocID="{E74406FA-63C6-493B-AEA5-C277B07512FF}" presName="accentRepeatNode" presStyleLbl="solidFgAcc1" presStyleIdx="6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DD6C75A0-40DB-4777-AA94-B6E0D3230699}" type="presOf" srcId="{E74406FA-63C6-493B-AEA5-C277B07512FF}" destId="{095598E3-AC30-4FAD-A540-DFCB65B54B47}" srcOrd="0" destOrd="0" presId="urn:microsoft.com/office/officeart/2008/layout/VerticalCurvedList"/>
    <dgm:cxn modelId="{D7B115CE-9F72-497D-AEED-053C0A2A0498}" type="presOf" srcId="{F07E0F78-BFE4-444E-810C-7FA1EE50D1CC}" destId="{0C749BEE-07EE-4112-9A99-06DFF337CFC2}" srcOrd="0" destOrd="0" presId="urn:microsoft.com/office/officeart/2008/layout/VerticalCurvedList"/>
    <dgm:cxn modelId="{582612AF-4F13-4BED-BD50-83586D91DD93}" srcId="{ABB2EED2-FF83-41A1-9956-E79576D9EA71}" destId="{4A6F8955-3241-40D4-900C-5729B555EA43}" srcOrd="3" destOrd="0" parTransId="{2FA955DF-9082-4970-993D-7532191ECDC6}" sibTransId="{96FC3A1E-51DC-4B99-AF01-7956DE7D9182}"/>
    <dgm:cxn modelId="{F25C2AA4-E09B-4378-B8F7-F36766B4E977}" srcId="{ABB2EED2-FF83-41A1-9956-E79576D9EA71}" destId="{13B235D8-058B-402D-A7D1-D34F0D8BBAE4}" srcOrd="1" destOrd="0" parTransId="{95F7D737-D7CF-47FE-83BE-137F4B4BC9AB}" sibTransId="{5D659969-2A5B-4530-8EDC-D25FD845280E}"/>
    <dgm:cxn modelId="{45234F1D-84BB-4496-AB84-56696905A60F}" srcId="{ABB2EED2-FF83-41A1-9956-E79576D9EA71}" destId="{F07E0F78-BFE4-444E-810C-7FA1EE50D1CC}" srcOrd="0" destOrd="0" parTransId="{7C074FEC-380D-47AC-9607-8179B95CFED1}" sibTransId="{E1C451CA-5493-4672-9E54-AD2724336C22}"/>
    <dgm:cxn modelId="{E451C56C-9E1D-4BC2-84AE-CED5E22CCDB9}" type="presOf" srcId="{241D721C-E132-4185-B65D-5BC8C12FAADC}" destId="{B04C91AB-5994-404D-A4E9-18AF01884C8D}" srcOrd="0" destOrd="0" presId="urn:microsoft.com/office/officeart/2008/layout/VerticalCurvedList"/>
    <dgm:cxn modelId="{C79FE0B7-7F50-44C4-A60F-B39ED1E19259}" srcId="{ABB2EED2-FF83-41A1-9956-E79576D9EA71}" destId="{E74406FA-63C6-493B-AEA5-C277B07512FF}" srcOrd="6" destOrd="0" parTransId="{34879610-80A4-4035-8B74-02DE59F6F220}" sibTransId="{63421E35-DF02-4C90-B570-AED7DFF9A710}"/>
    <dgm:cxn modelId="{1949D0DD-C2F8-4595-BC12-6350B0C67D0C}" type="presOf" srcId="{65699D0D-5172-4C50-9A57-3A80635F9844}" destId="{C32F4879-33D4-493D-A5CA-7942AA7CFA7B}" srcOrd="0" destOrd="0" presId="urn:microsoft.com/office/officeart/2008/layout/VerticalCurvedList"/>
    <dgm:cxn modelId="{042AE1AB-8A5D-4BB4-89CE-D7975DB94B22}" type="presOf" srcId="{DC1811E9-2328-4039-9D48-5C5159AFDC52}" destId="{BA6BF9A9-7282-4638-828A-7D7550B2B9E8}" srcOrd="0" destOrd="0" presId="urn:microsoft.com/office/officeart/2008/layout/VerticalCurvedList"/>
    <dgm:cxn modelId="{964EF271-EE9E-4E10-81DE-0EED66AA95B2}" srcId="{ABB2EED2-FF83-41A1-9956-E79576D9EA71}" destId="{241D721C-E132-4185-B65D-5BC8C12FAADC}" srcOrd="5" destOrd="0" parTransId="{F5B61C70-328F-4E48-A5E7-0DE34ADE7EB8}" sibTransId="{983348B0-CCCD-4128-BBF8-2C8E76CA4618}"/>
    <dgm:cxn modelId="{F69EC021-AE19-4FDF-B9DB-190ACCA12175}" srcId="{ABB2EED2-FF83-41A1-9956-E79576D9EA71}" destId="{DC1811E9-2328-4039-9D48-5C5159AFDC52}" srcOrd="4" destOrd="0" parTransId="{31D23BD5-8F38-44FF-9B9E-B4A5EFBA61F7}" sibTransId="{F7D24806-6979-40EA-A26D-B76E71E89FF5}"/>
    <dgm:cxn modelId="{6AF632AB-7D36-420D-B19B-320A22F87E0E}" type="presOf" srcId="{13B235D8-058B-402D-A7D1-D34F0D8BBAE4}" destId="{D91AB866-65BF-4767-9C4D-DE5E2535D2E5}" srcOrd="0" destOrd="0" presId="urn:microsoft.com/office/officeart/2008/layout/VerticalCurvedList"/>
    <dgm:cxn modelId="{D2120B20-1A54-4E46-A61E-3294C4C3D42E}" srcId="{ABB2EED2-FF83-41A1-9956-E79576D9EA71}" destId="{65699D0D-5172-4C50-9A57-3A80635F9844}" srcOrd="2" destOrd="0" parTransId="{5E59DE79-5E41-4990-81DC-6D45828453A1}" sibTransId="{E048FCC3-1553-4E70-A00A-8A79B3E90A68}"/>
    <dgm:cxn modelId="{AA9B27FD-7434-4552-AF06-5AD94983E4EA}" type="presOf" srcId="{4A6F8955-3241-40D4-900C-5729B555EA43}" destId="{B6690F30-2441-45B1-9DB7-83520919075B}" srcOrd="0" destOrd="0" presId="urn:microsoft.com/office/officeart/2008/layout/VerticalCurvedList"/>
    <dgm:cxn modelId="{BB14C14E-8999-4295-9E93-4C5E4AC7F7B3}" type="presOf" srcId="{ABB2EED2-FF83-41A1-9956-E79576D9EA71}" destId="{8A7C684D-C605-4511-82D7-D0D1A5B6E22E}" srcOrd="0" destOrd="0" presId="urn:microsoft.com/office/officeart/2008/layout/VerticalCurvedList"/>
    <dgm:cxn modelId="{4E6227B3-B71B-418A-A754-60E3A9A50510}" type="presOf" srcId="{E1C451CA-5493-4672-9E54-AD2724336C22}" destId="{8FCB0286-90C2-48AE-943A-B5F873D5BA7D}" srcOrd="0" destOrd="0" presId="urn:microsoft.com/office/officeart/2008/layout/VerticalCurvedList"/>
    <dgm:cxn modelId="{82405197-6629-4FE5-9ADB-474CBC52AD15}" type="presParOf" srcId="{8A7C684D-C605-4511-82D7-D0D1A5B6E22E}" destId="{97E40F2C-EE77-4695-A424-26310003E803}" srcOrd="0" destOrd="0" presId="urn:microsoft.com/office/officeart/2008/layout/VerticalCurvedList"/>
    <dgm:cxn modelId="{169C7DA1-126F-4D77-BA86-37223ED524BF}" type="presParOf" srcId="{97E40F2C-EE77-4695-A424-26310003E803}" destId="{9AC053E2-BE14-4393-9AB1-68D68CCC0DA3}" srcOrd="0" destOrd="0" presId="urn:microsoft.com/office/officeart/2008/layout/VerticalCurvedList"/>
    <dgm:cxn modelId="{5C184E6B-4567-4190-9B0B-1C03A1E9C711}" type="presParOf" srcId="{9AC053E2-BE14-4393-9AB1-68D68CCC0DA3}" destId="{72CCF3E1-1477-4242-AF82-D83B3FCD18CD}" srcOrd="0" destOrd="0" presId="urn:microsoft.com/office/officeart/2008/layout/VerticalCurvedList"/>
    <dgm:cxn modelId="{05800655-5596-4F54-A568-CA292C22A2EE}" type="presParOf" srcId="{9AC053E2-BE14-4393-9AB1-68D68CCC0DA3}" destId="{8FCB0286-90C2-48AE-943A-B5F873D5BA7D}" srcOrd="1" destOrd="0" presId="urn:microsoft.com/office/officeart/2008/layout/VerticalCurvedList"/>
    <dgm:cxn modelId="{9197466C-3191-4EE5-8E83-B13BC3A04164}" type="presParOf" srcId="{9AC053E2-BE14-4393-9AB1-68D68CCC0DA3}" destId="{D4EF53A1-C158-4199-9444-7D0739513720}" srcOrd="2" destOrd="0" presId="urn:microsoft.com/office/officeart/2008/layout/VerticalCurvedList"/>
    <dgm:cxn modelId="{76113C93-8156-466A-830B-07A87277C307}" type="presParOf" srcId="{9AC053E2-BE14-4393-9AB1-68D68CCC0DA3}" destId="{1C5A4528-52C1-4182-8C85-503C2CA6BF54}" srcOrd="3" destOrd="0" presId="urn:microsoft.com/office/officeart/2008/layout/VerticalCurvedList"/>
    <dgm:cxn modelId="{4A752DB4-4250-44C1-A393-0045EEFB2492}" type="presParOf" srcId="{97E40F2C-EE77-4695-A424-26310003E803}" destId="{0C749BEE-07EE-4112-9A99-06DFF337CFC2}" srcOrd="1" destOrd="0" presId="urn:microsoft.com/office/officeart/2008/layout/VerticalCurvedList"/>
    <dgm:cxn modelId="{1820B4CE-4A8D-4402-BB69-45054E227FE1}" type="presParOf" srcId="{97E40F2C-EE77-4695-A424-26310003E803}" destId="{98EF0860-714F-434A-8CA1-4FF67C1CEC9F}" srcOrd="2" destOrd="0" presId="urn:microsoft.com/office/officeart/2008/layout/VerticalCurvedList"/>
    <dgm:cxn modelId="{356AC635-7AE5-4AAE-8686-164E4466B308}" type="presParOf" srcId="{98EF0860-714F-434A-8CA1-4FF67C1CEC9F}" destId="{AFE37F65-8F75-4148-9B75-33D169B2B08F}" srcOrd="0" destOrd="0" presId="urn:microsoft.com/office/officeart/2008/layout/VerticalCurvedList"/>
    <dgm:cxn modelId="{51B4BF0E-96C0-4E09-BF3A-54711FBEC3E6}" type="presParOf" srcId="{97E40F2C-EE77-4695-A424-26310003E803}" destId="{D91AB866-65BF-4767-9C4D-DE5E2535D2E5}" srcOrd="3" destOrd="0" presId="urn:microsoft.com/office/officeart/2008/layout/VerticalCurvedList"/>
    <dgm:cxn modelId="{732315D1-68C5-4656-98F4-1311E90B7660}" type="presParOf" srcId="{97E40F2C-EE77-4695-A424-26310003E803}" destId="{A1EA53A0-0E30-41E0-9375-FD0043B6E9AC}" srcOrd="4" destOrd="0" presId="urn:microsoft.com/office/officeart/2008/layout/VerticalCurvedList"/>
    <dgm:cxn modelId="{7F6C9F15-F47D-48A4-A391-716DCE3612EF}" type="presParOf" srcId="{A1EA53A0-0E30-41E0-9375-FD0043B6E9AC}" destId="{DC01EE88-67BA-4CA6-96F2-FD81D0C14FEA}" srcOrd="0" destOrd="0" presId="urn:microsoft.com/office/officeart/2008/layout/VerticalCurvedList"/>
    <dgm:cxn modelId="{0BC4B96A-D242-4ED7-866A-8F0A8D968CB6}" type="presParOf" srcId="{97E40F2C-EE77-4695-A424-26310003E803}" destId="{C32F4879-33D4-493D-A5CA-7942AA7CFA7B}" srcOrd="5" destOrd="0" presId="urn:microsoft.com/office/officeart/2008/layout/VerticalCurvedList"/>
    <dgm:cxn modelId="{C89FB714-D88A-4D23-AC02-F051387037D0}" type="presParOf" srcId="{97E40F2C-EE77-4695-A424-26310003E803}" destId="{8C7F84BD-8781-4025-A31A-7806AFFEC416}" srcOrd="6" destOrd="0" presId="urn:microsoft.com/office/officeart/2008/layout/VerticalCurvedList"/>
    <dgm:cxn modelId="{C92C30A3-3B21-4C9D-B598-94414D4BDA4B}" type="presParOf" srcId="{8C7F84BD-8781-4025-A31A-7806AFFEC416}" destId="{1A6A2DA8-ED18-4819-BBA6-AEBBC68277D4}" srcOrd="0" destOrd="0" presId="urn:microsoft.com/office/officeart/2008/layout/VerticalCurvedList"/>
    <dgm:cxn modelId="{70CD37C9-A03B-44C9-A758-B8B3C4579FFF}" type="presParOf" srcId="{97E40F2C-EE77-4695-A424-26310003E803}" destId="{B6690F30-2441-45B1-9DB7-83520919075B}" srcOrd="7" destOrd="0" presId="urn:microsoft.com/office/officeart/2008/layout/VerticalCurvedList"/>
    <dgm:cxn modelId="{41DA2C3A-101E-425B-B27F-A82ED8DD0C99}" type="presParOf" srcId="{97E40F2C-EE77-4695-A424-26310003E803}" destId="{7337D970-E8BB-4D03-83ED-48FAAEB9CA66}" srcOrd="8" destOrd="0" presId="urn:microsoft.com/office/officeart/2008/layout/VerticalCurvedList"/>
    <dgm:cxn modelId="{505E2A46-C2AD-447B-B5E6-7BFE8FC8A129}" type="presParOf" srcId="{7337D970-E8BB-4D03-83ED-48FAAEB9CA66}" destId="{55F850B6-9931-4A2A-B3EB-7B42D959CFBB}" srcOrd="0" destOrd="0" presId="urn:microsoft.com/office/officeart/2008/layout/VerticalCurvedList"/>
    <dgm:cxn modelId="{1E500208-5622-4BA4-96A9-12D5B6679E1C}" type="presParOf" srcId="{97E40F2C-EE77-4695-A424-26310003E803}" destId="{BA6BF9A9-7282-4638-828A-7D7550B2B9E8}" srcOrd="9" destOrd="0" presId="urn:microsoft.com/office/officeart/2008/layout/VerticalCurvedList"/>
    <dgm:cxn modelId="{00FCF01D-E25D-4C43-811E-AC46754A6751}" type="presParOf" srcId="{97E40F2C-EE77-4695-A424-26310003E803}" destId="{4764B713-6D0A-435C-BE48-45D971261F00}" srcOrd="10" destOrd="0" presId="urn:microsoft.com/office/officeart/2008/layout/VerticalCurvedList"/>
    <dgm:cxn modelId="{79FAA8C6-DEED-4F93-A371-71ACA591D2F4}" type="presParOf" srcId="{4764B713-6D0A-435C-BE48-45D971261F00}" destId="{18129A69-57B3-40DC-B7F0-5B1C009D81B6}" srcOrd="0" destOrd="0" presId="urn:microsoft.com/office/officeart/2008/layout/VerticalCurvedList"/>
    <dgm:cxn modelId="{D92DD202-EA75-4024-9F79-BC11C0FA0B45}" type="presParOf" srcId="{97E40F2C-EE77-4695-A424-26310003E803}" destId="{B04C91AB-5994-404D-A4E9-18AF01884C8D}" srcOrd="11" destOrd="0" presId="urn:microsoft.com/office/officeart/2008/layout/VerticalCurvedList"/>
    <dgm:cxn modelId="{9207E2C9-8D32-487F-90B7-9EC4BEDF3EFC}" type="presParOf" srcId="{97E40F2C-EE77-4695-A424-26310003E803}" destId="{2039FB58-F23D-4103-9368-CACD70B7E688}" srcOrd="12" destOrd="0" presId="urn:microsoft.com/office/officeart/2008/layout/VerticalCurvedList"/>
    <dgm:cxn modelId="{0BF00792-94DB-4751-B0C4-C677D6E5DEFF}" type="presParOf" srcId="{2039FB58-F23D-4103-9368-CACD70B7E688}" destId="{B818BA84-38A4-4C0C-A0CE-768611E0BA95}" srcOrd="0" destOrd="0" presId="urn:microsoft.com/office/officeart/2008/layout/VerticalCurvedList"/>
    <dgm:cxn modelId="{605712F7-C860-46BD-B76D-AFDA92BA736B}" type="presParOf" srcId="{97E40F2C-EE77-4695-A424-26310003E803}" destId="{095598E3-AC30-4FAD-A540-DFCB65B54B47}" srcOrd="13" destOrd="0" presId="urn:microsoft.com/office/officeart/2008/layout/VerticalCurvedList"/>
    <dgm:cxn modelId="{BE590567-6D64-4527-BAF5-E98A16012DBB}" type="presParOf" srcId="{97E40F2C-EE77-4695-A424-26310003E803}" destId="{2B05E1B2-57A9-448B-8EF4-8931462F3A9E}" srcOrd="14" destOrd="0" presId="urn:microsoft.com/office/officeart/2008/layout/VerticalCurvedList"/>
    <dgm:cxn modelId="{5E1C35C8-26A8-44AF-9A9E-97E00F2BFDB7}" type="presParOf" srcId="{2B05E1B2-57A9-448B-8EF4-8931462F3A9E}" destId="{40C3EE6D-4FF6-4AC7-986F-999BC82DE87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73BF9912-2D86-4DA0-B017-691AECB175EC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BEFCE48-23E9-432A-91DC-5B835EF03EDE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спартакиада среди предприятий, организаций, учреждений. Победитель – «Локомотив»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018E43C6-09BD-415D-BCA3-7AC75ADD39E4}" type="par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ED126BE2-4FD2-4A5E-8E90-0D32911590EA}" type="sib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9CA61552-2352-43C7-A077-3CC992C87713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сельские спортивные игры по 5 видам спорта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45B0112A-37F3-4A81-99E3-18732468D211}" type="par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18100EC3-36AA-4DE9-B7CF-ACD960693B00}" type="sib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E3C03CAC-A13B-4EB5-9F93-CC190DE8B3EC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традиционные турниры по мини-футболу, баскетболу, волейболу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FDD5FC6E-D076-41F0-B557-3BAB6FFD9B65}" type="par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4153F989-01AD-4AF0-8A5E-715A591E7920}" type="sib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35B3E7F4-6D77-4314-88BD-4F991A7262B6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«Кросс наций», «Лыжня России», и другие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805C3D9E-6681-4E4D-A550-5D2528886760}" type="par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B7B6F876-37D5-44F1-8B2A-91E5F2D97400}" type="sib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0746CED2-69CA-4AAC-8EA6-A7ED8547914B}" type="pres">
      <dgm:prSet presAssocID="{73BF9912-2D86-4DA0-B017-691AECB175EC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6AA31D00-E08A-4B54-A004-BBDB8FA11546}" type="pres">
      <dgm:prSet presAssocID="{FBEFCE48-23E9-432A-91DC-5B835EF03EDE}" presName="composite" presStyleCnt="0"/>
      <dgm:spPr/>
    </dgm:pt>
    <dgm:pt modelId="{D4E8D251-53E7-4885-B203-933C6C85B271}" type="pres">
      <dgm:prSet presAssocID="{FBEFCE48-23E9-432A-91DC-5B835EF03EDE}" presName="LShape" presStyleLbl="alignNode1" presStyleIdx="0" presStyleCnt="7" custLinFactNeighborX="-471" custLinFactNeighborY="-1552"/>
      <dgm:spPr/>
    </dgm:pt>
    <dgm:pt modelId="{BC9AFEA6-7008-4283-9D23-06A4E717C85B}" type="pres">
      <dgm:prSet presAssocID="{FBEFCE48-23E9-432A-91DC-5B835EF03EDE}" presName="ParentText" presStyleLbl="revTx" presStyleIdx="0" presStyleCnt="4" custScaleX="110575" custLinFactNeighborX="4043" custLinFactNeighborY="178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CB7DE6-4410-42D6-9EEF-6056FAF0C52F}" type="pres">
      <dgm:prSet presAssocID="{FBEFCE48-23E9-432A-91DC-5B835EF03EDE}" presName="Triangle" presStyleLbl="alignNode1" presStyleIdx="1" presStyleCnt="7"/>
      <dgm:spPr/>
    </dgm:pt>
    <dgm:pt modelId="{83BEEB95-3F8E-4AD1-B694-CBAA1D332B20}" type="pres">
      <dgm:prSet presAssocID="{ED126BE2-4FD2-4A5E-8E90-0D32911590EA}" presName="sibTrans" presStyleCnt="0"/>
      <dgm:spPr/>
    </dgm:pt>
    <dgm:pt modelId="{66D5224F-1A82-427E-9CBB-F59033198F29}" type="pres">
      <dgm:prSet presAssocID="{ED126BE2-4FD2-4A5E-8E90-0D32911590EA}" presName="space" presStyleCnt="0"/>
      <dgm:spPr/>
    </dgm:pt>
    <dgm:pt modelId="{ABB0DB11-D00B-47B0-9A49-5353ED34A561}" type="pres">
      <dgm:prSet presAssocID="{9CA61552-2352-43C7-A077-3CC992C87713}" presName="composite" presStyleCnt="0"/>
      <dgm:spPr/>
    </dgm:pt>
    <dgm:pt modelId="{6890E0DB-DE58-41B0-A7F0-835BA8037815}" type="pres">
      <dgm:prSet presAssocID="{9CA61552-2352-43C7-A077-3CC992C87713}" presName="LShape" presStyleLbl="alignNode1" presStyleIdx="2" presStyleCnt="7"/>
      <dgm:spPr/>
    </dgm:pt>
    <dgm:pt modelId="{CA309D40-EFEC-4532-B35D-F637DE8810C7}" type="pres">
      <dgm:prSet presAssocID="{9CA61552-2352-43C7-A077-3CC992C87713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2946A5-8B08-4D28-A78B-5D58C3C81A83}" type="pres">
      <dgm:prSet presAssocID="{9CA61552-2352-43C7-A077-3CC992C87713}" presName="Triangle" presStyleLbl="alignNode1" presStyleIdx="3" presStyleCnt="7"/>
      <dgm:spPr/>
    </dgm:pt>
    <dgm:pt modelId="{8452E0EB-C3B9-47D2-8C2D-63AF0A332C67}" type="pres">
      <dgm:prSet presAssocID="{18100EC3-36AA-4DE9-B7CF-ACD960693B00}" presName="sibTrans" presStyleCnt="0"/>
      <dgm:spPr/>
    </dgm:pt>
    <dgm:pt modelId="{91FFBDD7-27F7-4806-957B-79EF999A2873}" type="pres">
      <dgm:prSet presAssocID="{18100EC3-36AA-4DE9-B7CF-ACD960693B00}" presName="space" presStyleCnt="0"/>
      <dgm:spPr/>
    </dgm:pt>
    <dgm:pt modelId="{9B427AF5-24D2-4598-B357-1D300221F085}" type="pres">
      <dgm:prSet presAssocID="{E3C03CAC-A13B-4EB5-9F93-CC190DE8B3EC}" presName="composite" presStyleCnt="0"/>
      <dgm:spPr/>
    </dgm:pt>
    <dgm:pt modelId="{6BF279FF-B951-4663-87C5-2D938B407DD0}" type="pres">
      <dgm:prSet presAssocID="{E3C03CAC-A13B-4EB5-9F93-CC190DE8B3EC}" presName="LShape" presStyleLbl="alignNode1" presStyleIdx="4" presStyleCnt="7"/>
      <dgm:spPr/>
    </dgm:pt>
    <dgm:pt modelId="{D07B2D25-7EFA-4F5D-B036-C2F8CD5AC03B}" type="pres">
      <dgm:prSet presAssocID="{E3C03CAC-A13B-4EB5-9F93-CC190DE8B3EC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1726BA-4EB4-470E-89CC-70C30BDD084E}" type="pres">
      <dgm:prSet presAssocID="{E3C03CAC-A13B-4EB5-9F93-CC190DE8B3EC}" presName="Triangle" presStyleLbl="alignNode1" presStyleIdx="5" presStyleCnt="7"/>
      <dgm:spPr/>
    </dgm:pt>
    <dgm:pt modelId="{8F0B8339-2F62-4470-A549-6D0E06F4B4E8}" type="pres">
      <dgm:prSet presAssocID="{4153F989-01AD-4AF0-8A5E-715A591E7920}" presName="sibTrans" presStyleCnt="0"/>
      <dgm:spPr/>
    </dgm:pt>
    <dgm:pt modelId="{4F7462B6-FDDC-4576-851E-C46A57AD19C3}" type="pres">
      <dgm:prSet presAssocID="{4153F989-01AD-4AF0-8A5E-715A591E7920}" presName="space" presStyleCnt="0"/>
      <dgm:spPr/>
    </dgm:pt>
    <dgm:pt modelId="{73A9DFEA-9B44-41BC-BA22-CF613A594DF7}" type="pres">
      <dgm:prSet presAssocID="{35B3E7F4-6D77-4314-88BD-4F991A7262B6}" presName="composite" presStyleCnt="0"/>
      <dgm:spPr/>
    </dgm:pt>
    <dgm:pt modelId="{C60D1CE8-9216-41ED-A584-B064D8A6CD14}" type="pres">
      <dgm:prSet presAssocID="{35B3E7F4-6D77-4314-88BD-4F991A7262B6}" presName="LShape" presStyleLbl="alignNode1" presStyleIdx="6" presStyleCnt="7"/>
      <dgm:spPr/>
    </dgm:pt>
    <dgm:pt modelId="{6A2A63DE-9934-4A9F-A5A1-A674BE473869}" type="pres">
      <dgm:prSet presAssocID="{35B3E7F4-6D77-4314-88BD-4F991A7262B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8291BBEE-F299-44EA-BD3D-D65575E53592}" type="presOf" srcId="{35B3E7F4-6D77-4314-88BD-4F991A7262B6}" destId="{6A2A63DE-9934-4A9F-A5A1-A674BE473869}" srcOrd="0" destOrd="0" presId="urn:microsoft.com/office/officeart/2009/3/layout/StepUpProcess"/>
    <dgm:cxn modelId="{5D457871-9066-4956-A1B7-3636929C59B0}" srcId="{73BF9912-2D86-4DA0-B017-691AECB175EC}" destId="{FBEFCE48-23E9-432A-91DC-5B835EF03EDE}" srcOrd="0" destOrd="0" parTransId="{018E43C6-09BD-415D-BCA3-7AC75ADD39E4}" sibTransId="{ED126BE2-4FD2-4A5E-8E90-0D32911590EA}"/>
    <dgm:cxn modelId="{70D586C2-0F88-4723-877A-7CAA9F33F33C}" srcId="{73BF9912-2D86-4DA0-B017-691AECB175EC}" destId="{9CA61552-2352-43C7-A077-3CC992C87713}" srcOrd="1" destOrd="0" parTransId="{45B0112A-37F3-4A81-99E3-18732468D211}" sibTransId="{18100EC3-36AA-4DE9-B7CF-ACD960693B00}"/>
    <dgm:cxn modelId="{BA32E6AF-1A5D-413E-9045-1EF67F650780}" srcId="{73BF9912-2D86-4DA0-B017-691AECB175EC}" destId="{E3C03CAC-A13B-4EB5-9F93-CC190DE8B3EC}" srcOrd="2" destOrd="0" parTransId="{FDD5FC6E-D076-41F0-B557-3BAB6FFD9B65}" sibTransId="{4153F989-01AD-4AF0-8A5E-715A591E7920}"/>
    <dgm:cxn modelId="{8C208AAF-0135-4895-ACB1-8C4EA5542FC9}" type="presOf" srcId="{73BF9912-2D86-4DA0-B017-691AECB175EC}" destId="{0746CED2-69CA-4AAC-8EA6-A7ED8547914B}" srcOrd="0" destOrd="0" presId="urn:microsoft.com/office/officeart/2009/3/layout/StepUpProcess"/>
    <dgm:cxn modelId="{D1978FB1-28CD-4136-95BF-5AB12B838143}" srcId="{73BF9912-2D86-4DA0-B017-691AECB175EC}" destId="{35B3E7F4-6D77-4314-88BD-4F991A7262B6}" srcOrd="3" destOrd="0" parTransId="{805C3D9E-6681-4E4D-A550-5D2528886760}" sibTransId="{B7B6F876-37D5-44F1-8B2A-91E5F2D97400}"/>
    <dgm:cxn modelId="{3C923246-EE3E-44BE-9BE2-94B30A700773}" type="presOf" srcId="{FBEFCE48-23E9-432A-91DC-5B835EF03EDE}" destId="{BC9AFEA6-7008-4283-9D23-06A4E717C85B}" srcOrd="0" destOrd="0" presId="urn:microsoft.com/office/officeart/2009/3/layout/StepUpProcess"/>
    <dgm:cxn modelId="{87F6CA14-D7C0-4F8A-976B-55E73CD49DC4}" type="presOf" srcId="{9CA61552-2352-43C7-A077-3CC992C87713}" destId="{CA309D40-EFEC-4532-B35D-F637DE8810C7}" srcOrd="0" destOrd="0" presId="urn:microsoft.com/office/officeart/2009/3/layout/StepUpProcess"/>
    <dgm:cxn modelId="{5BEBD075-8D2A-40D7-9E3F-A29BD14971DE}" type="presOf" srcId="{E3C03CAC-A13B-4EB5-9F93-CC190DE8B3EC}" destId="{D07B2D25-7EFA-4F5D-B036-C2F8CD5AC03B}" srcOrd="0" destOrd="0" presId="urn:microsoft.com/office/officeart/2009/3/layout/StepUpProcess"/>
    <dgm:cxn modelId="{D8A72A45-F8F4-4A19-B798-7E4FDB0908E2}" type="presParOf" srcId="{0746CED2-69CA-4AAC-8EA6-A7ED8547914B}" destId="{6AA31D00-E08A-4B54-A004-BBDB8FA11546}" srcOrd="0" destOrd="0" presId="urn:microsoft.com/office/officeart/2009/3/layout/StepUpProcess"/>
    <dgm:cxn modelId="{D6080378-E601-4827-B8D9-997766117268}" type="presParOf" srcId="{6AA31D00-E08A-4B54-A004-BBDB8FA11546}" destId="{D4E8D251-53E7-4885-B203-933C6C85B271}" srcOrd="0" destOrd="0" presId="urn:microsoft.com/office/officeart/2009/3/layout/StepUpProcess"/>
    <dgm:cxn modelId="{231C6D71-CB4B-423B-9394-8F8CB81DC591}" type="presParOf" srcId="{6AA31D00-E08A-4B54-A004-BBDB8FA11546}" destId="{BC9AFEA6-7008-4283-9D23-06A4E717C85B}" srcOrd="1" destOrd="0" presId="urn:microsoft.com/office/officeart/2009/3/layout/StepUpProcess"/>
    <dgm:cxn modelId="{6088685F-AECC-4474-B342-FA95A0ADFCEC}" type="presParOf" srcId="{6AA31D00-E08A-4B54-A004-BBDB8FA11546}" destId="{25CB7DE6-4410-42D6-9EEF-6056FAF0C52F}" srcOrd="2" destOrd="0" presId="urn:microsoft.com/office/officeart/2009/3/layout/StepUpProcess"/>
    <dgm:cxn modelId="{956491F0-F264-4940-9541-D3A5B9FB3E48}" type="presParOf" srcId="{0746CED2-69CA-4AAC-8EA6-A7ED8547914B}" destId="{83BEEB95-3F8E-4AD1-B694-CBAA1D332B20}" srcOrd="1" destOrd="0" presId="urn:microsoft.com/office/officeart/2009/3/layout/StepUpProcess"/>
    <dgm:cxn modelId="{D06907F4-E0F5-447C-9070-6EFB8AF3F624}" type="presParOf" srcId="{83BEEB95-3F8E-4AD1-B694-CBAA1D332B20}" destId="{66D5224F-1A82-427E-9CBB-F59033198F29}" srcOrd="0" destOrd="0" presId="urn:microsoft.com/office/officeart/2009/3/layout/StepUpProcess"/>
    <dgm:cxn modelId="{6046D68E-55FD-4DA3-B8B0-ED89CC5769D7}" type="presParOf" srcId="{0746CED2-69CA-4AAC-8EA6-A7ED8547914B}" destId="{ABB0DB11-D00B-47B0-9A49-5353ED34A561}" srcOrd="2" destOrd="0" presId="urn:microsoft.com/office/officeart/2009/3/layout/StepUpProcess"/>
    <dgm:cxn modelId="{D37B2196-1CFB-4327-B5AD-FD10ED708620}" type="presParOf" srcId="{ABB0DB11-D00B-47B0-9A49-5353ED34A561}" destId="{6890E0DB-DE58-41B0-A7F0-835BA8037815}" srcOrd="0" destOrd="0" presId="urn:microsoft.com/office/officeart/2009/3/layout/StepUpProcess"/>
    <dgm:cxn modelId="{A3977C0D-1CC1-4B7D-B195-A4B0216B8BA9}" type="presParOf" srcId="{ABB0DB11-D00B-47B0-9A49-5353ED34A561}" destId="{CA309D40-EFEC-4532-B35D-F637DE8810C7}" srcOrd="1" destOrd="0" presId="urn:microsoft.com/office/officeart/2009/3/layout/StepUpProcess"/>
    <dgm:cxn modelId="{C0CCFF53-17C9-47E7-9AC6-0BECAAF04812}" type="presParOf" srcId="{ABB0DB11-D00B-47B0-9A49-5353ED34A561}" destId="{542946A5-8B08-4D28-A78B-5D58C3C81A83}" srcOrd="2" destOrd="0" presId="urn:microsoft.com/office/officeart/2009/3/layout/StepUpProcess"/>
    <dgm:cxn modelId="{FBD2C7AB-3E8D-4B72-BD02-66CC0BBE203C}" type="presParOf" srcId="{0746CED2-69CA-4AAC-8EA6-A7ED8547914B}" destId="{8452E0EB-C3B9-47D2-8C2D-63AF0A332C67}" srcOrd="3" destOrd="0" presId="urn:microsoft.com/office/officeart/2009/3/layout/StepUpProcess"/>
    <dgm:cxn modelId="{633F7A91-7A51-4304-B0B6-85CAD140352A}" type="presParOf" srcId="{8452E0EB-C3B9-47D2-8C2D-63AF0A332C67}" destId="{91FFBDD7-27F7-4806-957B-79EF999A2873}" srcOrd="0" destOrd="0" presId="urn:microsoft.com/office/officeart/2009/3/layout/StepUpProcess"/>
    <dgm:cxn modelId="{41A17359-17DD-47DF-8F01-D89769F253E6}" type="presParOf" srcId="{0746CED2-69CA-4AAC-8EA6-A7ED8547914B}" destId="{9B427AF5-24D2-4598-B357-1D300221F085}" srcOrd="4" destOrd="0" presId="urn:microsoft.com/office/officeart/2009/3/layout/StepUpProcess"/>
    <dgm:cxn modelId="{03EA14D0-D668-4307-8570-7E73AF8AEFF7}" type="presParOf" srcId="{9B427AF5-24D2-4598-B357-1D300221F085}" destId="{6BF279FF-B951-4663-87C5-2D938B407DD0}" srcOrd="0" destOrd="0" presId="urn:microsoft.com/office/officeart/2009/3/layout/StepUpProcess"/>
    <dgm:cxn modelId="{13A9B7A3-35F1-40F0-886F-0B43C50C748A}" type="presParOf" srcId="{9B427AF5-24D2-4598-B357-1D300221F085}" destId="{D07B2D25-7EFA-4F5D-B036-C2F8CD5AC03B}" srcOrd="1" destOrd="0" presId="urn:microsoft.com/office/officeart/2009/3/layout/StepUpProcess"/>
    <dgm:cxn modelId="{513E5FF1-4505-4CED-876D-53D92C514580}" type="presParOf" srcId="{9B427AF5-24D2-4598-B357-1D300221F085}" destId="{4F1726BA-4EB4-470E-89CC-70C30BDD084E}" srcOrd="2" destOrd="0" presId="urn:microsoft.com/office/officeart/2009/3/layout/StepUpProcess"/>
    <dgm:cxn modelId="{49AC2810-B781-4491-8686-357029B989A0}" type="presParOf" srcId="{0746CED2-69CA-4AAC-8EA6-A7ED8547914B}" destId="{8F0B8339-2F62-4470-A549-6D0E06F4B4E8}" srcOrd="5" destOrd="0" presId="urn:microsoft.com/office/officeart/2009/3/layout/StepUpProcess"/>
    <dgm:cxn modelId="{2190A174-6B7F-4C55-9D9A-D153BC01640C}" type="presParOf" srcId="{8F0B8339-2F62-4470-A549-6D0E06F4B4E8}" destId="{4F7462B6-FDDC-4576-851E-C46A57AD19C3}" srcOrd="0" destOrd="0" presId="urn:microsoft.com/office/officeart/2009/3/layout/StepUpProcess"/>
    <dgm:cxn modelId="{B6F2470F-1BE2-445A-91D9-7E82F9C79F20}" type="presParOf" srcId="{0746CED2-69CA-4AAC-8EA6-A7ED8547914B}" destId="{73A9DFEA-9B44-41BC-BA22-CF613A594DF7}" srcOrd="6" destOrd="0" presId="urn:microsoft.com/office/officeart/2009/3/layout/StepUpProcess"/>
    <dgm:cxn modelId="{524BF2F6-43FF-48BF-A242-6756173A5005}" type="presParOf" srcId="{73A9DFEA-9B44-41BC-BA22-CF613A594DF7}" destId="{C60D1CE8-9216-41ED-A584-B064D8A6CD14}" srcOrd="0" destOrd="0" presId="urn:microsoft.com/office/officeart/2009/3/layout/StepUpProcess"/>
    <dgm:cxn modelId="{D122538B-9EEC-455A-8990-A46E7AC37CDA}" type="presParOf" srcId="{73A9DFEA-9B44-41BC-BA22-CF613A594DF7}" destId="{6A2A63DE-9934-4A9F-A5A1-A674BE47386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73BF9912-2D86-4DA0-B017-691AECB175EC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BEFCE48-23E9-432A-91DC-5B835EF03EDE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турниры по художественной гимнастике «Весенняя Радуга», «Сибирские Грации»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018E43C6-09BD-415D-BCA3-7AC75ADD39E4}" type="par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ED126BE2-4FD2-4A5E-8E90-0D32911590EA}" type="sib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9CA61552-2352-43C7-A077-3CC992C87713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турниры по боксу, по самбо, по мини-футболу, по хоккею с мячом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45B0112A-37F3-4A81-99E3-18732468D211}" type="par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18100EC3-36AA-4DE9-B7CF-ACD960693B00}" type="sib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E3C03CAC-A13B-4EB5-9F93-CC190DE8B3EC}">
      <dgm:prSet custT="1"/>
      <dgm:spPr/>
      <dgm:t>
        <a:bodyPr/>
        <a:lstStyle/>
        <a:p>
          <a:pPr rtl="0"/>
          <a:r>
            <a:rPr lang="ru-RU" sz="1800" b="0" baseline="0">
              <a:solidFill>
                <a:schemeClr val="accent1">
                  <a:lumMod val="50000"/>
                </a:schemeClr>
              </a:solidFill>
            </a:rPr>
            <a:t>соревнования по общей физической подготовке</a:t>
          </a:r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FDD5FC6E-D076-41F0-B557-3BAB6FFD9B65}" type="par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4153F989-01AD-4AF0-8A5E-715A591E7920}" type="sib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35B3E7F4-6D77-4314-88BD-4F991A7262B6}">
      <dgm:prSet custT="1"/>
      <dgm:spPr/>
      <dgm:t>
        <a:bodyPr/>
        <a:lstStyle/>
        <a:p>
          <a:pPr rtl="0"/>
          <a:r>
            <a:rPr lang="ru-RU" sz="1800" b="0" baseline="0" dirty="0">
              <a:solidFill>
                <a:schemeClr val="accent1">
                  <a:lumMod val="50000"/>
                </a:schemeClr>
              </a:solidFill>
            </a:rPr>
            <a:t>первенства города и традиционные городские турниры по всем </a:t>
          </a:r>
          <a:r>
            <a:rPr lang="ru-RU" sz="1800" b="0" baseline="0" dirty="0" smtClean="0">
              <a:solidFill>
                <a:schemeClr val="accent1">
                  <a:lumMod val="50000"/>
                </a:schemeClr>
              </a:solidFill>
            </a:rPr>
            <a:t>преподаваемым видам спорта 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805C3D9E-6681-4E4D-A550-5D2528886760}" type="par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B7B6F876-37D5-44F1-8B2A-91E5F2D97400}" type="sib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0746CED2-69CA-4AAC-8EA6-A7ED8547914B}" type="pres">
      <dgm:prSet presAssocID="{73BF9912-2D86-4DA0-B017-691AECB175EC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6AA31D00-E08A-4B54-A004-BBDB8FA11546}" type="pres">
      <dgm:prSet presAssocID="{FBEFCE48-23E9-432A-91DC-5B835EF03EDE}" presName="composite" presStyleCnt="0"/>
      <dgm:spPr/>
    </dgm:pt>
    <dgm:pt modelId="{D4E8D251-53E7-4885-B203-933C6C85B271}" type="pres">
      <dgm:prSet presAssocID="{FBEFCE48-23E9-432A-91DC-5B835EF03EDE}" presName="LShape" presStyleLbl="alignNode1" presStyleIdx="0" presStyleCnt="7"/>
      <dgm:spPr/>
    </dgm:pt>
    <dgm:pt modelId="{BC9AFEA6-7008-4283-9D23-06A4E717C85B}" type="pres">
      <dgm:prSet presAssocID="{FBEFCE48-23E9-432A-91DC-5B835EF03EDE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CB7DE6-4410-42D6-9EEF-6056FAF0C52F}" type="pres">
      <dgm:prSet presAssocID="{FBEFCE48-23E9-432A-91DC-5B835EF03EDE}" presName="Triangle" presStyleLbl="alignNode1" presStyleIdx="1" presStyleCnt="7"/>
      <dgm:spPr/>
    </dgm:pt>
    <dgm:pt modelId="{83BEEB95-3F8E-4AD1-B694-CBAA1D332B20}" type="pres">
      <dgm:prSet presAssocID="{ED126BE2-4FD2-4A5E-8E90-0D32911590EA}" presName="sibTrans" presStyleCnt="0"/>
      <dgm:spPr/>
    </dgm:pt>
    <dgm:pt modelId="{66D5224F-1A82-427E-9CBB-F59033198F29}" type="pres">
      <dgm:prSet presAssocID="{ED126BE2-4FD2-4A5E-8E90-0D32911590EA}" presName="space" presStyleCnt="0"/>
      <dgm:spPr/>
    </dgm:pt>
    <dgm:pt modelId="{ABB0DB11-D00B-47B0-9A49-5353ED34A561}" type="pres">
      <dgm:prSet presAssocID="{9CA61552-2352-43C7-A077-3CC992C87713}" presName="composite" presStyleCnt="0"/>
      <dgm:spPr/>
    </dgm:pt>
    <dgm:pt modelId="{6890E0DB-DE58-41B0-A7F0-835BA8037815}" type="pres">
      <dgm:prSet presAssocID="{9CA61552-2352-43C7-A077-3CC992C87713}" presName="LShape" presStyleLbl="alignNode1" presStyleIdx="2" presStyleCnt="7"/>
      <dgm:spPr/>
    </dgm:pt>
    <dgm:pt modelId="{CA309D40-EFEC-4532-B35D-F637DE8810C7}" type="pres">
      <dgm:prSet presAssocID="{9CA61552-2352-43C7-A077-3CC992C87713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2946A5-8B08-4D28-A78B-5D58C3C81A83}" type="pres">
      <dgm:prSet presAssocID="{9CA61552-2352-43C7-A077-3CC992C87713}" presName="Triangle" presStyleLbl="alignNode1" presStyleIdx="3" presStyleCnt="7"/>
      <dgm:spPr/>
    </dgm:pt>
    <dgm:pt modelId="{8452E0EB-C3B9-47D2-8C2D-63AF0A332C67}" type="pres">
      <dgm:prSet presAssocID="{18100EC3-36AA-4DE9-B7CF-ACD960693B00}" presName="sibTrans" presStyleCnt="0"/>
      <dgm:spPr/>
    </dgm:pt>
    <dgm:pt modelId="{91FFBDD7-27F7-4806-957B-79EF999A2873}" type="pres">
      <dgm:prSet presAssocID="{18100EC3-36AA-4DE9-B7CF-ACD960693B00}" presName="space" presStyleCnt="0"/>
      <dgm:spPr/>
    </dgm:pt>
    <dgm:pt modelId="{9B427AF5-24D2-4598-B357-1D300221F085}" type="pres">
      <dgm:prSet presAssocID="{E3C03CAC-A13B-4EB5-9F93-CC190DE8B3EC}" presName="composite" presStyleCnt="0"/>
      <dgm:spPr/>
    </dgm:pt>
    <dgm:pt modelId="{6BF279FF-B951-4663-87C5-2D938B407DD0}" type="pres">
      <dgm:prSet presAssocID="{E3C03CAC-A13B-4EB5-9F93-CC190DE8B3EC}" presName="LShape" presStyleLbl="alignNode1" presStyleIdx="4" presStyleCnt="7"/>
      <dgm:spPr/>
    </dgm:pt>
    <dgm:pt modelId="{D07B2D25-7EFA-4F5D-B036-C2F8CD5AC03B}" type="pres">
      <dgm:prSet presAssocID="{E3C03CAC-A13B-4EB5-9F93-CC190DE8B3EC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1726BA-4EB4-470E-89CC-70C30BDD084E}" type="pres">
      <dgm:prSet presAssocID="{E3C03CAC-A13B-4EB5-9F93-CC190DE8B3EC}" presName="Triangle" presStyleLbl="alignNode1" presStyleIdx="5" presStyleCnt="7"/>
      <dgm:spPr/>
    </dgm:pt>
    <dgm:pt modelId="{8F0B8339-2F62-4470-A549-6D0E06F4B4E8}" type="pres">
      <dgm:prSet presAssocID="{4153F989-01AD-4AF0-8A5E-715A591E7920}" presName="sibTrans" presStyleCnt="0"/>
      <dgm:spPr/>
    </dgm:pt>
    <dgm:pt modelId="{4F7462B6-FDDC-4576-851E-C46A57AD19C3}" type="pres">
      <dgm:prSet presAssocID="{4153F989-01AD-4AF0-8A5E-715A591E7920}" presName="space" presStyleCnt="0"/>
      <dgm:spPr/>
    </dgm:pt>
    <dgm:pt modelId="{73A9DFEA-9B44-41BC-BA22-CF613A594DF7}" type="pres">
      <dgm:prSet presAssocID="{35B3E7F4-6D77-4314-88BD-4F991A7262B6}" presName="composite" presStyleCnt="0"/>
      <dgm:spPr/>
    </dgm:pt>
    <dgm:pt modelId="{C60D1CE8-9216-41ED-A584-B064D8A6CD14}" type="pres">
      <dgm:prSet presAssocID="{35B3E7F4-6D77-4314-88BD-4F991A7262B6}" presName="LShape" presStyleLbl="alignNode1" presStyleIdx="6" presStyleCnt="7"/>
      <dgm:spPr/>
    </dgm:pt>
    <dgm:pt modelId="{6A2A63DE-9934-4A9F-A5A1-A674BE473869}" type="pres">
      <dgm:prSet presAssocID="{35B3E7F4-6D77-4314-88BD-4F991A7262B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B6D4F342-9EDD-43F0-BECC-16EA92180F09}" type="presOf" srcId="{E3C03CAC-A13B-4EB5-9F93-CC190DE8B3EC}" destId="{D07B2D25-7EFA-4F5D-B036-C2F8CD5AC03B}" srcOrd="0" destOrd="0" presId="urn:microsoft.com/office/officeart/2009/3/layout/StepUpProcess"/>
    <dgm:cxn modelId="{5D457871-9066-4956-A1B7-3636929C59B0}" srcId="{73BF9912-2D86-4DA0-B017-691AECB175EC}" destId="{FBEFCE48-23E9-432A-91DC-5B835EF03EDE}" srcOrd="0" destOrd="0" parTransId="{018E43C6-09BD-415D-BCA3-7AC75ADD39E4}" sibTransId="{ED126BE2-4FD2-4A5E-8E90-0D32911590EA}"/>
    <dgm:cxn modelId="{70D586C2-0F88-4723-877A-7CAA9F33F33C}" srcId="{73BF9912-2D86-4DA0-B017-691AECB175EC}" destId="{9CA61552-2352-43C7-A077-3CC992C87713}" srcOrd="1" destOrd="0" parTransId="{45B0112A-37F3-4A81-99E3-18732468D211}" sibTransId="{18100EC3-36AA-4DE9-B7CF-ACD960693B00}"/>
    <dgm:cxn modelId="{BA32E6AF-1A5D-413E-9045-1EF67F650780}" srcId="{73BF9912-2D86-4DA0-B017-691AECB175EC}" destId="{E3C03CAC-A13B-4EB5-9F93-CC190DE8B3EC}" srcOrd="2" destOrd="0" parTransId="{FDD5FC6E-D076-41F0-B557-3BAB6FFD9B65}" sibTransId="{4153F989-01AD-4AF0-8A5E-715A591E7920}"/>
    <dgm:cxn modelId="{56C7B237-7D9E-448C-8ED2-B2E434F45781}" type="presOf" srcId="{FBEFCE48-23E9-432A-91DC-5B835EF03EDE}" destId="{BC9AFEA6-7008-4283-9D23-06A4E717C85B}" srcOrd="0" destOrd="0" presId="urn:microsoft.com/office/officeart/2009/3/layout/StepUpProcess"/>
    <dgm:cxn modelId="{D1978FB1-28CD-4136-95BF-5AB12B838143}" srcId="{73BF9912-2D86-4DA0-B017-691AECB175EC}" destId="{35B3E7F4-6D77-4314-88BD-4F991A7262B6}" srcOrd="3" destOrd="0" parTransId="{805C3D9E-6681-4E4D-A550-5D2528886760}" sibTransId="{B7B6F876-37D5-44F1-8B2A-91E5F2D97400}"/>
    <dgm:cxn modelId="{3B586A13-1E89-40D9-976C-DD733AB6D90F}" type="presOf" srcId="{9CA61552-2352-43C7-A077-3CC992C87713}" destId="{CA309D40-EFEC-4532-B35D-F637DE8810C7}" srcOrd="0" destOrd="0" presId="urn:microsoft.com/office/officeart/2009/3/layout/StepUpProcess"/>
    <dgm:cxn modelId="{96619AFA-4192-4302-BDAE-48B11C55B7C3}" type="presOf" srcId="{73BF9912-2D86-4DA0-B017-691AECB175EC}" destId="{0746CED2-69CA-4AAC-8EA6-A7ED8547914B}" srcOrd="0" destOrd="0" presId="urn:microsoft.com/office/officeart/2009/3/layout/StepUpProcess"/>
    <dgm:cxn modelId="{BCD5A19B-3B81-41D2-BA68-214428687512}" type="presOf" srcId="{35B3E7F4-6D77-4314-88BD-4F991A7262B6}" destId="{6A2A63DE-9934-4A9F-A5A1-A674BE473869}" srcOrd="0" destOrd="0" presId="urn:microsoft.com/office/officeart/2009/3/layout/StepUpProcess"/>
    <dgm:cxn modelId="{586EEDE5-C44C-419D-9674-3FC7C676BC9C}" type="presParOf" srcId="{0746CED2-69CA-4AAC-8EA6-A7ED8547914B}" destId="{6AA31D00-E08A-4B54-A004-BBDB8FA11546}" srcOrd="0" destOrd="0" presId="urn:microsoft.com/office/officeart/2009/3/layout/StepUpProcess"/>
    <dgm:cxn modelId="{AA3DA33B-3653-4804-B814-83E15670F83C}" type="presParOf" srcId="{6AA31D00-E08A-4B54-A004-BBDB8FA11546}" destId="{D4E8D251-53E7-4885-B203-933C6C85B271}" srcOrd="0" destOrd="0" presId="urn:microsoft.com/office/officeart/2009/3/layout/StepUpProcess"/>
    <dgm:cxn modelId="{5C9AC648-18FF-4D7B-BDE8-26B4A636ACE8}" type="presParOf" srcId="{6AA31D00-E08A-4B54-A004-BBDB8FA11546}" destId="{BC9AFEA6-7008-4283-9D23-06A4E717C85B}" srcOrd="1" destOrd="0" presId="urn:microsoft.com/office/officeart/2009/3/layout/StepUpProcess"/>
    <dgm:cxn modelId="{4CDE7679-B8F7-4344-8AFB-959CA7DCD6FF}" type="presParOf" srcId="{6AA31D00-E08A-4B54-A004-BBDB8FA11546}" destId="{25CB7DE6-4410-42D6-9EEF-6056FAF0C52F}" srcOrd="2" destOrd="0" presId="urn:microsoft.com/office/officeart/2009/3/layout/StepUpProcess"/>
    <dgm:cxn modelId="{3CBC9FF2-A31F-4F23-97B5-98E827F60C4A}" type="presParOf" srcId="{0746CED2-69CA-4AAC-8EA6-A7ED8547914B}" destId="{83BEEB95-3F8E-4AD1-B694-CBAA1D332B20}" srcOrd="1" destOrd="0" presId="urn:microsoft.com/office/officeart/2009/3/layout/StepUpProcess"/>
    <dgm:cxn modelId="{09B6EC66-E1C0-4366-AD52-3024884FF4DF}" type="presParOf" srcId="{83BEEB95-3F8E-4AD1-B694-CBAA1D332B20}" destId="{66D5224F-1A82-427E-9CBB-F59033198F29}" srcOrd="0" destOrd="0" presId="urn:microsoft.com/office/officeart/2009/3/layout/StepUpProcess"/>
    <dgm:cxn modelId="{EE9A951B-0929-44F9-961C-D936BFEA6017}" type="presParOf" srcId="{0746CED2-69CA-4AAC-8EA6-A7ED8547914B}" destId="{ABB0DB11-D00B-47B0-9A49-5353ED34A561}" srcOrd="2" destOrd="0" presId="urn:microsoft.com/office/officeart/2009/3/layout/StepUpProcess"/>
    <dgm:cxn modelId="{EE3AAB13-BCEE-4322-A46D-FCDEDD70C9C9}" type="presParOf" srcId="{ABB0DB11-D00B-47B0-9A49-5353ED34A561}" destId="{6890E0DB-DE58-41B0-A7F0-835BA8037815}" srcOrd="0" destOrd="0" presId="urn:microsoft.com/office/officeart/2009/3/layout/StepUpProcess"/>
    <dgm:cxn modelId="{99E3AD88-5BFF-4217-81FD-3FC8E8561BFB}" type="presParOf" srcId="{ABB0DB11-D00B-47B0-9A49-5353ED34A561}" destId="{CA309D40-EFEC-4532-B35D-F637DE8810C7}" srcOrd="1" destOrd="0" presId="urn:microsoft.com/office/officeart/2009/3/layout/StepUpProcess"/>
    <dgm:cxn modelId="{469A3264-45D0-4A49-9AEF-71C6B74FF858}" type="presParOf" srcId="{ABB0DB11-D00B-47B0-9A49-5353ED34A561}" destId="{542946A5-8B08-4D28-A78B-5D58C3C81A83}" srcOrd="2" destOrd="0" presId="urn:microsoft.com/office/officeart/2009/3/layout/StepUpProcess"/>
    <dgm:cxn modelId="{2166CB00-9765-4494-9068-9103CB634C2C}" type="presParOf" srcId="{0746CED2-69CA-4AAC-8EA6-A7ED8547914B}" destId="{8452E0EB-C3B9-47D2-8C2D-63AF0A332C67}" srcOrd="3" destOrd="0" presId="urn:microsoft.com/office/officeart/2009/3/layout/StepUpProcess"/>
    <dgm:cxn modelId="{45C4C5EA-AB82-4370-9386-1A3A23419C9B}" type="presParOf" srcId="{8452E0EB-C3B9-47D2-8C2D-63AF0A332C67}" destId="{91FFBDD7-27F7-4806-957B-79EF999A2873}" srcOrd="0" destOrd="0" presId="urn:microsoft.com/office/officeart/2009/3/layout/StepUpProcess"/>
    <dgm:cxn modelId="{8A7DC64F-4841-4A07-A5EC-31F1A19FE5D5}" type="presParOf" srcId="{0746CED2-69CA-4AAC-8EA6-A7ED8547914B}" destId="{9B427AF5-24D2-4598-B357-1D300221F085}" srcOrd="4" destOrd="0" presId="urn:microsoft.com/office/officeart/2009/3/layout/StepUpProcess"/>
    <dgm:cxn modelId="{C02F2EBE-8FCC-47AB-90A5-D5011661473A}" type="presParOf" srcId="{9B427AF5-24D2-4598-B357-1D300221F085}" destId="{6BF279FF-B951-4663-87C5-2D938B407DD0}" srcOrd="0" destOrd="0" presId="urn:microsoft.com/office/officeart/2009/3/layout/StepUpProcess"/>
    <dgm:cxn modelId="{A68FEAE4-F5A0-4028-94C5-3556AC2DE5D0}" type="presParOf" srcId="{9B427AF5-24D2-4598-B357-1D300221F085}" destId="{D07B2D25-7EFA-4F5D-B036-C2F8CD5AC03B}" srcOrd="1" destOrd="0" presId="urn:microsoft.com/office/officeart/2009/3/layout/StepUpProcess"/>
    <dgm:cxn modelId="{2EDE41C0-6491-47AD-B1B9-7CA2E441EBBC}" type="presParOf" srcId="{9B427AF5-24D2-4598-B357-1D300221F085}" destId="{4F1726BA-4EB4-470E-89CC-70C30BDD084E}" srcOrd="2" destOrd="0" presId="urn:microsoft.com/office/officeart/2009/3/layout/StepUpProcess"/>
    <dgm:cxn modelId="{D0832E4D-55C0-4F44-A820-517637B85BE8}" type="presParOf" srcId="{0746CED2-69CA-4AAC-8EA6-A7ED8547914B}" destId="{8F0B8339-2F62-4470-A549-6D0E06F4B4E8}" srcOrd="5" destOrd="0" presId="urn:microsoft.com/office/officeart/2009/3/layout/StepUpProcess"/>
    <dgm:cxn modelId="{34A4F1DA-7273-461A-A202-41640CFFCD34}" type="presParOf" srcId="{8F0B8339-2F62-4470-A549-6D0E06F4B4E8}" destId="{4F7462B6-FDDC-4576-851E-C46A57AD19C3}" srcOrd="0" destOrd="0" presId="urn:microsoft.com/office/officeart/2009/3/layout/StepUpProcess"/>
    <dgm:cxn modelId="{58F49F76-0D72-4522-A699-AD58BB868FAB}" type="presParOf" srcId="{0746CED2-69CA-4AAC-8EA6-A7ED8547914B}" destId="{73A9DFEA-9B44-41BC-BA22-CF613A594DF7}" srcOrd="6" destOrd="0" presId="urn:microsoft.com/office/officeart/2009/3/layout/StepUpProcess"/>
    <dgm:cxn modelId="{D5A54ACC-E4D8-4F6C-8834-9953A7349B66}" type="presParOf" srcId="{73A9DFEA-9B44-41BC-BA22-CF613A594DF7}" destId="{C60D1CE8-9216-41ED-A584-B064D8A6CD14}" srcOrd="0" destOrd="0" presId="urn:microsoft.com/office/officeart/2009/3/layout/StepUpProcess"/>
    <dgm:cxn modelId="{E95CDF22-5261-4898-8B6D-C0C74D046E6F}" type="presParOf" srcId="{73A9DFEA-9B44-41BC-BA22-CF613A594DF7}" destId="{6A2A63DE-9934-4A9F-A5A1-A674BE47386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D2CEE30-3765-44D9-9239-935F9F389D5D}" type="doc">
      <dgm:prSet loTypeId="urn:microsoft.com/office/officeart/2005/8/layout/cycle8" loCatId="cycle" qsTypeId="urn:microsoft.com/office/officeart/2005/8/quickstyle/simple5" qsCatId="simple" csTypeId="urn:microsoft.com/office/officeart/2005/8/colors/colorful3" csCatId="colorful" phldr="1"/>
      <dgm:spPr/>
    </dgm:pt>
    <dgm:pt modelId="{E55F4854-CEAA-472E-81E8-D61785476EA8}">
      <dgm:prSet phldrT="[Текст]" custT="1"/>
      <dgm:spPr/>
      <dgm:t>
        <a:bodyPr/>
        <a:lstStyle/>
        <a:p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Оздоровление</a:t>
          </a:r>
        </a:p>
      </dgm:t>
    </dgm:pt>
    <dgm:pt modelId="{1651B110-BEC8-44BB-A483-AE1F6639202F}" type="parTrans" cxnId="{7BC6D1FE-DCBA-48AD-B5CD-AE93A1E88804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E54DADC1-0C59-41D1-BF25-06C1CCC8927F}" type="sibTrans" cxnId="{7BC6D1FE-DCBA-48AD-B5CD-AE93A1E88804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E69C1A1C-B43F-4C2F-AB11-BD15A99C2F1A}">
      <dgm:prSet phldrT="[Текст]" custT="1"/>
      <dgm:spPr/>
      <dgm:t>
        <a:bodyPr/>
        <a:lstStyle/>
        <a:p>
          <a:r>
            <a:rPr lang="ru-RU" sz="1600" b="1">
              <a:solidFill>
                <a:schemeClr val="accent1">
                  <a:lumMod val="50000"/>
                </a:schemeClr>
              </a:solidFill>
            </a:rPr>
            <a:t>Социализация</a:t>
          </a:r>
        </a:p>
      </dgm:t>
    </dgm:pt>
    <dgm:pt modelId="{3BF038EB-0664-4F6F-A30E-D46AF9EC320D}" type="parTrans" cxnId="{C7AAC846-904A-4693-AB60-87B50FD57BCD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5FC88665-F6DA-40D5-90D4-CDCD2B527CD6}" type="sibTrans" cxnId="{C7AAC846-904A-4693-AB60-87B50FD57BCD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06F65931-958F-4750-917C-644540DD8242}">
      <dgm:prSet phldrT="[Текст]" custT="1"/>
      <dgm:spPr/>
      <dgm:t>
        <a:bodyPr/>
        <a:lstStyle/>
        <a:p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Воспитание</a:t>
          </a:r>
        </a:p>
      </dgm:t>
    </dgm:pt>
    <dgm:pt modelId="{FB27D7D0-8921-41A5-B17C-199A4495FBDA}" type="parTrans" cxnId="{CE7F26E2-3412-4958-AA6A-D4385534311F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CB417753-A3B6-4410-BA3B-701FE7D7187A}" type="sibTrans" cxnId="{CE7F26E2-3412-4958-AA6A-D4385534311F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4824E147-6C70-468A-A4F4-65017DC81EB7}">
      <dgm:prSet phldrT="[Текст]" custT="1"/>
      <dgm:spPr/>
      <dgm:t>
        <a:bodyPr/>
        <a:lstStyle/>
        <a:p>
          <a:r>
            <a:rPr lang="ru-RU" sz="1600" b="1">
              <a:solidFill>
                <a:schemeClr val="accent1">
                  <a:lumMod val="50000"/>
                </a:schemeClr>
              </a:solidFill>
            </a:rPr>
            <a:t>Коммуникация</a:t>
          </a:r>
        </a:p>
      </dgm:t>
    </dgm:pt>
    <dgm:pt modelId="{E4E50434-3584-455F-8FC3-751C5934BB76}" type="parTrans" cxnId="{280BFB45-0D6B-47FD-921C-946C39FE9CEB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515C0DE5-F425-477B-86BA-4C0FC5CADF60}" type="sibTrans" cxnId="{280BFB45-0D6B-47FD-921C-946C39FE9CEB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FBA0C1C6-8EF8-4FFF-8BEF-31936491EF63}" type="pres">
      <dgm:prSet presAssocID="{7D2CEE30-3765-44D9-9239-935F9F389D5D}" presName="compositeShape" presStyleCnt="0">
        <dgm:presLayoutVars>
          <dgm:chMax val="7"/>
          <dgm:dir/>
          <dgm:resizeHandles val="exact"/>
        </dgm:presLayoutVars>
      </dgm:prSet>
      <dgm:spPr/>
    </dgm:pt>
    <dgm:pt modelId="{25775A57-63CA-40AB-89AB-6CBF9CB22114}" type="pres">
      <dgm:prSet presAssocID="{7D2CEE30-3765-44D9-9239-935F9F389D5D}" presName="wedge1" presStyleLbl="node1" presStyleIdx="0" presStyleCnt="4"/>
      <dgm:spPr/>
      <dgm:t>
        <a:bodyPr/>
        <a:lstStyle/>
        <a:p>
          <a:endParaRPr lang="ru-RU"/>
        </a:p>
      </dgm:t>
    </dgm:pt>
    <dgm:pt modelId="{24955EC8-6229-4F21-BF0E-85B9DD8DEB0F}" type="pres">
      <dgm:prSet presAssocID="{7D2CEE30-3765-44D9-9239-935F9F389D5D}" presName="dummy1a" presStyleCnt="0"/>
      <dgm:spPr/>
    </dgm:pt>
    <dgm:pt modelId="{58BC213F-4E6A-47C9-BEFD-61C400235B5F}" type="pres">
      <dgm:prSet presAssocID="{7D2CEE30-3765-44D9-9239-935F9F389D5D}" presName="dummy1b" presStyleCnt="0"/>
      <dgm:spPr/>
    </dgm:pt>
    <dgm:pt modelId="{776DDDCC-59B9-4E9D-9FF3-8DD6CB975995}" type="pres">
      <dgm:prSet presAssocID="{7D2CEE30-3765-44D9-9239-935F9F389D5D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E9B6DA3-64E1-4272-9301-3AC5BB6CD3E9}" type="pres">
      <dgm:prSet presAssocID="{7D2CEE30-3765-44D9-9239-935F9F389D5D}" presName="wedge2" presStyleLbl="node1" presStyleIdx="1" presStyleCnt="4"/>
      <dgm:spPr/>
      <dgm:t>
        <a:bodyPr/>
        <a:lstStyle/>
        <a:p>
          <a:endParaRPr lang="ru-RU"/>
        </a:p>
      </dgm:t>
    </dgm:pt>
    <dgm:pt modelId="{B78E4A23-B0E6-42CE-8FD8-92B176107A66}" type="pres">
      <dgm:prSet presAssocID="{7D2CEE30-3765-44D9-9239-935F9F389D5D}" presName="dummy2a" presStyleCnt="0"/>
      <dgm:spPr/>
    </dgm:pt>
    <dgm:pt modelId="{86461526-919A-4540-863E-2C3C18F50A12}" type="pres">
      <dgm:prSet presAssocID="{7D2CEE30-3765-44D9-9239-935F9F389D5D}" presName="dummy2b" presStyleCnt="0"/>
      <dgm:spPr/>
    </dgm:pt>
    <dgm:pt modelId="{7E5BC1A6-E635-4F79-BDF7-FDDDF7C57745}" type="pres">
      <dgm:prSet presAssocID="{7D2CEE30-3765-44D9-9239-935F9F389D5D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BCD24EB-DDAF-4932-9AA7-F51005E24278}" type="pres">
      <dgm:prSet presAssocID="{7D2CEE30-3765-44D9-9239-935F9F389D5D}" presName="wedge3" presStyleLbl="node1" presStyleIdx="2" presStyleCnt="4"/>
      <dgm:spPr/>
      <dgm:t>
        <a:bodyPr/>
        <a:lstStyle/>
        <a:p>
          <a:endParaRPr lang="ru-RU"/>
        </a:p>
      </dgm:t>
    </dgm:pt>
    <dgm:pt modelId="{073BA366-3BDD-446C-B6E9-63A817792CF5}" type="pres">
      <dgm:prSet presAssocID="{7D2CEE30-3765-44D9-9239-935F9F389D5D}" presName="dummy3a" presStyleCnt="0"/>
      <dgm:spPr/>
    </dgm:pt>
    <dgm:pt modelId="{5DEBF9AC-FB93-4C9C-A8A2-89EBECC78339}" type="pres">
      <dgm:prSet presAssocID="{7D2CEE30-3765-44D9-9239-935F9F389D5D}" presName="dummy3b" presStyleCnt="0"/>
      <dgm:spPr/>
    </dgm:pt>
    <dgm:pt modelId="{11A767FA-1FE2-40CA-A5A2-1ED7239C4245}" type="pres">
      <dgm:prSet presAssocID="{7D2CEE30-3765-44D9-9239-935F9F389D5D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41E6FFA-7B24-4F7C-9259-B6DA75E33D5C}" type="pres">
      <dgm:prSet presAssocID="{7D2CEE30-3765-44D9-9239-935F9F389D5D}" presName="wedge4" presStyleLbl="node1" presStyleIdx="3" presStyleCnt="4"/>
      <dgm:spPr/>
      <dgm:t>
        <a:bodyPr/>
        <a:lstStyle/>
        <a:p>
          <a:endParaRPr lang="ru-RU"/>
        </a:p>
      </dgm:t>
    </dgm:pt>
    <dgm:pt modelId="{42A4F989-181C-4F8B-AA05-6E88E17F9032}" type="pres">
      <dgm:prSet presAssocID="{7D2CEE30-3765-44D9-9239-935F9F389D5D}" presName="dummy4a" presStyleCnt="0"/>
      <dgm:spPr/>
    </dgm:pt>
    <dgm:pt modelId="{93B97923-CFD0-4FB7-B8AD-99B3BF16CC23}" type="pres">
      <dgm:prSet presAssocID="{7D2CEE30-3765-44D9-9239-935F9F389D5D}" presName="dummy4b" presStyleCnt="0"/>
      <dgm:spPr/>
    </dgm:pt>
    <dgm:pt modelId="{1EFBFF12-50B0-4503-84F2-DDFBE7B3ED18}" type="pres">
      <dgm:prSet presAssocID="{7D2CEE30-3765-44D9-9239-935F9F389D5D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DDFFB84-782F-4268-845D-8D2326C6E919}" type="pres">
      <dgm:prSet presAssocID="{E54DADC1-0C59-41D1-BF25-06C1CCC8927F}" presName="arrowWedge1" presStyleLbl="fgSibTrans2D1" presStyleIdx="0" presStyleCnt="4"/>
      <dgm:spPr/>
    </dgm:pt>
    <dgm:pt modelId="{A5944973-0028-448F-B63F-C91B78D661B6}" type="pres">
      <dgm:prSet presAssocID="{5FC88665-F6DA-40D5-90D4-CDCD2B527CD6}" presName="arrowWedge2" presStyleLbl="fgSibTrans2D1" presStyleIdx="1" presStyleCnt="4"/>
      <dgm:spPr/>
    </dgm:pt>
    <dgm:pt modelId="{FBEAA36D-B06E-497B-96D4-6E400DF8BCEE}" type="pres">
      <dgm:prSet presAssocID="{CB417753-A3B6-4410-BA3B-701FE7D7187A}" presName="arrowWedge3" presStyleLbl="fgSibTrans2D1" presStyleIdx="2" presStyleCnt="4"/>
      <dgm:spPr/>
    </dgm:pt>
    <dgm:pt modelId="{D1615B12-7454-49EA-A8DC-D61B78C8179C}" type="pres">
      <dgm:prSet presAssocID="{515C0DE5-F425-477B-86BA-4C0FC5CADF60}" presName="arrowWedge4" presStyleLbl="fgSibTrans2D1" presStyleIdx="3" presStyleCnt="4"/>
      <dgm:spPr/>
    </dgm:pt>
  </dgm:ptLst>
  <dgm:cxnLst>
    <dgm:cxn modelId="{5BBEC3BA-7171-4330-BD6C-F4F973553411}" type="presOf" srcId="{E55F4854-CEAA-472E-81E8-D61785476EA8}" destId="{25775A57-63CA-40AB-89AB-6CBF9CB22114}" srcOrd="0" destOrd="0" presId="urn:microsoft.com/office/officeart/2005/8/layout/cycle8"/>
    <dgm:cxn modelId="{C7AAC846-904A-4693-AB60-87B50FD57BCD}" srcId="{7D2CEE30-3765-44D9-9239-935F9F389D5D}" destId="{E69C1A1C-B43F-4C2F-AB11-BD15A99C2F1A}" srcOrd="1" destOrd="0" parTransId="{3BF038EB-0664-4F6F-A30E-D46AF9EC320D}" sibTransId="{5FC88665-F6DA-40D5-90D4-CDCD2B527CD6}"/>
    <dgm:cxn modelId="{5232BFA4-7EBF-4EB5-9CB3-FAB8F203772F}" type="presOf" srcId="{06F65931-958F-4750-917C-644540DD8242}" destId="{2BCD24EB-DDAF-4932-9AA7-F51005E24278}" srcOrd="0" destOrd="0" presId="urn:microsoft.com/office/officeart/2005/8/layout/cycle8"/>
    <dgm:cxn modelId="{F7A41C0F-BAE7-401E-8842-601ECD024FBF}" type="presOf" srcId="{E55F4854-CEAA-472E-81E8-D61785476EA8}" destId="{776DDDCC-59B9-4E9D-9FF3-8DD6CB975995}" srcOrd="1" destOrd="0" presId="urn:microsoft.com/office/officeart/2005/8/layout/cycle8"/>
    <dgm:cxn modelId="{542C4381-56DD-4432-8BAA-B930563D9A27}" type="presOf" srcId="{06F65931-958F-4750-917C-644540DD8242}" destId="{11A767FA-1FE2-40CA-A5A2-1ED7239C4245}" srcOrd="1" destOrd="0" presId="urn:microsoft.com/office/officeart/2005/8/layout/cycle8"/>
    <dgm:cxn modelId="{280BFB45-0D6B-47FD-921C-946C39FE9CEB}" srcId="{7D2CEE30-3765-44D9-9239-935F9F389D5D}" destId="{4824E147-6C70-468A-A4F4-65017DC81EB7}" srcOrd="3" destOrd="0" parTransId="{E4E50434-3584-455F-8FC3-751C5934BB76}" sibTransId="{515C0DE5-F425-477B-86BA-4C0FC5CADF60}"/>
    <dgm:cxn modelId="{F1D22269-5042-431B-976B-A6565DBBCF62}" type="presOf" srcId="{7D2CEE30-3765-44D9-9239-935F9F389D5D}" destId="{FBA0C1C6-8EF8-4FFF-8BEF-31936491EF63}" srcOrd="0" destOrd="0" presId="urn:microsoft.com/office/officeart/2005/8/layout/cycle8"/>
    <dgm:cxn modelId="{7BC6D1FE-DCBA-48AD-B5CD-AE93A1E88804}" srcId="{7D2CEE30-3765-44D9-9239-935F9F389D5D}" destId="{E55F4854-CEAA-472E-81E8-D61785476EA8}" srcOrd="0" destOrd="0" parTransId="{1651B110-BEC8-44BB-A483-AE1F6639202F}" sibTransId="{E54DADC1-0C59-41D1-BF25-06C1CCC8927F}"/>
    <dgm:cxn modelId="{32AA609F-5DBE-4EE6-944F-5C2533B6F2C4}" type="presOf" srcId="{4824E147-6C70-468A-A4F4-65017DC81EB7}" destId="{A41E6FFA-7B24-4F7C-9259-B6DA75E33D5C}" srcOrd="0" destOrd="0" presId="urn:microsoft.com/office/officeart/2005/8/layout/cycle8"/>
    <dgm:cxn modelId="{534F91C6-2E02-435E-BC02-D257F213CE62}" type="presOf" srcId="{4824E147-6C70-468A-A4F4-65017DC81EB7}" destId="{1EFBFF12-50B0-4503-84F2-DDFBE7B3ED18}" srcOrd="1" destOrd="0" presId="urn:microsoft.com/office/officeart/2005/8/layout/cycle8"/>
    <dgm:cxn modelId="{A3AC6E0E-1DD6-4F3B-A3A3-6BECB64DDDCC}" type="presOf" srcId="{E69C1A1C-B43F-4C2F-AB11-BD15A99C2F1A}" destId="{7E5BC1A6-E635-4F79-BDF7-FDDDF7C57745}" srcOrd="1" destOrd="0" presId="urn:microsoft.com/office/officeart/2005/8/layout/cycle8"/>
    <dgm:cxn modelId="{6AAC6BF2-F5C6-4512-8624-F5FE2F2CF8C1}" type="presOf" srcId="{E69C1A1C-B43F-4C2F-AB11-BD15A99C2F1A}" destId="{0E9B6DA3-64E1-4272-9301-3AC5BB6CD3E9}" srcOrd="0" destOrd="0" presId="urn:microsoft.com/office/officeart/2005/8/layout/cycle8"/>
    <dgm:cxn modelId="{CE7F26E2-3412-4958-AA6A-D4385534311F}" srcId="{7D2CEE30-3765-44D9-9239-935F9F389D5D}" destId="{06F65931-958F-4750-917C-644540DD8242}" srcOrd="2" destOrd="0" parTransId="{FB27D7D0-8921-41A5-B17C-199A4495FBDA}" sibTransId="{CB417753-A3B6-4410-BA3B-701FE7D7187A}"/>
    <dgm:cxn modelId="{0FFD9B92-D687-45DB-9CA8-A1E9A0547779}" type="presParOf" srcId="{FBA0C1C6-8EF8-4FFF-8BEF-31936491EF63}" destId="{25775A57-63CA-40AB-89AB-6CBF9CB22114}" srcOrd="0" destOrd="0" presId="urn:microsoft.com/office/officeart/2005/8/layout/cycle8"/>
    <dgm:cxn modelId="{5E6FDB6A-788C-4AC3-A0E0-A3767EF9E5B0}" type="presParOf" srcId="{FBA0C1C6-8EF8-4FFF-8BEF-31936491EF63}" destId="{24955EC8-6229-4F21-BF0E-85B9DD8DEB0F}" srcOrd="1" destOrd="0" presId="urn:microsoft.com/office/officeart/2005/8/layout/cycle8"/>
    <dgm:cxn modelId="{18FA1279-1544-4147-99AB-748499425822}" type="presParOf" srcId="{FBA0C1C6-8EF8-4FFF-8BEF-31936491EF63}" destId="{58BC213F-4E6A-47C9-BEFD-61C400235B5F}" srcOrd="2" destOrd="0" presId="urn:microsoft.com/office/officeart/2005/8/layout/cycle8"/>
    <dgm:cxn modelId="{E8043F5B-2CC8-4207-9D3A-6E3DFB994CD1}" type="presParOf" srcId="{FBA0C1C6-8EF8-4FFF-8BEF-31936491EF63}" destId="{776DDDCC-59B9-4E9D-9FF3-8DD6CB975995}" srcOrd="3" destOrd="0" presId="urn:microsoft.com/office/officeart/2005/8/layout/cycle8"/>
    <dgm:cxn modelId="{1C9E6674-CCC0-4135-966A-02481D7B6913}" type="presParOf" srcId="{FBA0C1C6-8EF8-4FFF-8BEF-31936491EF63}" destId="{0E9B6DA3-64E1-4272-9301-3AC5BB6CD3E9}" srcOrd="4" destOrd="0" presId="urn:microsoft.com/office/officeart/2005/8/layout/cycle8"/>
    <dgm:cxn modelId="{5D1CE246-1463-4EEF-8304-BC18CD1629F2}" type="presParOf" srcId="{FBA0C1C6-8EF8-4FFF-8BEF-31936491EF63}" destId="{B78E4A23-B0E6-42CE-8FD8-92B176107A66}" srcOrd="5" destOrd="0" presId="urn:microsoft.com/office/officeart/2005/8/layout/cycle8"/>
    <dgm:cxn modelId="{13AA34A3-2F4F-4505-A820-58FD4578D194}" type="presParOf" srcId="{FBA0C1C6-8EF8-4FFF-8BEF-31936491EF63}" destId="{86461526-919A-4540-863E-2C3C18F50A12}" srcOrd="6" destOrd="0" presId="urn:microsoft.com/office/officeart/2005/8/layout/cycle8"/>
    <dgm:cxn modelId="{268842E3-BC34-4E33-9A0A-BF14D8F6023C}" type="presParOf" srcId="{FBA0C1C6-8EF8-4FFF-8BEF-31936491EF63}" destId="{7E5BC1A6-E635-4F79-BDF7-FDDDF7C57745}" srcOrd="7" destOrd="0" presId="urn:microsoft.com/office/officeart/2005/8/layout/cycle8"/>
    <dgm:cxn modelId="{00719AE1-CED5-4790-8F1A-B466BF823126}" type="presParOf" srcId="{FBA0C1C6-8EF8-4FFF-8BEF-31936491EF63}" destId="{2BCD24EB-DDAF-4932-9AA7-F51005E24278}" srcOrd="8" destOrd="0" presId="urn:microsoft.com/office/officeart/2005/8/layout/cycle8"/>
    <dgm:cxn modelId="{FC385B40-72A2-4739-AA98-9BEF91E1D503}" type="presParOf" srcId="{FBA0C1C6-8EF8-4FFF-8BEF-31936491EF63}" destId="{073BA366-3BDD-446C-B6E9-63A817792CF5}" srcOrd="9" destOrd="0" presId="urn:microsoft.com/office/officeart/2005/8/layout/cycle8"/>
    <dgm:cxn modelId="{E501F616-8062-458E-9157-75DB3E52B95C}" type="presParOf" srcId="{FBA0C1C6-8EF8-4FFF-8BEF-31936491EF63}" destId="{5DEBF9AC-FB93-4C9C-A8A2-89EBECC78339}" srcOrd="10" destOrd="0" presId="urn:microsoft.com/office/officeart/2005/8/layout/cycle8"/>
    <dgm:cxn modelId="{2219E370-DCC3-4C9C-B15E-55948061E9D2}" type="presParOf" srcId="{FBA0C1C6-8EF8-4FFF-8BEF-31936491EF63}" destId="{11A767FA-1FE2-40CA-A5A2-1ED7239C4245}" srcOrd="11" destOrd="0" presId="urn:microsoft.com/office/officeart/2005/8/layout/cycle8"/>
    <dgm:cxn modelId="{00BDC307-7596-466F-ADFF-7ADE3F27183C}" type="presParOf" srcId="{FBA0C1C6-8EF8-4FFF-8BEF-31936491EF63}" destId="{A41E6FFA-7B24-4F7C-9259-B6DA75E33D5C}" srcOrd="12" destOrd="0" presId="urn:microsoft.com/office/officeart/2005/8/layout/cycle8"/>
    <dgm:cxn modelId="{05876D32-46D9-4F4D-B245-CFDE37E2951C}" type="presParOf" srcId="{FBA0C1C6-8EF8-4FFF-8BEF-31936491EF63}" destId="{42A4F989-181C-4F8B-AA05-6E88E17F9032}" srcOrd="13" destOrd="0" presId="urn:microsoft.com/office/officeart/2005/8/layout/cycle8"/>
    <dgm:cxn modelId="{8679DBAD-E294-430A-8BD7-250D1A069932}" type="presParOf" srcId="{FBA0C1C6-8EF8-4FFF-8BEF-31936491EF63}" destId="{93B97923-CFD0-4FB7-B8AD-99B3BF16CC23}" srcOrd="14" destOrd="0" presId="urn:microsoft.com/office/officeart/2005/8/layout/cycle8"/>
    <dgm:cxn modelId="{1E3691E1-50E4-4958-88B2-5671743F2796}" type="presParOf" srcId="{FBA0C1C6-8EF8-4FFF-8BEF-31936491EF63}" destId="{1EFBFF12-50B0-4503-84F2-DDFBE7B3ED18}" srcOrd="15" destOrd="0" presId="urn:microsoft.com/office/officeart/2005/8/layout/cycle8"/>
    <dgm:cxn modelId="{578F3C7B-6E7C-4CBA-8A76-272312CE5CC2}" type="presParOf" srcId="{FBA0C1C6-8EF8-4FFF-8BEF-31936491EF63}" destId="{ADDFFB84-782F-4268-845D-8D2326C6E919}" srcOrd="16" destOrd="0" presId="urn:microsoft.com/office/officeart/2005/8/layout/cycle8"/>
    <dgm:cxn modelId="{FF3E63F2-2485-4200-908D-F2678219F9F1}" type="presParOf" srcId="{FBA0C1C6-8EF8-4FFF-8BEF-31936491EF63}" destId="{A5944973-0028-448F-B63F-C91B78D661B6}" srcOrd="17" destOrd="0" presId="urn:microsoft.com/office/officeart/2005/8/layout/cycle8"/>
    <dgm:cxn modelId="{5C8D61CD-FCEF-4C01-9B24-07E6DC090C02}" type="presParOf" srcId="{FBA0C1C6-8EF8-4FFF-8BEF-31936491EF63}" destId="{FBEAA36D-B06E-497B-96D4-6E400DF8BCEE}" srcOrd="18" destOrd="0" presId="urn:microsoft.com/office/officeart/2005/8/layout/cycle8"/>
    <dgm:cxn modelId="{83717518-568C-462D-B065-D4243124E4D3}" type="presParOf" srcId="{FBA0C1C6-8EF8-4FFF-8BEF-31936491EF63}" destId="{D1615B12-7454-49EA-A8DC-D61B78C8179C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73BF9912-2D86-4DA0-B017-691AECB175EC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BEFCE48-23E9-432A-91DC-5B835EF03EDE}">
      <dgm:prSet custT="1"/>
      <dgm:spPr/>
      <dgm:t>
        <a:bodyPr/>
        <a:lstStyle/>
        <a:p>
          <a:pPr rtl="0"/>
          <a:r>
            <a:rPr lang="ru-RU" sz="1800" b="0" baseline="0" dirty="0" smtClean="0">
              <a:solidFill>
                <a:schemeClr val="accent1">
                  <a:lumMod val="50000"/>
                </a:schemeClr>
              </a:solidFill>
            </a:rPr>
            <a:t>2 группы здоровья (90 человек) – занятия в спортивном зале и бассейне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018E43C6-09BD-415D-BCA3-7AC75ADD39E4}" type="par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ED126BE2-4FD2-4A5E-8E90-0D32911590EA}" type="sibTrans" cxnId="{5D457871-9066-4956-A1B7-3636929C59B0}">
      <dgm:prSet/>
      <dgm:spPr/>
      <dgm:t>
        <a:bodyPr/>
        <a:lstStyle/>
        <a:p>
          <a:endParaRPr lang="ru-RU" sz="1800" b="0"/>
        </a:p>
      </dgm:t>
    </dgm:pt>
    <dgm:pt modelId="{9CA61552-2352-43C7-A077-3CC992C87713}">
      <dgm:prSet custT="1"/>
      <dgm:spPr/>
      <dgm:t>
        <a:bodyPr/>
        <a:lstStyle/>
        <a:p>
          <a:pPr rtl="0"/>
          <a:r>
            <a:rPr lang="ru-RU" sz="1800" b="0" baseline="0" dirty="0" smtClean="0">
              <a:solidFill>
                <a:schemeClr val="accent1">
                  <a:lumMod val="50000"/>
                </a:schemeClr>
              </a:solidFill>
            </a:rPr>
            <a:t>Группа настольного тенниса (20 человек)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45B0112A-37F3-4A81-99E3-18732468D211}" type="par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18100EC3-36AA-4DE9-B7CF-ACD960693B00}" type="sibTrans" cxnId="{70D586C2-0F88-4723-877A-7CAA9F33F33C}">
      <dgm:prSet/>
      <dgm:spPr/>
      <dgm:t>
        <a:bodyPr/>
        <a:lstStyle/>
        <a:p>
          <a:endParaRPr lang="ru-RU" sz="1800" b="0"/>
        </a:p>
      </dgm:t>
    </dgm:pt>
    <dgm:pt modelId="{E3C03CAC-A13B-4EB5-9F93-CC190DE8B3EC}">
      <dgm:prSet custT="1"/>
      <dgm:spPr/>
      <dgm:t>
        <a:bodyPr/>
        <a:lstStyle/>
        <a:p>
          <a:pPr rtl="0"/>
          <a:r>
            <a:rPr lang="ru-RU" sz="1800" b="0" baseline="0" dirty="0" smtClean="0">
              <a:solidFill>
                <a:schemeClr val="accent1">
                  <a:lumMod val="50000"/>
                </a:schemeClr>
              </a:solidFill>
            </a:rPr>
            <a:t>Шахматно-шашечный клуб «Белая ладья» (25 человек)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FDD5FC6E-D076-41F0-B557-3BAB6FFD9B65}" type="par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4153F989-01AD-4AF0-8A5E-715A591E7920}" type="sibTrans" cxnId="{BA32E6AF-1A5D-413E-9045-1EF67F650780}">
      <dgm:prSet/>
      <dgm:spPr/>
      <dgm:t>
        <a:bodyPr/>
        <a:lstStyle/>
        <a:p>
          <a:endParaRPr lang="ru-RU" sz="1800" b="0"/>
        </a:p>
      </dgm:t>
    </dgm:pt>
    <dgm:pt modelId="{35B3E7F4-6D77-4314-88BD-4F991A7262B6}">
      <dgm:prSet custT="1"/>
      <dgm:spPr/>
      <dgm:t>
        <a:bodyPr/>
        <a:lstStyle/>
        <a:p>
          <a:pPr rtl="0"/>
          <a:r>
            <a:rPr lang="ru-RU" sz="1800" b="0" baseline="0" dirty="0" smtClean="0">
              <a:solidFill>
                <a:schemeClr val="accent1">
                  <a:lumMod val="50000"/>
                </a:schemeClr>
              </a:solidFill>
            </a:rPr>
            <a:t>Секции волейбола для мужчин и женщин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805C3D9E-6681-4E4D-A550-5D2528886760}" type="par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B7B6F876-37D5-44F1-8B2A-91E5F2D97400}" type="sibTrans" cxnId="{D1978FB1-28CD-4136-95BF-5AB12B838143}">
      <dgm:prSet/>
      <dgm:spPr/>
      <dgm:t>
        <a:bodyPr/>
        <a:lstStyle/>
        <a:p>
          <a:endParaRPr lang="ru-RU" sz="1800" b="0"/>
        </a:p>
      </dgm:t>
    </dgm:pt>
    <dgm:pt modelId="{30D0EDC5-44EA-487C-A9B1-2489C487FEFD}">
      <dgm:prSet custT="1"/>
      <dgm:spPr/>
      <dgm:t>
        <a:bodyPr/>
        <a:lstStyle/>
        <a:p>
          <a:pPr rtl="0"/>
          <a:r>
            <a:rPr lang="ru-RU" sz="1800" b="0" dirty="0" smtClean="0">
              <a:solidFill>
                <a:schemeClr val="accent1">
                  <a:lumMod val="50000"/>
                </a:schemeClr>
              </a:solidFill>
            </a:rPr>
            <a:t>Легкоатлетический и лыжный клуб «Лена – 87». Ежегодный лыжный марафон памяти </a:t>
          </a:r>
          <a:r>
            <a:rPr lang="ru-RU" sz="1800" b="0" dirty="0" err="1" smtClean="0">
              <a:solidFill>
                <a:schemeClr val="accent1">
                  <a:lumMod val="50000"/>
                </a:schemeClr>
              </a:solidFill>
            </a:rPr>
            <a:t>Е.Т.Ерутина</a:t>
          </a:r>
          <a:endParaRPr lang="ru-RU" sz="1800" b="0" dirty="0">
            <a:solidFill>
              <a:schemeClr val="accent1">
                <a:lumMod val="50000"/>
              </a:schemeClr>
            </a:solidFill>
          </a:endParaRPr>
        </a:p>
      </dgm:t>
    </dgm:pt>
    <dgm:pt modelId="{8E58E2D1-1BB7-4846-AFF5-6AE001DC428C}" type="parTrans" cxnId="{456AA253-0FD7-4DE3-97FC-7534EB7D1907}">
      <dgm:prSet/>
      <dgm:spPr/>
      <dgm:t>
        <a:bodyPr/>
        <a:lstStyle/>
        <a:p>
          <a:endParaRPr lang="ru-RU" sz="1800" b="0"/>
        </a:p>
      </dgm:t>
    </dgm:pt>
    <dgm:pt modelId="{2E763672-A83B-4E40-BCEB-1BE01BDB2FE0}" type="sibTrans" cxnId="{456AA253-0FD7-4DE3-97FC-7534EB7D1907}">
      <dgm:prSet/>
      <dgm:spPr/>
      <dgm:t>
        <a:bodyPr/>
        <a:lstStyle/>
        <a:p>
          <a:endParaRPr lang="ru-RU" sz="1800" b="0"/>
        </a:p>
      </dgm:t>
    </dgm:pt>
    <dgm:pt modelId="{0746CED2-69CA-4AAC-8EA6-A7ED8547914B}" type="pres">
      <dgm:prSet presAssocID="{73BF9912-2D86-4DA0-B017-691AECB175EC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6AA31D00-E08A-4B54-A004-BBDB8FA11546}" type="pres">
      <dgm:prSet presAssocID="{FBEFCE48-23E9-432A-91DC-5B835EF03EDE}" presName="composite" presStyleCnt="0"/>
      <dgm:spPr/>
    </dgm:pt>
    <dgm:pt modelId="{D4E8D251-53E7-4885-B203-933C6C85B271}" type="pres">
      <dgm:prSet presAssocID="{FBEFCE48-23E9-432A-91DC-5B835EF03EDE}" presName="LShape" presStyleLbl="alignNode1" presStyleIdx="0" presStyleCnt="9"/>
      <dgm:spPr/>
    </dgm:pt>
    <dgm:pt modelId="{BC9AFEA6-7008-4283-9D23-06A4E717C85B}" type="pres">
      <dgm:prSet presAssocID="{FBEFCE48-23E9-432A-91DC-5B835EF03EDE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CB7DE6-4410-42D6-9EEF-6056FAF0C52F}" type="pres">
      <dgm:prSet presAssocID="{FBEFCE48-23E9-432A-91DC-5B835EF03EDE}" presName="Triangle" presStyleLbl="alignNode1" presStyleIdx="1" presStyleCnt="9"/>
      <dgm:spPr/>
    </dgm:pt>
    <dgm:pt modelId="{83BEEB95-3F8E-4AD1-B694-CBAA1D332B20}" type="pres">
      <dgm:prSet presAssocID="{ED126BE2-4FD2-4A5E-8E90-0D32911590EA}" presName="sibTrans" presStyleCnt="0"/>
      <dgm:spPr/>
    </dgm:pt>
    <dgm:pt modelId="{66D5224F-1A82-427E-9CBB-F59033198F29}" type="pres">
      <dgm:prSet presAssocID="{ED126BE2-4FD2-4A5E-8E90-0D32911590EA}" presName="space" presStyleCnt="0"/>
      <dgm:spPr/>
    </dgm:pt>
    <dgm:pt modelId="{ABB0DB11-D00B-47B0-9A49-5353ED34A561}" type="pres">
      <dgm:prSet presAssocID="{9CA61552-2352-43C7-A077-3CC992C87713}" presName="composite" presStyleCnt="0"/>
      <dgm:spPr/>
    </dgm:pt>
    <dgm:pt modelId="{6890E0DB-DE58-41B0-A7F0-835BA8037815}" type="pres">
      <dgm:prSet presAssocID="{9CA61552-2352-43C7-A077-3CC992C87713}" presName="LShape" presStyleLbl="alignNode1" presStyleIdx="2" presStyleCnt="9"/>
      <dgm:spPr/>
    </dgm:pt>
    <dgm:pt modelId="{CA309D40-EFEC-4532-B35D-F637DE8810C7}" type="pres">
      <dgm:prSet presAssocID="{9CA61552-2352-43C7-A077-3CC992C87713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2946A5-8B08-4D28-A78B-5D58C3C81A83}" type="pres">
      <dgm:prSet presAssocID="{9CA61552-2352-43C7-A077-3CC992C87713}" presName="Triangle" presStyleLbl="alignNode1" presStyleIdx="3" presStyleCnt="9"/>
      <dgm:spPr/>
    </dgm:pt>
    <dgm:pt modelId="{8452E0EB-C3B9-47D2-8C2D-63AF0A332C67}" type="pres">
      <dgm:prSet presAssocID="{18100EC3-36AA-4DE9-B7CF-ACD960693B00}" presName="sibTrans" presStyleCnt="0"/>
      <dgm:spPr/>
    </dgm:pt>
    <dgm:pt modelId="{91FFBDD7-27F7-4806-957B-79EF999A2873}" type="pres">
      <dgm:prSet presAssocID="{18100EC3-36AA-4DE9-B7CF-ACD960693B00}" presName="space" presStyleCnt="0"/>
      <dgm:spPr/>
    </dgm:pt>
    <dgm:pt modelId="{9B427AF5-24D2-4598-B357-1D300221F085}" type="pres">
      <dgm:prSet presAssocID="{E3C03CAC-A13B-4EB5-9F93-CC190DE8B3EC}" presName="composite" presStyleCnt="0"/>
      <dgm:spPr/>
    </dgm:pt>
    <dgm:pt modelId="{6BF279FF-B951-4663-87C5-2D938B407DD0}" type="pres">
      <dgm:prSet presAssocID="{E3C03CAC-A13B-4EB5-9F93-CC190DE8B3EC}" presName="LShape" presStyleLbl="alignNode1" presStyleIdx="4" presStyleCnt="9"/>
      <dgm:spPr/>
    </dgm:pt>
    <dgm:pt modelId="{D07B2D25-7EFA-4F5D-B036-C2F8CD5AC03B}" type="pres">
      <dgm:prSet presAssocID="{E3C03CAC-A13B-4EB5-9F93-CC190DE8B3EC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1726BA-4EB4-470E-89CC-70C30BDD084E}" type="pres">
      <dgm:prSet presAssocID="{E3C03CAC-A13B-4EB5-9F93-CC190DE8B3EC}" presName="Triangle" presStyleLbl="alignNode1" presStyleIdx="5" presStyleCnt="9"/>
      <dgm:spPr/>
    </dgm:pt>
    <dgm:pt modelId="{8F0B8339-2F62-4470-A549-6D0E06F4B4E8}" type="pres">
      <dgm:prSet presAssocID="{4153F989-01AD-4AF0-8A5E-715A591E7920}" presName="sibTrans" presStyleCnt="0"/>
      <dgm:spPr/>
    </dgm:pt>
    <dgm:pt modelId="{4F7462B6-FDDC-4576-851E-C46A57AD19C3}" type="pres">
      <dgm:prSet presAssocID="{4153F989-01AD-4AF0-8A5E-715A591E7920}" presName="space" presStyleCnt="0"/>
      <dgm:spPr/>
    </dgm:pt>
    <dgm:pt modelId="{73A9DFEA-9B44-41BC-BA22-CF613A594DF7}" type="pres">
      <dgm:prSet presAssocID="{35B3E7F4-6D77-4314-88BD-4F991A7262B6}" presName="composite" presStyleCnt="0"/>
      <dgm:spPr/>
    </dgm:pt>
    <dgm:pt modelId="{C60D1CE8-9216-41ED-A584-B064D8A6CD14}" type="pres">
      <dgm:prSet presAssocID="{35B3E7F4-6D77-4314-88BD-4F991A7262B6}" presName="LShape" presStyleLbl="alignNode1" presStyleIdx="6" presStyleCnt="9"/>
      <dgm:spPr/>
    </dgm:pt>
    <dgm:pt modelId="{6A2A63DE-9934-4A9F-A5A1-A674BE473869}" type="pres">
      <dgm:prSet presAssocID="{35B3E7F4-6D77-4314-88BD-4F991A7262B6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35DBDB1-A416-4187-A3D4-8E69904838F5}" type="pres">
      <dgm:prSet presAssocID="{35B3E7F4-6D77-4314-88BD-4F991A7262B6}" presName="Triangle" presStyleLbl="alignNode1" presStyleIdx="7" presStyleCnt="9"/>
      <dgm:spPr/>
    </dgm:pt>
    <dgm:pt modelId="{B9E6AAF3-2E56-4927-B844-CB76B06ED1EB}" type="pres">
      <dgm:prSet presAssocID="{B7B6F876-37D5-44F1-8B2A-91E5F2D97400}" presName="sibTrans" presStyleCnt="0"/>
      <dgm:spPr/>
    </dgm:pt>
    <dgm:pt modelId="{4C0A385D-56C1-4EDF-B452-3124C7E76A77}" type="pres">
      <dgm:prSet presAssocID="{B7B6F876-37D5-44F1-8B2A-91E5F2D97400}" presName="space" presStyleCnt="0"/>
      <dgm:spPr/>
    </dgm:pt>
    <dgm:pt modelId="{CE65E711-5F07-407B-9F6C-28A476AEA7D6}" type="pres">
      <dgm:prSet presAssocID="{30D0EDC5-44EA-487C-A9B1-2489C487FEFD}" presName="composite" presStyleCnt="0"/>
      <dgm:spPr/>
    </dgm:pt>
    <dgm:pt modelId="{0F76923F-08ED-4296-B9FD-F23D0859AD47}" type="pres">
      <dgm:prSet presAssocID="{30D0EDC5-44EA-487C-A9B1-2489C487FEFD}" presName="LShape" presStyleLbl="alignNode1" presStyleIdx="8" presStyleCnt="9"/>
      <dgm:spPr/>
    </dgm:pt>
    <dgm:pt modelId="{47B08F7F-219A-4DC7-B07F-AF4E29FCE75D}" type="pres">
      <dgm:prSet presAssocID="{30D0EDC5-44EA-487C-A9B1-2489C487FEFD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5D457871-9066-4956-A1B7-3636929C59B0}" srcId="{73BF9912-2D86-4DA0-B017-691AECB175EC}" destId="{FBEFCE48-23E9-432A-91DC-5B835EF03EDE}" srcOrd="0" destOrd="0" parTransId="{018E43C6-09BD-415D-BCA3-7AC75ADD39E4}" sibTransId="{ED126BE2-4FD2-4A5E-8E90-0D32911590EA}"/>
    <dgm:cxn modelId="{70D586C2-0F88-4723-877A-7CAA9F33F33C}" srcId="{73BF9912-2D86-4DA0-B017-691AECB175EC}" destId="{9CA61552-2352-43C7-A077-3CC992C87713}" srcOrd="1" destOrd="0" parTransId="{45B0112A-37F3-4A81-99E3-18732468D211}" sibTransId="{18100EC3-36AA-4DE9-B7CF-ACD960693B00}"/>
    <dgm:cxn modelId="{88908DCD-8AAE-48B3-BE26-EF8AEB325F4A}" type="presOf" srcId="{9CA61552-2352-43C7-A077-3CC992C87713}" destId="{CA309D40-EFEC-4532-B35D-F637DE8810C7}" srcOrd="0" destOrd="0" presId="urn:microsoft.com/office/officeart/2009/3/layout/StepUpProcess"/>
    <dgm:cxn modelId="{E0F29CCE-AE09-488C-8FC3-10E44DD57C90}" type="presOf" srcId="{35B3E7F4-6D77-4314-88BD-4F991A7262B6}" destId="{6A2A63DE-9934-4A9F-A5A1-A674BE473869}" srcOrd="0" destOrd="0" presId="urn:microsoft.com/office/officeart/2009/3/layout/StepUpProcess"/>
    <dgm:cxn modelId="{BA32E6AF-1A5D-413E-9045-1EF67F650780}" srcId="{73BF9912-2D86-4DA0-B017-691AECB175EC}" destId="{E3C03CAC-A13B-4EB5-9F93-CC190DE8B3EC}" srcOrd="2" destOrd="0" parTransId="{FDD5FC6E-D076-41F0-B557-3BAB6FFD9B65}" sibTransId="{4153F989-01AD-4AF0-8A5E-715A591E7920}"/>
    <dgm:cxn modelId="{456AA253-0FD7-4DE3-97FC-7534EB7D1907}" srcId="{73BF9912-2D86-4DA0-B017-691AECB175EC}" destId="{30D0EDC5-44EA-487C-A9B1-2489C487FEFD}" srcOrd="4" destOrd="0" parTransId="{8E58E2D1-1BB7-4846-AFF5-6AE001DC428C}" sibTransId="{2E763672-A83B-4E40-BCEB-1BE01BDB2FE0}"/>
    <dgm:cxn modelId="{93CE0933-0E11-4740-84AF-2E4BDFE1FB67}" type="presOf" srcId="{E3C03CAC-A13B-4EB5-9F93-CC190DE8B3EC}" destId="{D07B2D25-7EFA-4F5D-B036-C2F8CD5AC03B}" srcOrd="0" destOrd="0" presId="urn:microsoft.com/office/officeart/2009/3/layout/StepUpProcess"/>
    <dgm:cxn modelId="{D1978FB1-28CD-4136-95BF-5AB12B838143}" srcId="{73BF9912-2D86-4DA0-B017-691AECB175EC}" destId="{35B3E7F4-6D77-4314-88BD-4F991A7262B6}" srcOrd="3" destOrd="0" parTransId="{805C3D9E-6681-4E4D-A550-5D2528886760}" sibTransId="{B7B6F876-37D5-44F1-8B2A-91E5F2D97400}"/>
    <dgm:cxn modelId="{6170227A-2835-4C5C-8225-1E059248D195}" type="presOf" srcId="{FBEFCE48-23E9-432A-91DC-5B835EF03EDE}" destId="{BC9AFEA6-7008-4283-9D23-06A4E717C85B}" srcOrd="0" destOrd="0" presId="urn:microsoft.com/office/officeart/2009/3/layout/StepUpProcess"/>
    <dgm:cxn modelId="{DD80FEA3-AC92-4C08-B5C4-A986B9750412}" type="presOf" srcId="{30D0EDC5-44EA-487C-A9B1-2489C487FEFD}" destId="{47B08F7F-219A-4DC7-B07F-AF4E29FCE75D}" srcOrd="0" destOrd="0" presId="urn:microsoft.com/office/officeart/2009/3/layout/StepUpProcess"/>
    <dgm:cxn modelId="{885C7B10-FAF7-4D5B-B682-D0C3C4C75470}" type="presOf" srcId="{73BF9912-2D86-4DA0-B017-691AECB175EC}" destId="{0746CED2-69CA-4AAC-8EA6-A7ED8547914B}" srcOrd="0" destOrd="0" presId="urn:microsoft.com/office/officeart/2009/3/layout/StepUpProcess"/>
    <dgm:cxn modelId="{6BB878CB-6F10-46CC-93F2-213C94BA7558}" type="presParOf" srcId="{0746CED2-69CA-4AAC-8EA6-A7ED8547914B}" destId="{6AA31D00-E08A-4B54-A004-BBDB8FA11546}" srcOrd="0" destOrd="0" presId="urn:microsoft.com/office/officeart/2009/3/layout/StepUpProcess"/>
    <dgm:cxn modelId="{76D077C8-3670-41CC-97F7-6E2152ED93B1}" type="presParOf" srcId="{6AA31D00-E08A-4B54-A004-BBDB8FA11546}" destId="{D4E8D251-53E7-4885-B203-933C6C85B271}" srcOrd="0" destOrd="0" presId="urn:microsoft.com/office/officeart/2009/3/layout/StepUpProcess"/>
    <dgm:cxn modelId="{62CAE5AF-688A-43D7-B20C-A24A4A575DE9}" type="presParOf" srcId="{6AA31D00-E08A-4B54-A004-BBDB8FA11546}" destId="{BC9AFEA6-7008-4283-9D23-06A4E717C85B}" srcOrd="1" destOrd="0" presId="urn:microsoft.com/office/officeart/2009/3/layout/StepUpProcess"/>
    <dgm:cxn modelId="{DA4961A0-1A38-4D91-97EB-27EDCE423E20}" type="presParOf" srcId="{6AA31D00-E08A-4B54-A004-BBDB8FA11546}" destId="{25CB7DE6-4410-42D6-9EEF-6056FAF0C52F}" srcOrd="2" destOrd="0" presId="urn:microsoft.com/office/officeart/2009/3/layout/StepUpProcess"/>
    <dgm:cxn modelId="{201386B3-4F3C-45D4-83DA-25118F8527FD}" type="presParOf" srcId="{0746CED2-69CA-4AAC-8EA6-A7ED8547914B}" destId="{83BEEB95-3F8E-4AD1-B694-CBAA1D332B20}" srcOrd="1" destOrd="0" presId="urn:microsoft.com/office/officeart/2009/3/layout/StepUpProcess"/>
    <dgm:cxn modelId="{1490CDE8-5668-4B02-A6C3-B7247A00F96D}" type="presParOf" srcId="{83BEEB95-3F8E-4AD1-B694-CBAA1D332B20}" destId="{66D5224F-1A82-427E-9CBB-F59033198F29}" srcOrd="0" destOrd="0" presId="urn:microsoft.com/office/officeart/2009/3/layout/StepUpProcess"/>
    <dgm:cxn modelId="{1E4189CE-8519-440A-8D7A-D65B89B86EFC}" type="presParOf" srcId="{0746CED2-69CA-4AAC-8EA6-A7ED8547914B}" destId="{ABB0DB11-D00B-47B0-9A49-5353ED34A561}" srcOrd="2" destOrd="0" presId="urn:microsoft.com/office/officeart/2009/3/layout/StepUpProcess"/>
    <dgm:cxn modelId="{B9AACACA-AA01-481D-9912-95542FDADFF7}" type="presParOf" srcId="{ABB0DB11-D00B-47B0-9A49-5353ED34A561}" destId="{6890E0DB-DE58-41B0-A7F0-835BA8037815}" srcOrd="0" destOrd="0" presId="urn:microsoft.com/office/officeart/2009/3/layout/StepUpProcess"/>
    <dgm:cxn modelId="{E797D340-7112-4A17-BE3D-CFC110C25253}" type="presParOf" srcId="{ABB0DB11-D00B-47B0-9A49-5353ED34A561}" destId="{CA309D40-EFEC-4532-B35D-F637DE8810C7}" srcOrd="1" destOrd="0" presId="urn:microsoft.com/office/officeart/2009/3/layout/StepUpProcess"/>
    <dgm:cxn modelId="{E0F2E9CD-0C6C-4A33-8533-23EC02B080A0}" type="presParOf" srcId="{ABB0DB11-D00B-47B0-9A49-5353ED34A561}" destId="{542946A5-8B08-4D28-A78B-5D58C3C81A83}" srcOrd="2" destOrd="0" presId="urn:microsoft.com/office/officeart/2009/3/layout/StepUpProcess"/>
    <dgm:cxn modelId="{04AFAECF-4697-45DF-943F-505A16090F96}" type="presParOf" srcId="{0746CED2-69CA-4AAC-8EA6-A7ED8547914B}" destId="{8452E0EB-C3B9-47D2-8C2D-63AF0A332C67}" srcOrd="3" destOrd="0" presId="urn:microsoft.com/office/officeart/2009/3/layout/StepUpProcess"/>
    <dgm:cxn modelId="{43DFE136-927A-4371-82E8-08DB7C8AC273}" type="presParOf" srcId="{8452E0EB-C3B9-47D2-8C2D-63AF0A332C67}" destId="{91FFBDD7-27F7-4806-957B-79EF999A2873}" srcOrd="0" destOrd="0" presId="urn:microsoft.com/office/officeart/2009/3/layout/StepUpProcess"/>
    <dgm:cxn modelId="{89268205-1D5F-44B7-A906-8DAD425A8463}" type="presParOf" srcId="{0746CED2-69CA-4AAC-8EA6-A7ED8547914B}" destId="{9B427AF5-24D2-4598-B357-1D300221F085}" srcOrd="4" destOrd="0" presId="urn:microsoft.com/office/officeart/2009/3/layout/StepUpProcess"/>
    <dgm:cxn modelId="{1EA1D1AB-B0ED-4D29-B3D5-75040DBCFEE6}" type="presParOf" srcId="{9B427AF5-24D2-4598-B357-1D300221F085}" destId="{6BF279FF-B951-4663-87C5-2D938B407DD0}" srcOrd="0" destOrd="0" presId="urn:microsoft.com/office/officeart/2009/3/layout/StepUpProcess"/>
    <dgm:cxn modelId="{61D668D9-0CA8-41D4-A155-B7F31EBEC688}" type="presParOf" srcId="{9B427AF5-24D2-4598-B357-1D300221F085}" destId="{D07B2D25-7EFA-4F5D-B036-C2F8CD5AC03B}" srcOrd="1" destOrd="0" presId="urn:microsoft.com/office/officeart/2009/3/layout/StepUpProcess"/>
    <dgm:cxn modelId="{4FE70875-A4EC-4876-8E57-927F46B2C895}" type="presParOf" srcId="{9B427AF5-24D2-4598-B357-1D300221F085}" destId="{4F1726BA-4EB4-470E-89CC-70C30BDD084E}" srcOrd="2" destOrd="0" presId="urn:microsoft.com/office/officeart/2009/3/layout/StepUpProcess"/>
    <dgm:cxn modelId="{197978D6-A637-4CC2-A186-23E53459F6BA}" type="presParOf" srcId="{0746CED2-69CA-4AAC-8EA6-A7ED8547914B}" destId="{8F0B8339-2F62-4470-A549-6D0E06F4B4E8}" srcOrd="5" destOrd="0" presId="urn:microsoft.com/office/officeart/2009/3/layout/StepUpProcess"/>
    <dgm:cxn modelId="{A86BE9EF-AA6A-4C50-AC07-BF61EBAF33B4}" type="presParOf" srcId="{8F0B8339-2F62-4470-A549-6D0E06F4B4E8}" destId="{4F7462B6-FDDC-4576-851E-C46A57AD19C3}" srcOrd="0" destOrd="0" presId="urn:microsoft.com/office/officeart/2009/3/layout/StepUpProcess"/>
    <dgm:cxn modelId="{AACC91AB-08FE-4BD5-9CB8-2629775A0A3A}" type="presParOf" srcId="{0746CED2-69CA-4AAC-8EA6-A7ED8547914B}" destId="{73A9DFEA-9B44-41BC-BA22-CF613A594DF7}" srcOrd="6" destOrd="0" presId="urn:microsoft.com/office/officeart/2009/3/layout/StepUpProcess"/>
    <dgm:cxn modelId="{9BBC59AE-3D86-45F4-9DEB-E2324B8BEBEA}" type="presParOf" srcId="{73A9DFEA-9B44-41BC-BA22-CF613A594DF7}" destId="{C60D1CE8-9216-41ED-A584-B064D8A6CD14}" srcOrd="0" destOrd="0" presId="urn:microsoft.com/office/officeart/2009/3/layout/StepUpProcess"/>
    <dgm:cxn modelId="{C1FAB4D6-711D-4911-9910-D828A2A242C0}" type="presParOf" srcId="{73A9DFEA-9B44-41BC-BA22-CF613A594DF7}" destId="{6A2A63DE-9934-4A9F-A5A1-A674BE473869}" srcOrd="1" destOrd="0" presId="urn:microsoft.com/office/officeart/2009/3/layout/StepUpProcess"/>
    <dgm:cxn modelId="{31830904-3659-4299-BB97-73C85091C335}" type="presParOf" srcId="{73A9DFEA-9B44-41BC-BA22-CF613A594DF7}" destId="{635DBDB1-A416-4187-A3D4-8E69904838F5}" srcOrd="2" destOrd="0" presId="urn:microsoft.com/office/officeart/2009/3/layout/StepUpProcess"/>
    <dgm:cxn modelId="{FE1B2356-BEE7-4ED8-999E-34D52A4D321E}" type="presParOf" srcId="{0746CED2-69CA-4AAC-8EA6-A7ED8547914B}" destId="{B9E6AAF3-2E56-4927-B844-CB76B06ED1EB}" srcOrd="7" destOrd="0" presId="urn:microsoft.com/office/officeart/2009/3/layout/StepUpProcess"/>
    <dgm:cxn modelId="{842FBAD9-51F2-4C4D-A7A3-313C31B814FD}" type="presParOf" srcId="{B9E6AAF3-2E56-4927-B844-CB76B06ED1EB}" destId="{4C0A385D-56C1-4EDF-B452-3124C7E76A77}" srcOrd="0" destOrd="0" presId="urn:microsoft.com/office/officeart/2009/3/layout/StepUpProcess"/>
    <dgm:cxn modelId="{8ADAC559-28AF-499D-AB10-5877FAA61958}" type="presParOf" srcId="{0746CED2-69CA-4AAC-8EA6-A7ED8547914B}" destId="{CE65E711-5F07-407B-9F6C-28A476AEA7D6}" srcOrd="8" destOrd="0" presId="urn:microsoft.com/office/officeart/2009/3/layout/StepUpProcess"/>
    <dgm:cxn modelId="{1BBE8231-8946-4688-B175-A13F620A56F2}" type="presParOf" srcId="{CE65E711-5F07-407B-9F6C-28A476AEA7D6}" destId="{0F76923F-08ED-4296-B9FD-F23D0859AD47}" srcOrd="0" destOrd="0" presId="urn:microsoft.com/office/officeart/2009/3/layout/StepUpProcess"/>
    <dgm:cxn modelId="{048D1E7A-BD7C-4410-9F85-D7DD7F55CADB}" type="presParOf" srcId="{CE65E711-5F07-407B-9F6C-28A476AEA7D6}" destId="{47B08F7F-219A-4DC7-B07F-AF4E29FCE75D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22B331E1-A4C3-4DC0-97AC-CC29B9763BC6}" type="doc">
      <dgm:prSet loTypeId="urn:microsoft.com/office/officeart/2008/layout/AlternatingPictureBlock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C9344E46-D3E9-457F-AAC9-7323CCA33195}">
      <dgm:prSet phldrT="[Текст]" custT="1"/>
      <dgm:spPr/>
      <dgm:t>
        <a:bodyPr/>
        <a:lstStyle/>
        <a:p>
          <a:r>
            <a:rPr lang="ru-RU" sz="1200" b="1" dirty="0">
              <a:solidFill>
                <a:schemeClr val="bg1"/>
              </a:solidFill>
            </a:rPr>
            <a:t>Экологическое  - «Усть-Кутский детский экологический клуб «Росинка» (</a:t>
          </a:r>
          <a:r>
            <a:rPr lang="ru-RU" sz="1200" b="1" dirty="0" smtClean="0">
              <a:solidFill>
                <a:schemeClr val="bg1"/>
              </a:solidFill>
            </a:rPr>
            <a:t>110 </a:t>
          </a:r>
          <a:r>
            <a:rPr lang="ru-RU" sz="1200" b="1" dirty="0">
              <a:solidFill>
                <a:schemeClr val="bg1"/>
              </a:solidFill>
            </a:rPr>
            <a:t>человек)</a:t>
          </a:r>
        </a:p>
      </dgm:t>
    </dgm:pt>
    <dgm:pt modelId="{F90C47F6-4916-4498-B861-E42E7C68A64E}" type="parTrans" cxnId="{E63FCDF5-87DA-4C54-BA97-DB4B232C2B6D}">
      <dgm:prSet/>
      <dgm:spPr/>
      <dgm:t>
        <a:bodyPr/>
        <a:lstStyle/>
        <a:p>
          <a:endParaRPr lang="ru-RU"/>
        </a:p>
      </dgm:t>
    </dgm:pt>
    <dgm:pt modelId="{EC6DD2AD-FB09-4F07-B374-32B00BFAF0AA}" type="sibTrans" cxnId="{E63FCDF5-87DA-4C54-BA97-DB4B232C2B6D}">
      <dgm:prSet/>
      <dgm:spPr/>
      <dgm:t>
        <a:bodyPr/>
        <a:lstStyle/>
        <a:p>
          <a:endParaRPr lang="ru-RU"/>
        </a:p>
      </dgm:t>
    </dgm:pt>
    <dgm:pt modelId="{ADCC76BA-B6FC-44E9-B33B-083CB1DA8915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Проведение интеллектуальных игр.</a:t>
          </a:r>
        </a:p>
      </dgm:t>
    </dgm:pt>
    <dgm:pt modelId="{A7489FEA-E459-420B-98C9-4E7DB766498B}" type="parTrans" cxnId="{7ADF36DD-92A2-4BD7-AECE-BEF561C9E010}">
      <dgm:prSet/>
      <dgm:spPr/>
      <dgm:t>
        <a:bodyPr/>
        <a:lstStyle/>
        <a:p>
          <a:endParaRPr lang="ru-RU"/>
        </a:p>
      </dgm:t>
    </dgm:pt>
    <dgm:pt modelId="{3A4CD358-3421-4C02-8258-B935F0C3F2FB}" type="sibTrans" cxnId="{7ADF36DD-92A2-4BD7-AECE-BEF561C9E010}">
      <dgm:prSet/>
      <dgm:spPr/>
      <dgm:t>
        <a:bodyPr/>
        <a:lstStyle/>
        <a:p>
          <a:endParaRPr lang="ru-RU"/>
        </a:p>
      </dgm:t>
    </dgm:pt>
    <dgm:pt modelId="{C8B9EBE0-B658-4D0A-BA65-3DAF15C5B076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Систематические занятия на развитие интеллектуальных способностей.</a:t>
          </a:r>
        </a:p>
      </dgm:t>
    </dgm:pt>
    <dgm:pt modelId="{22C47555-3AD0-42BD-A0D2-EE830A49012A}" type="parTrans" cxnId="{AD452D21-4466-420C-A2DF-3C7F503DA444}">
      <dgm:prSet/>
      <dgm:spPr/>
      <dgm:t>
        <a:bodyPr/>
        <a:lstStyle/>
        <a:p>
          <a:endParaRPr lang="ru-RU"/>
        </a:p>
      </dgm:t>
    </dgm:pt>
    <dgm:pt modelId="{8BFA0D26-9428-4EA1-803E-03270A813165}" type="sibTrans" cxnId="{AD452D21-4466-420C-A2DF-3C7F503DA444}">
      <dgm:prSet/>
      <dgm:spPr/>
      <dgm:t>
        <a:bodyPr/>
        <a:lstStyle/>
        <a:p>
          <a:endParaRPr lang="ru-RU"/>
        </a:p>
      </dgm:t>
    </dgm:pt>
    <dgm:pt modelId="{5615007D-FE86-440D-BC53-8FC1DE59922A}">
      <dgm:prSet phldrT="[Текст]" custT="1"/>
      <dgm:spPr/>
      <dgm:t>
        <a:bodyPr/>
        <a:lstStyle/>
        <a:p>
          <a:r>
            <a:rPr lang="ru-RU" sz="1200" b="1">
              <a:solidFill>
                <a:schemeClr val="bg1"/>
              </a:solidFill>
            </a:rPr>
            <a:t>Поисковое – общественная краеведческая ассоциация «Планета» (12 поисковых отрядов, 140 участников)</a:t>
          </a:r>
        </a:p>
      </dgm:t>
    </dgm:pt>
    <dgm:pt modelId="{9B118FF1-3044-4899-9A8C-7ED1D2926D13}" type="parTrans" cxnId="{739D8D7F-C6A0-47C2-9E92-3366EE0213F3}">
      <dgm:prSet/>
      <dgm:spPr/>
      <dgm:t>
        <a:bodyPr/>
        <a:lstStyle/>
        <a:p>
          <a:endParaRPr lang="ru-RU"/>
        </a:p>
      </dgm:t>
    </dgm:pt>
    <dgm:pt modelId="{8828959C-A88D-4A2D-80A0-C8DB347B6DEB}" type="sibTrans" cxnId="{739D8D7F-C6A0-47C2-9E92-3366EE0213F3}">
      <dgm:prSet/>
      <dgm:spPr/>
      <dgm:t>
        <a:bodyPr/>
        <a:lstStyle/>
        <a:p>
          <a:endParaRPr lang="ru-RU"/>
        </a:p>
      </dgm:t>
    </dgm:pt>
    <dgm:pt modelId="{C044AAED-9FF8-403B-B1A2-2B74D604C058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Участие в экспедициях не только на территории района, но и  иных регионов</a:t>
          </a:r>
        </a:p>
      </dgm:t>
    </dgm:pt>
    <dgm:pt modelId="{845AC454-07B2-45ED-8DBB-6553A388476A}" type="parTrans" cxnId="{2C4E7850-E8F8-4E5C-B05D-4B6AB4D5561B}">
      <dgm:prSet/>
      <dgm:spPr/>
      <dgm:t>
        <a:bodyPr/>
        <a:lstStyle/>
        <a:p>
          <a:endParaRPr lang="ru-RU"/>
        </a:p>
      </dgm:t>
    </dgm:pt>
    <dgm:pt modelId="{3C4D6B89-8A2D-4748-A614-E95173E14D8B}" type="sibTrans" cxnId="{2C4E7850-E8F8-4E5C-B05D-4B6AB4D5561B}">
      <dgm:prSet/>
      <dgm:spPr/>
      <dgm:t>
        <a:bodyPr/>
        <a:lstStyle/>
        <a:p>
          <a:endParaRPr lang="ru-RU"/>
        </a:p>
      </dgm:t>
    </dgm:pt>
    <dgm:pt modelId="{D76CAED7-378B-4045-A337-6473424B8642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Проведение акций</a:t>
          </a:r>
        </a:p>
      </dgm:t>
    </dgm:pt>
    <dgm:pt modelId="{D5A538B7-EA78-484A-B473-CE72617783C7}" type="parTrans" cxnId="{3927B624-4713-4971-8843-2F8D515D45ED}">
      <dgm:prSet/>
      <dgm:spPr/>
      <dgm:t>
        <a:bodyPr/>
        <a:lstStyle/>
        <a:p>
          <a:endParaRPr lang="ru-RU"/>
        </a:p>
      </dgm:t>
    </dgm:pt>
    <dgm:pt modelId="{CC9F49D7-6AFD-47D4-91EE-02761F3679EF}" type="sibTrans" cxnId="{3927B624-4713-4971-8843-2F8D515D45ED}">
      <dgm:prSet/>
      <dgm:spPr/>
      <dgm:t>
        <a:bodyPr/>
        <a:lstStyle/>
        <a:p>
          <a:endParaRPr lang="ru-RU"/>
        </a:p>
      </dgm:t>
    </dgm:pt>
    <dgm:pt modelId="{69361A45-5BD1-4683-9F55-1449EE609938}">
      <dgm:prSet phldrT="[Текст]" custT="1"/>
      <dgm:spPr/>
      <dgm:t>
        <a:bodyPr/>
        <a:lstStyle/>
        <a:p>
          <a:r>
            <a:rPr lang="ru-RU" sz="1200" b="1">
              <a:solidFill>
                <a:schemeClr val="bg1"/>
              </a:solidFill>
            </a:rPr>
            <a:t>Парламентарии – общественный молодежный ученический парламент «Прометей» (22 человека)</a:t>
          </a:r>
        </a:p>
      </dgm:t>
    </dgm:pt>
    <dgm:pt modelId="{F588CAEC-F394-4BDD-91A0-939A509BB7CD}" type="parTrans" cxnId="{1F81DD88-1E27-4BF4-8DEB-E70BEF5ADA23}">
      <dgm:prSet/>
      <dgm:spPr/>
      <dgm:t>
        <a:bodyPr/>
        <a:lstStyle/>
        <a:p>
          <a:endParaRPr lang="ru-RU"/>
        </a:p>
      </dgm:t>
    </dgm:pt>
    <dgm:pt modelId="{01008C22-E8EC-4323-B51E-82E5FE2DF5F9}" type="sibTrans" cxnId="{1F81DD88-1E27-4BF4-8DEB-E70BEF5ADA23}">
      <dgm:prSet/>
      <dgm:spPr/>
      <dgm:t>
        <a:bodyPr/>
        <a:lstStyle/>
        <a:p>
          <a:endParaRPr lang="ru-RU"/>
        </a:p>
      </dgm:t>
    </dgm:pt>
    <dgm:pt modelId="{FE1DA835-EF01-4528-9BBF-E815279A70C4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Вовлечение молодежи в управление районом, решение имеющихся проблем</a:t>
          </a:r>
        </a:p>
      </dgm:t>
    </dgm:pt>
    <dgm:pt modelId="{FA8FE0BA-8FD1-41C4-BC6D-DB3A7BFE2382}" type="parTrans" cxnId="{02848987-0536-4787-B956-EBC95873775E}">
      <dgm:prSet/>
      <dgm:spPr/>
      <dgm:t>
        <a:bodyPr/>
        <a:lstStyle/>
        <a:p>
          <a:endParaRPr lang="ru-RU"/>
        </a:p>
      </dgm:t>
    </dgm:pt>
    <dgm:pt modelId="{B629D49E-6B2F-44F0-AEF2-FC36AD698A76}" type="sibTrans" cxnId="{02848987-0536-4787-B956-EBC95873775E}">
      <dgm:prSet/>
      <dgm:spPr/>
      <dgm:t>
        <a:bodyPr/>
        <a:lstStyle/>
        <a:p>
          <a:endParaRPr lang="ru-RU"/>
        </a:p>
      </dgm:t>
    </dgm:pt>
    <dgm:pt modelId="{877E786E-15E6-4670-9B16-29D3542DA08B}">
      <dgm:prSet phldrT="[Текст]" custT="1"/>
      <dgm:spPr/>
      <dgm:t>
        <a:bodyPr/>
        <a:lstStyle/>
        <a:p>
          <a:r>
            <a:rPr lang="ru-RU" sz="1200" b="1">
              <a:solidFill>
                <a:schemeClr val="bg1"/>
              </a:solidFill>
            </a:rPr>
            <a:t>Интеллектуальное – Городской Интеллектуальный Клуб «Игра» (47 команд)</a:t>
          </a:r>
        </a:p>
      </dgm:t>
    </dgm:pt>
    <dgm:pt modelId="{BE78FD3D-B8D0-41CE-B68D-F3320C576523}" type="sibTrans" cxnId="{8E83F053-5B9B-4BFF-B4CA-B8F755F9E8A2}">
      <dgm:prSet/>
      <dgm:spPr/>
      <dgm:t>
        <a:bodyPr/>
        <a:lstStyle/>
        <a:p>
          <a:endParaRPr lang="ru-RU"/>
        </a:p>
      </dgm:t>
    </dgm:pt>
    <dgm:pt modelId="{CC3892ED-0D2F-4462-9735-B819202DA6E4}" type="parTrans" cxnId="{8E83F053-5B9B-4BFF-B4CA-B8F755F9E8A2}">
      <dgm:prSet/>
      <dgm:spPr/>
      <dgm:t>
        <a:bodyPr/>
        <a:lstStyle/>
        <a:p>
          <a:endParaRPr lang="ru-RU"/>
        </a:p>
      </dgm:t>
    </dgm:pt>
    <dgm:pt modelId="{01BF7AFB-E0F5-4D42-ADAB-E5E2B5BEE37A}">
      <dgm:prSet phldrT="[Текст]" custT="1"/>
      <dgm:spPr/>
      <dgm:t>
        <a:bodyPr/>
        <a:lstStyle/>
        <a:p>
          <a:r>
            <a:rPr lang="ru-RU" sz="1200" b="0" dirty="0">
              <a:solidFill>
                <a:schemeClr val="bg1"/>
              </a:solidFill>
            </a:rPr>
            <a:t>Организация и участие в экологических мероприятий района и </a:t>
          </a:r>
          <a:r>
            <a:rPr lang="ru-RU" sz="1200" b="0" dirty="0" smtClean="0">
              <a:solidFill>
                <a:schemeClr val="bg1"/>
              </a:solidFill>
            </a:rPr>
            <a:t>города: «Фабрика проектов», «Час Земли», «Охота на мусор» и другие.</a:t>
          </a:r>
          <a:endParaRPr lang="ru-RU" sz="1200" b="0" dirty="0">
            <a:solidFill>
              <a:schemeClr val="bg1"/>
            </a:solidFill>
          </a:endParaRPr>
        </a:p>
      </dgm:t>
    </dgm:pt>
    <dgm:pt modelId="{20E3CCAC-80E7-420E-85D8-97DC864B972B}" type="parTrans" cxnId="{A5089243-2575-4137-8AEE-C6BC5E0B1658}">
      <dgm:prSet/>
      <dgm:spPr/>
      <dgm:t>
        <a:bodyPr/>
        <a:lstStyle/>
        <a:p>
          <a:endParaRPr lang="ru-RU"/>
        </a:p>
      </dgm:t>
    </dgm:pt>
    <dgm:pt modelId="{4101E3B3-312E-4172-A3EA-9EB1A36BE0CE}" type="sibTrans" cxnId="{A5089243-2575-4137-8AEE-C6BC5E0B1658}">
      <dgm:prSet/>
      <dgm:spPr/>
      <dgm:t>
        <a:bodyPr/>
        <a:lstStyle/>
        <a:p>
          <a:endParaRPr lang="ru-RU"/>
        </a:p>
      </dgm:t>
    </dgm:pt>
    <dgm:pt modelId="{858FBFDF-8C4C-4446-B3B8-CC07E83DB00A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Выработка организаторских способностей у детей.</a:t>
          </a:r>
        </a:p>
      </dgm:t>
    </dgm:pt>
    <dgm:pt modelId="{246ED4A0-1890-406F-B4A1-29804A3D8DA0}" type="parTrans" cxnId="{4CDD61A3-0703-44B7-AAAD-09393C79EA9B}">
      <dgm:prSet/>
      <dgm:spPr/>
      <dgm:t>
        <a:bodyPr/>
        <a:lstStyle/>
        <a:p>
          <a:endParaRPr lang="ru-RU"/>
        </a:p>
      </dgm:t>
    </dgm:pt>
    <dgm:pt modelId="{1FEA4116-7CCA-429C-9248-291A55BCD607}" type="sibTrans" cxnId="{4CDD61A3-0703-44B7-AAAD-09393C79EA9B}">
      <dgm:prSet/>
      <dgm:spPr/>
      <dgm:t>
        <a:bodyPr/>
        <a:lstStyle/>
        <a:p>
          <a:endParaRPr lang="ru-RU"/>
        </a:p>
      </dgm:t>
    </dgm:pt>
    <dgm:pt modelId="{A524A512-6927-4449-BFAD-17855FE91D6D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Инициативы по установке памятников</a:t>
          </a:r>
        </a:p>
      </dgm:t>
    </dgm:pt>
    <dgm:pt modelId="{8B8E0810-6C50-4365-9C82-49858F8F8B38}" type="parTrans" cxnId="{1B6D8B05-1242-437B-95F4-D06A78ED324B}">
      <dgm:prSet/>
      <dgm:spPr/>
      <dgm:t>
        <a:bodyPr/>
        <a:lstStyle/>
        <a:p>
          <a:endParaRPr lang="ru-RU"/>
        </a:p>
      </dgm:t>
    </dgm:pt>
    <dgm:pt modelId="{7022F240-DFD8-4083-8086-9056C12FFCBC}" type="sibTrans" cxnId="{1B6D8B05-1242-437B-95F4-D06A78ED324B}">
      <dgm:prSet/>
      <dgm:spPr/>
      <dgm:t>
        <a:bodyPr/>
        <a:lstStyle/>
        <a:p>
          <a:endParaRPr lang="ru-RU"/>
        </a:p>
      </dgm:t>
    </dgm:pt>
    <dgm:pt modelId="{9A29CE48-E180-4838-9209-6E363DBD80C0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Встречи с ветеранами</a:t>
          </a:r>
        </a:p>
      </dgm:t>
    </dgm:pt>
    <dgm:pt modelId="{59225CF6-F505-4B61-B51C-0B4859A91F75}" type="parTrans" cxnId="{5D748F8B-8A4D-44DD-8BBC-2B288EFCCCC6}">
      <dgm:prSet/>
      <dgm:spPr/>
      <dgm:t>
        <a:bodyPr/>
        <a:lstStyle/>
        <a:p>
          <a:endParaRPr lang="ru-RU"/>
        </a:p>
      </dgm:t>
    </dgm:pt>
    <dgm:pt modelId="{58CF762F-1D89-45B4-B46B-30F06BEBE560}" type="sibTrans" cxnId="{5D748F8B-8A4D-44DD-8BBC-2B288EFCCCC6}">
      <dgm:prSet/>
      <dgm:spPr/>
      <dgm:t>
        <a:bodyPr/>
        <a:lstStyle/>
        <a:p>
          <a:endParaRPr lang="ru-RU"/>
        </a:p>
      </dgm:t>
    </dgm:pt>
    <dgm:pt modelId="{63FA9528-FC83-4DA9-9D3F-FC09E2DB3CDB}">
      <dgm:prSet phldrT="[Текст]" custT="1"/>
      <dgm:spPr/>
      <dgm:t>
        <a:bodyPr/>
        <a:lstStyle/>
        <a:p>
          <a:r>
            <a:rPr lang="ru-RU" sz="1200" b="0">
              <a:solidFill>
                <a:schemeClr val="bg1"/>
              </a:solidFill>
            </a:rPr>
            <a:t>Участие в международной программе «Эко школы/ Зеленый флаг».</a:t>
          </a:r>
        </a:p>
      </dgm:t>
    </dgm:pt>
    <dgm:pt modelId="{300E4D47-13D4-4ADA-8630-D6B203ACA944}" type="parTrans" cxnId="{AF35E694-DA74-4FEB-9EA4-938D84D47632}">
      <dgm:prSet/>
      <dgm:spPr/>
      <dgm:t>
        <a:bodyPr/>
        <a:lstStyle/>
        <a:p>
          <a:endParaRPr lang="ru-RU"/>
        </a:p>
      </dgm:t>
    </dgm:pt>
    <dgm:pt modelId="{D141626C-5BE6-4AAB-BD17-77C657EA931B}" type="sibTrans" cxnId="{AF35E694-DA74-4FEB-9EA4-938D84D47632}">
      <dgm:prSet/>
      <dgm:spPr/>
      <dgm:t>
        <a:bodyPr/>
        <a:lstStyle/>
        <a:p>
          <a:endParaRPr lang="ru-RU"/>
        </a:p>
      </dgm:t>
    </dgm:pt>
    <dgm:pt modelId="{64DABFCD-B6D4-4262-8FFE-FA1B05A55710}" type="pres">
      <dgm:prSet presAssocID="{22B331E1-A4C3-4DC0-97AC-CC29B9763BC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31A4212-ECED-47D3-943F-29E9E20C9CBF}" type="pres">
      <dgm:prSet presAssocID="{C9344E46-D3E9-457F-AAC9-7323CCA33195}" presName="comp" presStyleCnt="0"/>
      <dgm:spPr/>
    </dgm:pt>
    <dgm:pt modelId="{6C44E910-AC1C-4F41-A0A0-C3CC4FA6FF97}" type="pres">
      <dgm:prSet presAssocID="{C9344E46-D3E9-457F-AAC9-7323CCA33195}" presName="rect2" presStyleLbl="node1" presStyleIdx="0" presStyleCnt="4" custScaleX="11125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D48885-9D27-4F09-892D-9875D3FAA7FA}" type="pres">
      <dgm:prSet presAssocID="{C9344E46-D3E9-457F-AAC9-7323CCA33195}" presName="rect1" presStyleLbl="lnNode1" presStyleIdx="0" presStyleCnt="4" custLinFactNeighborX="-10456" custLinFactNeighborY="2958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  <dgm:pt modelId="{15377593-9090-479E-906A-7993C181E1F9}" type="pres">
      <dgm:prSet presAssocID="{EC6DD2AD-FB09-4F07-B374-32B00BFAF0AA}" presName="sibTrans" presStyleCnt="0"/>
      <dgm:spPr/>
    </dgm:pt>
    <dgm:pt modelId="{D30866D9-FEDE-4285-859E-3364AFE56386}" type="pres">
      <dgm:prSet presAssocID="{877E786E-15E6-4670-9B16-29D3542DA08B}" presName="comp" presStyleCnt="0"/>
      <dgm:spPr/>
    </dgm:pt>
    <dgm:pt modelId="{7B4E0F10-35D4-45AB-A943-A8FD1B435112}" type="pres">
      <dgm:prSet presAssocID="{877E786E-15E6-4670-9B16-29D3542DA08B}" presName="rect2" presStyleLbl="node1" presStyleIdx="1" presStyleCnt="4" custScaleX="113011" custLinFactNeighborX="-4347" custLinFactNeighborY="-73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E12697-0E8F-4678-B685-633F3D453E11}" type="pres">
      <dgm:prSet presAssocID="{877E786E-15E6-4670-9B16-29D3542DA08B}" presName="rect1" presStyleLbl="ln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</dgm:pt>
    <dgm:pt modelId="{F3118FF4-7B8A-44CF-ADFC-7A40621932F6}" type="pres">
      <dgm:prSet presAssocID="{BE78FD3D-B8D0-41CE-B68D-F3320C576523}" presName="sibTrans" presStyleCnt="0"/>
      <dgm:spPr/>
    </dgm:pt>
    <dgm:pt modelId="{8BDD5125-1336-4E1A-B201-EB2303353510}" type="pres">
      <dgm:prSet presAssocID="{5615007D-FE86-440D-BC53-8FC1DE59922A}" presName="comp" presStyleCnt="0"/>
      <dgm:spPr/>
    </dgm:pt>
    <dgm:pt modelId="{26A93C4A-809D-4AE9-8D5D-9163E480EDDB}" type="pres">
      <dgm:prSet presAssocID="{5615007D-FE86-440D-BC53-8FC1DE59922A}" presName="rect2" presStyleLbl="node1" presStyleIdx="2" presStyleCnt="4" custScaleX="11053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44D2EA9-3F2A-4AE0-9B21-7506F7DFFC7F}" type="pres">
      <dgm:prSet presAssocID="{5615007D-FE86-440D-BC53-8FC1DE59922A}" presName="rect1" presStyleLbl="lnNode1" presStyleIdx="2" presStyleCnt="4" custLinFactNeighborX="-12695" custLinFactNeighborY="1479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  <dgm:pt modelId="{398B2340-D69D-461B-9673-DEFFED3049C1}" type="pres">
      <dgm:prSet presAssocID="{8828959C-A88D-4A2D-80A0-C8DB347B6DEB}" presName="sibTrans" presStyleCnt="0"/>
      <dgm:spPr/>
    </dgm:pt>
    <dgm:pt modelId="{77773977-4851-49C4-9C38-80324F162924}" type="pres">
      <dgm:prSet presAssocID="{69361A45-5BD1-4683-9F55-1449EE609938}" presName="comp" presStyleCnt="0"/>
      <dgm:spPr/>
    </dgm:pt>
    <dgm:pt modelId="{F35DB20F-85B1-4F8F-90E7-D396C01E8A7E}" type="pres">
      <dgm:prSet presAssocID="{69361A45-5BD1-4683-9F55-1449EE609938}" presName="rect2" presStyleLbl="node1" presStyleIdx="3" presStyleCnt="4" custScaleX="115464" custLinFactNeighborX="-3678" custLinFactNeighborY="-220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45ED8A7-EF2F-4CCD-A8E4-F34062C690DA}" type="pres">
      <dgm:prSet presAssocID="{69361A45-5BD1-4683-9F55-1449EE609938}" presName="rect1" presStyleLbl="lnNod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</dgm:ptLst>
  <dgm:cxnLst>
    <dgm:cxn modelId="{6C2B3E82-CBA0-4786-9E4E-EEDE3ADF03AF}" type="presOf" srcId="{9A29CE48-E180-4838-9209-6E363DBD80C0}" destId="{26A93C4A-809D-4AE9-8D5D-9163E480EDDB}" srcOrd="0" destOrd="2" presId="urn:microsoft.com/office/officeart/2008/layout/AlternatingPictureBlocks"/>
    <dgm:cxn modelId="{5D748F8B-8A4D-44DD-8BBC-2B288EFCCCC6}" srcId="{5615007D-FE86-440D-BC53-8FC1DE59922A}" destId="{9A29CE48-E180-4838-9209-6E363DBD80C0}" srcOrd="1" destOrd="0" parTransId="{59225CF6-F505-4B61-B51C-0B4859A91F75}" sibTransId="{58CF762F-1D89-45B4-B46B-30F06BEBE560}"/>
    <dgm:cxn modelId="{80524493-3C05-4A9A-92A8-39F3A423213C}" type="presOf" srcId="{ADCC76BA-B6FC-44E9-B33B-083CB1DA8915}" destId="{7B4E0F10-35D4-45AB-A943-A8FD1B435112}" srcOrd="0" destOrd="1" presId="urn:microsoft.com/office/officeart/2008/layout/AlternatingPictureBlocks"/>
    <dgm:cxn modelId="{1F81DD88-1E27-4BF4-8DEB-E70BEF5ADA23}" srcId="{22B331E1-A4C3-4DC0-97AC-CC29B9763BC6}" destId="{69361A45-5BD1-4683-9F55-1449EE609938}" srcOrd="3" destOrd="0" parTransId="{F588CAEC-F394-4BDD-91A0-939A509BB7CD}" sibTransId="{01008C22-E8EC-4323-B51E-82E5FE2DF5F9}"/>
    <dgm:cxn modelId="{AF35E694-DA74-4FEB-9EA4-938D84D47632}" srcId="{C9344E46-D3E9-457F-AAC9-7323CCA33195}" destId="{63FA9528-FC83-4DA9-9D3F-FC09E2DB3CDB}" srcOrd="0" destOrd="0" parTransId="{300E4D47-13D4-4ADA-8630-D6B203ACA944}" sibTransId="{D141626C-5BE6-4AAB-BD17-77C657EA931B}"/>
    <dgm:cxn modelId="{967E9E72-A833-44C0-83F8-0059E6D481AD}" type="presOf" srcId="{69361A45-5BD1-4683-9F55-1449EE609938}" destId="{F35DB20F-85B1-4F8F-90E7-D396C01E8A7E}" srcOrd="0" destOrd="0" presId="urn:microsoft.com/office/officeart/2008/layout/AlternatingPictureBlocks"/>
    <dgm:cxn modelId="{E63FCDF5-87DA-4C54-BA97-DB4B232C2B6D}" srcId="{22B331E1-A4C3-4DC0-97AC-CC29B9763BC6}" destId="{C9344E46-D3E9-457F-AAC9-7323CCA33195}" srcOrd="0" destOrd="0" parTransId="{F90C47F6-4916-4498-B861-E42E7C68A64E}" sibTransId="{EC6DD2AD-FB09-4F07-B374-32B00BFAF0AA}"/>
    <dgm:cxn modelId="{018B31D0-C9A8-43D6-8A58-37D28380B655}" type="presOf" srcId="{C044AAED-9FF8-403B-B1A2-2B74D604C058}" destId="{26A93C4A-809D-4AE9-8D5D-9163E480EDDB}" srcOrd="0" destOrd="1" presId="urn:microsoft.com/office/officeart/2008/layout/AlternatingPictureBlocks"/>
    <dgm:cxn modelId="{C3C5BBAB-AA8B-44B3-8E56-70B19BCE8C41}" type="presOf" srcId="{877E786E-15E6-4670-9B16-29D3542DA08B}" destId="{7B4E0F10-35D4-45AB-A943-A8FD1B435112}" srcOrd="0" destOrd="0" presId="urn:microsoft.com/office/officeart/2008/layout/AlternatingPictureBlocks"/>
    <dgm:cxn modelId="{2C4E7850-E8F8-4E5C-B05D-4B6AB4D5561B}" srcId="{5615007D-FE86-440D-BC53-8FC1DE59922A}" destId="{C044AAED-9FF8-403B-B1A2-2B74D604C058}" srcOrd="0" destOrd="0" parTransId="{845AC454-07B2-45ED-8DBB-6553A388476A}" sibTransId="{3C4D6B89-8A2D-4748-A614-E95173E14D8B}"/>
    <dgm:cxn modelId="{DA553719-92C6-4594-B36D-0BED8B0C5B49}" type="presOf" srcId="{858FBFDF-8C4C-4446-B3B8-CC07E83DB00A}" destId="{7B4E0F10-35D4-45AB-A943-A8FD1B435112}" srcOrd="0" destOrd="3" presId="urn:microsoft.com/office/officeart/2008/layout/AlternatingPictureBlocks"/>
    <dgm:cxn modelId="{B4B9136E-F26B-48E6-827C-9DD5943B911B}" type="presOf" srcId="{FE1DA835-EF01-4528-9BBF-E815279A70C4}" destId="{F35DB20F-85B1-4F8F-90E7-D396C01E8A7E}" srcOrd="0" destOrd="1" presId="urn:microsoft.com/office/officeart/2008/layout/AlternatingPictureBlocks"/>
    <dgm:cxn modelId="{3927B624-4713-4971-8843-2F8D515D45ED}" srcId="{69361A45-5BD1-4683-9F55-1449EE609938}" destId="{D76CAED7-378B-4045-A337-6473424B8642}" srcOrd="1" destOrd="0" parTransId="{D5A538B7-EA78-484A-B473-CE72617783C7}" sibTransId="{CC9F49D7-6AFD-47D4-91EE-02761F3679EF}"/>
    <dgm:cxn modelId="{3FA0F77A-C8FE-4A52-A491-C78A6542CFBC}" type="presOf" srcId="{63FA9528-FC83-4DA9-9D3F-FC09E2DB3CDB}" destId="{6C44E910-AC1C-4F41-A0A0-C3CC4FA6FF97}" srcOrd="0" destOrd="1" presId="urn:microsoft.com/office/officeart/2008/layout/AlternatingPictureBlocks"/>
    <dgm:cxn modelId="{2E9E357B-B329-4360-9E67-85C4C57B8922}" type="presOf" srcId="{D76CAED7-378B-4045-A337-6473424B8642}" destId="{F35DB20F-85B1-4F8F-90E7-D396C01E8A7E}" srcOrd="0" destOrd="2" presId="urn:microsoft.com/office/officeart/2008/layout/AlternatingPictureBlocks"/>
    <dgm:cxn modelId="{AF27747B-DCED-4297-8669-627E46945D59}" type="presOf" srcId="{C8B9EBE0-B658-4D0A-BA65-3DAF15C5B076}" destId="{7B4E0F10-35D4-45AB-A943-A8FD1B435112}" srcOrd="0" destOrd="2" presId="urn:microsoft.com/office/officeart/2008/layout/AlternatingPictureBlocks"/>
    <dgm:cxn modelId="{EC4B5AC8-2A0C-41C3-95BB-61F2493041AA}" type="presOf" srcId="{5615007D-FE86-440D-BC53-8FC1DE59922A}" destId="{26A93C4A-809D-4AE9-8D5D-9163E480EDDB}" srcOrd="0" destOrd="0" presId="urn:microsoft.com/office/officeart/2008/layout/AlternatingPictureBlocks"/>
    <dgm:cxn modelId="{8E83F053-5B9B-4BFF-B4CA-B8F755F9E8A2}" srcId="{22B331E1-A4C3-4DC0-97AC-CC29B9763BC6}" destId="{877E786E-15E6-4670-9B16-29D3542DA08B}" srcOrd="1" destOrd="0" parTransId="{CC3892ED-0D2F-4462-9735-B819202DA6E4}" sibTransId="{BE78FD3D-B8D0-41CE-B68D-F3320C576523}"/>
    <dgm:cxn modelId="{9F2C25A3-3DEA-4A66-A52D-EA64C4ABC4D6}" type="presOf" srcId="{C9344E46-D3E9-457F-AAC9-7323CCA33195}" destId="{6C44E910-AC1C-4F41-A0A0-C3CC4FA6FF97}" srcOrd="0" destOrd="0" presId="urn:microsoft.com/office/officeart/2008/layout/AlternatingPictureBlocks"/>
    <dgm:cxn modelId="{739D8D7F-C6A0-47C2-9E92-3366EE0213F3}" srcId="{22B331E1-A4C3-4DC0-97AC-CC29B9763BC6}" destId="{5615007D-FE86-440D-BC53-8FC1DE59922A}" srcOrd="2" destOrd="0" parTransId="{9B118FF1-3044-4899-9A8C-7ED1D2926D13}" sibTransId="{8828959C-A88D-4A2D-80A0-C8DB347B6DEB}"/>
    <dgm:cxn modelId="{9B2422C9-C5E1-47C3-B6E1-7F6740A8B0C4}" type="presOf" srcId="{01BF7AFB-E0F5-4D42-ADAB-E5E2B5BEE37A}" destId="{6C44E910-AC1C-4F41-A0A0-C3CC4FA6FF97}" srcOrd="0" destOrd="2" presId="urn:microsoft.com/office/officeart/2008/layout/AlternatingPictureBlocks"/>
    <dgm:cxn modelId="{02848987-0536-4787-B956-EBC95873775E}" srcId="{69361A45-5BD1-4683-9F55-1449EE609938}" destId="{FE1DA835-EF01-4528-9BBF-E815279A70C4}" srcOrd="0" destOrd="0" parTransId="{FA8FE0BA-8FD1-41C4-BC6D-DB3A7BFE2382}" sibTransId="{B629D49E-6B2F-44F0-AEF2-FC36AD698A76}"/>
    <dgm:cxn modelId="{7ADF36DD-92A2-4BD7-AECE-BEF561C9E010}" srcId="{877E786E-15E6-4670-9B16-29D3542DA08B}" destId="{ADCC76BA-B6FC-44E9-B33B-083CB1DA8915}" srcOrd="0" destOrd="0" parTransId="{A7489FEA-E459-420B-98C9-4E7DB766498B}" sibTransId="{3A4CD358-3421-4C02-8258-B935F0C3F2FB}"/>
    <dgm:cxn modelId="{4CDD61A3-0703-44B7-AAAD-09393C79EA9B}" srcId="{877E786E-15E6-4670-9B16-29D3542DA08B}" destId="{858FBFDF-8C4C-4446-B3B8-CC07E83DB00A}" srcOrd="2" destOrd="0" parTransId="{246ED4A0-1890-406F-B4A1-29804A3D8DA0}" sibTransId="{1FEA4116-7CCA-429C-9248-291A55BCD607}"/>
    <dgm:cxn modelId="{1B6D8B05-1242-437B-95F4-D06A78ED324B}" srcId="{5615007D-FE86-440D-BC53-8FC1DE59922A}" destId="{A524A512-6927-4449-BFAD-17855FE91D6D}" srcOrd="2" destOrd="0" parTransId="{8B8E0810-6C50-4365-9C82-49858F8F8B38}" sibTransId="{7022F240-DFD8-4083-8086-9056C12FFCBC}"/>
    <dgm:cxn modelId="{F4320521-AD69-45D7-8170-00D144DA3F4C}" type="presOf" srcId="{A524A512-6927-4449-BFAD-17855FE91D6D}" destId="{26A93C4A-809D-4AE9-8D5D-9163E480EDDB}" srcOrd="0" destOrd="3" presId="urn:microsoft.com/office/officeart/2008/layout/AlternatingPictureBlocks"/>
    <dgm:cxn modelId="{A5089243-2575-4137-8AEE-C6BC5E0B1658}" srcId="{C9344E46-D3E9-457F-AAC9-7323CCA33195}" destId="{01BF7AFB-E0F5-4D42-ADAB-E5E2B5BEE37A}" srcOrd="1" destOrd="0" parTransId="{20E3CCAC-80E7-420E-85D8-97DC864B972B}" sibTransId="{4101E3B3-312E-4172-A3EA-9EB1A36BE0CE}"/>
    <dgm:cxn modelId="{AD452D21-4466-420C-A2DF-3C7F503DA444}" srcId="{877E786E-15E6-4670-9B16-29D3542DA08B}" destId="{C8B9EBE0-B658-4D0A-BA65-3DAF15C5B076}" srcOrd="1" destOrd="0" parTransId="{22C47555-3AD0-42BD-A0D2-EE830A49012A}" sibTransId="{8BFA0D26-9428-4EA1-803E-03270A813165}"/>
    <dgm:cxn modelId="{86EB34BF-1934-4970-BC0B-996D79C0F64D}" type="presOf" srcId="{22B331E1-A4C3-4DC0-97AC-CC29B9763BC6}" destId="{64DABFCD-B6D4-4262-8FFE-FA1B05A55710}" srcOrd="0" destOrd="0" presId="urn:microsoft.com/office/officeart/2008/layout/AlternatingPictureBlocks"/>
    <dgm:cxn modelId="{29B798BE-CB34-4A80-B382-A7F7A8EDE2E9}" type="presParOf" srcId="{64DABFCD-B6D4-4262-8FFE-FA1B05A55710}" destId="{631A4212-ECED-47D3-943F-29E9E20C9CBF}" srcOrd="0" destOrd="0" presId="urn:microsoft.com/office/officeart/2008/layout/AlternatingPictureBlocks"/>
    <dgm:cxn modelId="{34A18FB9-C3B0-4D5F-8700-F3C9D26E328B}" type="presParOf" srcId="{631A4212-ECED-47D3-943F-29E9E20C9CBF}" destId="{6C44E910-AC1C-4F41-A0A0-C3CC4FA6FF97}" srcOrd="0" destOrd="0" presId="urn:microsoft.com/office/officeart/2008/layout/AlternatingPictureBlocks"/>
    <dgm:cxn modelId="{390AF4EB-FC07-4552-8924-8DFC1F5486FB}" type="presParOf" srcId="{631A4212-ECED-47D3-943F-29E9E20C9CBF}" destId="{54D48885-9D27-4F09-892D-9875D3FAA7FA}" srcOrd="1" destOrd="0" presId="urn:microsoft.com/office/officeart/2008/layout/AlternatingPictureBlocks"/>
    <dgm:cxn modelId="{0F0C1719-E23E-4114-91DF-13AF685DEEF0}" type="presParOf" srcId="{64DABFCD-B6D4-4262-8FFE-FA1B05A55710}" destId="{15377593-9090-479E-906A-7993C181E1F9}" srcOrd="1" destOrd="0" presId="urn:microsoft.com/office/officeart/2008/layout/AlternatingPictureBlocks"/>
    <dgm:cxn modelId="{4AB62247-F149-446D-AC86-EEC9D69592D8}" type="presParOf" srcId="{64DABFCD-B6D4-4262-8FFE-FA1B05A55710}" destId="{D30866D9-FEDE-4285-859E-3364AFE56386}" srcOrd="2" destOrd="0" presId="urn:microsoft.com/office/officeart/2008/layout/AlternatingPictureBlocks"/>
    <dgm:cxn modelId="{3525D2F3-25C3-49D3-97C2-92EF66A2AE68}" type="presParOf" srcId="{D30866D9-FEDE-4285-859E-3364AFE56386}" destId="{7B4E0F10-35D4-45AB-A943-A8FD1B435112}" srcOrd="0" destOrd="0" presId="urn:microsoft.com/office/officeart/2008/layout/AlternatingPictureBlocks"/>
    <dgm:cxn modelId="{1E4CA02F-8626-465C-A080-F7A5FEA06899}" type="presParOf" srcId="{D30866D9-FEDE-4285-859E-3364AFE56386}" destId="{4FE12697-0E8F-4678-B685-633F3D453E11}" srcOrd="1" destOrd="0" presId="urn:microsoft.com/office/officeart/2008/layout/AlternatingPictureBlocks"/>
    <dgm:cxn modelId="{FFAEBD0F-8776-46A4-8AD3-C36DC61486F7}" type="presParOf" srcId="{64DABFCD-B6D4-4262-8FFE-FA1B05A55710}" destId="{F3118FF4-7B8A-44CF-ADFC-7A40621932F6}" srcOrd="3" destOrd="0" presId="urn:microsoft.com/office/officeart/2008/layout/AlternatingPictureBlocks"/>
    <dgm:cxn modelId="{4C0F71B7-D141-4BD6-8E57-B89A0A006A21}" type="presParOf" srcId="{64DABFCD-B6D4-4262-8FFE-FA1B05A55710}" destId="{8BDD5125-1336-4E1A-B201-EB2303353510}" srcOrd="4" destOrd="0" presId="urn:microsoft.com/office/officeart/2008/layout/AlternatingPictureBlocks"/>
    <dgm:cxn modelId="{AC854F24-950A-4C7D-BEAA-18517B2B5D7B}" type="presParOf" srcId="{8BDD5125-1336-4E1A-B201-EB2303353510}" destId="{26A93C4A-809D-4AE9-8D5D-9163E480EDDB}" srcOrd="0" destOrd="0" presId="urn:microsoft.com/office/officeart/2008/layout/AlternatingPictureBlocks"/>
    <dgm:cxn modelId="{644D0DB7-83F1-4CE5-8E54-0FFD53858F7A}" type="presParOf" srcId="{8BDD5125-1336-4E1A-B201-EB2303353510}" destId="{A44D2EA9-3F2A-4AE0-9B21-7506F7DFFC7F}" srcOrd="1" destOrd="0" presId="urn:microsoft.com/office/officeart/2008/layout/AlternatingPictureBlocks"/>
    <dgm:cxn modelId="{71FB8ED8-97A3-4538-BB8D-79344034DCF9}" type="presParOf" srcId="{64DABFCD-B6D4-4262-8FFE-FA1B05A55710}" destId="{398B2340-D69D-461B-9673-DEFFED3049C1}" srcOrd="5" destOrd="0" presId="urn:microsoft.com/office/officeart/2008/layout/AlternatingPictureBlocks"/>
    <dgm:cxn modelId="{A98359BE-2739-44F8-B6B6-C234D4182A3C}" type="presParOf" srcId="{64DABFCD-B6D4-4262-8FFE-FA1B05A55710}" destId="{77773977-4851-49C4-9C38-80324F162924}" srcOrd="6" destOrd="0" presId="urn:microsoft.com/office/officeart/2008/layout/AlternatingPictureBlocks"/>
    <dgm:cxn modelId="{A3F61844-1307-4438-A6A1-DA686F0D5602}" type="presParOf" srcId="{77773977-4851-49C4-9C38-80324F162924}" destId="{F35DB20F-85B1-4F8F-90E7-D396C01E8A7E}" srcOrd="0" destOrd="0" presId="urn:microsoft.com/office/officeart/2008/layout/AlternatingPictureBlocks"/>
    <dgm:cxn modelId="{A6EEE551-B195-4126-B614-F89A7C99B156}" type="presParOf" srcId="{77773977-4851-49C4-9C38-80324F162924}" destId="{145ED8A7-EF2F-4CCD-A8E4-F34062C690DA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22B331E1-A4C3-4DC0-97AC-CC29B9763BC6}" type="doc">
      <dgm:prSet loTypeId="urn:microsoft.com/office/officeart/2008/layout/AlternatingPictureBlock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61E6D78C-A366-4793-A339-0D60173F772B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Обучение волонтерского актива.</a:t>
          </a:r>
        </a:p>
      </dgm:t>
    </dgm:pt>
    <dgm:pt modelId="{A533B4B3-5708-45DF-9AFF-A51A740BD67E}" type="parTrans" cxnId="{D7AF5621-B27F-437C-A333-DF4DF06A5173}">
      <dgm:prSet/>
      <dgm:spPr/>
      <dgm:t>
        <a:bodyPr/>
        <a:lstStyle/>
        <a:p>
          <a:endParaRPr lang="ru-RU"/>
        </a:p>
      </dgm:t>
    </dgm:pt>
    <dgm:pt modelId="{7864321B-F3BC-4A65-BF00-DAA1C352D473}" type="sibTrans" cxnId="{D7AF5621-B27F-437C-A333-DF4DF06A5173}">
      <dgm:prSet/>
      <dgm:spPr/>
      <dgm:t>
        <a:bodyPr/>
        <a:lstStyle/>
        <a:p>
          <a:endParaRPr lang="ru-RU"/>
        </a:p>
      </dgm:t>
    </dgm:pt>
    <dgm:pt modelId="{A18919BE-E4FE-4228-B988-4980DE0A8576}">
      <dgm:prSet phldrT="[Текст]" custT="1"/>
      <dgm:spPr/>
      <dgm:t>
        <a:bodyPr/>
        <a:lstStyle/>
        <a:p>
          <a:r>
            <a:rPr lang="ru-RU" sz="1200" b="1" err="1">
              <a:solidFill>
                <a:schemeClr val="bg1"/>
              </a:solidFill>
            </a:rPr>
            <a:t>КВНовское</a:t>
          </a:r>
          <a:r>
            <a:rPr lang="ru-RU" sz="1200" b="1">
              <a:solidFill>
                <a:schemeClr val="bg1"/>
              </a:solidFill>
            </a:rPr>
            <a:t> – районная лига КВН «Лига БАМ»</a:t>
          </a:r>
        </a:p>
      </dgm:t>
    </dgm:pt>
    <dgm:pt modelId="{E4EFE4A1-AE5C-4BE3-8A72-66E6DA4FC6F6}" type="parTrans" cxnId="{810CAB2A-D400-4E8C-954D-347A26CF22F8}">
      <dgm:prSet/>
      <dgm:spPr/>
      <dgm:t>
        <a:bodyPr/>
        <a:lstStyle/>
        <a:p>
          <a:endParaRPr lang="ru-RU"/>
        </a:p>
      </dgm:t>
    </dgm:pt>
    <dgm:pt modelId="{BA4EC142-D87F-4BAB-BCD6-1BB5E1FC8D53}" type="sibTrans" cxnId="{810CAB2A-D400-4E8C-954D-347A26CF22F8}">
      <dgm:prSet/>
      <dgm:spPr/>
      <dgm:t>
        <a:bodyPr/>
        <a:lstStyle/>
        <a:p>
          <a:endParaRPr lang="ru-RU"/>
        </a:p>
      </dgm:t>
    </dgm:pt>
    <dgm:pt modelId="{21295D84-60A7-45CA-9C93-D3ADF3172A3F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Популяризация КВН-</a:t>
          </a:r>
          <a:r>
            <a:rPr lang="ru-RU" sz="1200" err="1">
              <a:solidFill>
                <a:schemeClr val="bg1"/>
              </a:solidFill>
            </a:rPr>
            <a:t>ского</a:t>
          </a:r>
          <a:r>
            <a:rPr lang="ru-RU" sz="1200">
              <a:solidFill>
                <a:schemeClr val="bg1"/>
              </a:solidFill>
            </a:rPr>
            <a:t> движения.</a:t>
          </a:r>
        </a:p>
      </dgm:t>
    </dgm:pt>
    <dgm:pt modelId="{CB6CE18E-B850-4DBF-8309-912FA639A779}" type="parTrans" cxnId="{51C58693-99C8-492E-BA8C-788E7865D237}">
      <dgm:prSet/>
      <dgm:spPr/>
      <dgm:t>
        <a:bodyPr/>
        <a:lstStyle/>
        <a:p>
          <a:endParaRPr lang="ru-RU"/>
        </a:p>
      </dgm:t>
    </dgm:pt>
    <dgm:pt modelId="{FCAECA6D-3115-4355-BA82-78DF0D347C98}" type="sibTrans" cxnId="{51C58693-99C8-492E-BA8C-788E7865D237}">
      <dgm:prSet/>
      <dgm:spPr/>
      <dgm:t>
        <a:bodyPr/>
        <a:lstStyle/>
        <a:p>
          <a:endParaRPr lang="ru-RU"/>
        </a:p>
      </dgm:t>
    </dgm:pt>
    <dgm:pt modelId="{2993B8D6-6780-4E0D-A1F7-EC42D64DBD58}">
      <dgm:prSet phldrT="[Текст]" custT="1"/>
      <dgm:spPr/>
      <dgm:t>
        <a:bodyPr/>
        <a:lstStyle/>
        <a:p>
          <a:r>
            <a:rPr lang="ru-RU" sz="1200" b="1">
              <a:solidFill>
                <a:schemeClr val="bg1"/>
              </a:solidFill>
            </a:rPr>
            <a:t>Волонтерское – муниципальное волонтерское движение «Радуга Добра» (9 отрядов)</a:t>
          </a:r>
          <a:endParaRPr lang="ru-RU" sz="1200">
            <a:solidFill>
              <a:schemeClr val="bg1"/>
            </a:solidFill>
          </a:endParaRPr>
        </a:p>
      </dgm:t>
    </dgm:pt>
    <dgm:pt modelId="{39545A90-F712-4036-A46B-43AAD0D9C217}" type="parTrans" cxnId="{40FCD0BE-AD02-4BBD-BB8A-B6756709F833}">
      <dgm:prSet/>
      <dgm:spPr/>
      <dgm:t>
        <a:bodyPr/>
        <a:lstStyle/>
        <a:p>
          <a:endParaRPr lang="ru-RU"/>
        </a:p>
      </dgm:t>
    </dgm:pt>
    <dgm:pt modelId="{B154718C-3DE7-45F8-B513-25C09D3F072B}" type="sibTrans" cxnId="{40FCD0BE-AD02-4BBD-BB8A-B6756709F833}">
      <dgm:prSet/>
      <dgm:spPr/>
      <dgm:t>
        <a:bodyPr/>
        <a:lstStyle/>
        <a:p>
          <a:endParaRPr lang="ru-RU"/>
        </a:p>
      </dgm:t>
    </dgm:pt>
    <dgm:pt modelId="{758E65FC-6F15-428F-96DB-C573932E3C3D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Участие в проведении благотворительных акций.</a:t>
          </a:r>
        </a:p>
      </dgm:t>
    </dgm:pt>
    <dgm:pt modelId="{A17FF1CA-DE99-47BB-96CC-F58896B08B7B}" type="parTrans" cxnId="{AA6D9E06-23DC-46EE-AA29-712B3705CB74}">
      <dgm:prSet/>
      <dgm:spPr/>
      <dgm:t>
        <a:bodyPr/>
        <a:lstStyle/>
        <a:p>
          <a:endParaRPr lang="ru-RU"/>
        </a:p>
      </dgm:t>
    </dgm:pt>
    <dgm:pt modelId="{CDB52880-B82E-484A-BE21-D656291D93D9}" type="sibTrans" cxnId="{AA6D9E06-23DC-46EE-AA29-712B3705CB74}">
      <dgm:prSet/>
      <dgm:spPr/>
      <dgm:t>
        <a:bodyPr/>
        <a:lstStyle/>
        <a:p>
          <a:endParaRPr lang="ru-RU"/>
        </a:p>
      </dgm:t>
    </dgm:pt>
    <dgm:pt modelId="{DD8321CF-7389-4051-A910-9953B6396F76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Участие в межрайонных соревнованиях.</a:t>
          </a:r>
        </a:p>
      </dgm:t>
    </dgm:pt>
    <dgm:pt modelId="{7D85EB58-FB98-4EBD-B841-BE1DE17E7F78}" type="parTrans" cxnId="{7F6C839E-BF1E-4D1F-9A4A-FB7492661941}">
      <dgm:prSet/>
      <dgm:spPr/>
      <dgm:t>
        <a:bodyPr/>
        <a:lstStyle/>
        <a:p>
          <a:endParaRPr lang="ru-RU"/>
        </a:p>
      </dgm:t>
    </dgm:pt>
    <dgm:pt modelId="{93BCC96E-4C03-42A1-9887-ABC440CA9FCF}" type="sibTrans" cxnId="{7F6C839E-BF1E-4D1F-9A4A-FB7492661941}">
      <dgm:prSet/>
      <dgm:spPr/>
      <dgm:t>
        <a:bodyPr/>
        <a:lstStyle/>
        <a:p>
          <a:endParaRPr lang="ru-RU"/>
        </a:p>
      </dgm:t>
    </dgm:pt>
    <dgm:pt modelId="{D84E0D2A-3E56-427B-9427-FB1C4A42B1A3}">
      <dgm:prSet phldrT="[Текст]" custT="1"/>
      <dgm:spPr/>
      <dgm:t>
        <a:bodyPr/>
        <a:lstStyle/>
        <a:p>
          <a:r>
            <a:rPr lang="ru-RU" sz="1200">
              <a:solidFill>
                <a:schemeClr val="bg1"/>
              </a:solidFill>
            </a:rPr>
            <a:t>Развитие в молодежи ответственности, взаимопомощи.</a:t>
          </a:r>
        </a:p>
      </dgm:t>
    </dgm:pt>
    <dgm:pt modelId="{CACCCDBF-2E08-42FF-9041-C17FAB81009A}" type="parTrans" cxnId="{7355A139-59E9-4E3D-BADF-4F647683D56D}">
      <dgm:prSet/>
      <dgm:spPr/>
      <dgm:t>
        <a:bodyPr/>
        <a:lstStyle/>
        <a:p>
          <a:endParaRPr lang="ru-RU"/>
        </a:p>
      </dgm:t>
    </dgm:pt>
    <dgm:pt modelId="{EF51ABC9-8130-48A0-B855-C96471DA070A}" type="sibTrans" cxnId="{7355A139-59E9-4E3D-BADF-4F647683D56D}">
      <dgm:prSet/>
      <dgm:spPr/>
      <dgm:t>
        <a:bodyPr/>
        <a:lstStyle/>
        <a:p>
          <a:endParaRPr lang="ru-RU"/>
        </a:p>
      </dgm:t>
    </dgm:pt>
    <dgm:pt modelId="{D9D86E5E-3679-4843-8F95-A7381FA0DA4F}">
      <dgm:prSet phldrT="[Текст]" custT="1"/>
      <dgm:spPr/>
      <dgm:t>
        <a:bodyPr/>
        <a:lstStyle/>
        <a:p>
          <a:r>
            <a:rPr lang="ru-RU" sz="1200"/>
            <a:t>Пропаганда здорового образа жизни.</a:t>
          </a:r>
        </a:p>
      </dgm:t>
    </dgm:pt>
    <dgm:pt modelId="{DF4B906B-4265-499D-B26D-BA2FAEAABB35}" type="parTrans" cxnId="{111E296D-7E50-4AA7-9B5C-475AEC82382C}">
      <dgm:prSet/>
      <dgm:spPr/>
      <dgm:t>
        <a:bodyPr/>
        <a:lstStyle/>
        <a:p>
          <a:endParaRPr lang="ru-RU"/>
        </a:p>
      </dgm:t>
    </dgm:pt>
    <dgm:pt modelId="{6B3C5F29-C297-49D0-B300-95DF0705D162}" type="sibTrans" cxnId="{111E296D-7E50-4AA7-9B5C-475AEC82382C}">
      <dgm:prSet/>
      <dgm:spPr/>
      <dgm:t>
        <a:bodyPr/>
        <a:lstStyle/>
        <a:p>
          <a:endParaRPr lang="ru-RU"/>
        </a:p>
      </dgm:t>
    </dgm:pt>
    <dgm:pt modelId="{0D1408E0-6DEE-45DC-93D8-61262E366912}">
      <dgm:prSet phldrT="[Текст]" custT="1"/>
      <dgm:spPr/>
      <dgm:t>
        <a:bodyPr/>
        <a:lstStyle/>
        <a:p>
          <a:r>
            <a:rPr lang="ru-RU" sz="1200" b="1"/>
            <a:t>Спортивное – 4 общественных организации спорта (Федерация бокса г. Усть-Кута, Клуб спортивных единоборств «Святогор», Спортивный клуб восточных единоборств «Легион», Клуб любителей настольного тенниса)</a:t>
          </a:r>
        </a:p>
      </dgm:t>
    </dgm:pt>
    <dgm:pt modelId="{EA351BED-B3B2-4530-A090-7804D2136F61}" type="parTrans" cxnId="{B67851F1-5E50-4217-AE4D-75093A78877D}">
      <dgm:prSet/>
      <dgm:spPr/>
      <dgm:t>
        <a:bodyPr/>
        <a:lstStyle/>
        <a:p>
          <a:endParaRPr lang="ru-RU"/>
        </a:p>
      </dgm:t>
    </dgm:pt>
    <dgm:pt modelId="{9C4F4257-00DA-411A-8F0D-E50F83611FDF}" type="sibTrans" cxnId="{B67851F1-5E50-4217-AE4D-75093A78877D}">
      <dgm:prSet/>
      <dgm:spPr/>
      <dgm:t>
        <a:bodyPr/>
        <a:lstStyle/>
        <a:p>
          <a:endParaRPr lang="ru-RU"/>
        </a:p>
      </dgm:t>
    </dgm:pt>
    <dgm:pt modelId="{711BAEF9-F622-4B7F-A5CE-11A03B4EB2FC}">
      <dgm:prSet phldrT="[Текст]" custT="1"/>
      <dgm:spPr/>
      <dgm:t>
        <a:bodyPr/>
        <a:lstStyle/>
        <a:p>
          <a:r>
            <a:rPr lang="ru-RU" sz="1200"/>
            <a:t>Проведение спортивных турниров.</a:t>
          </a:r>
        </a:p>
      </dgm:t>
    </dgm:pt>
    <dgm:pt modelId="{F6A0385A-1F14-4BEE-AD64-244C4836835C}" type="parTrans" cxnId="{3A8520CE-A301-4BB3-AD8B-7FBE9594ACC6}">
      <dgm:prSet/>
      <dgm:spPr/>
      <dgm:t>
        <a:bodyPr/>
        <a:lstStyle/>
        <a:p>
          <a:endParaRPr lang="ru-RU"/>
        </a:p>
      </dgm:t>
    </dgm:pt>
    <dgm:pt modelId="{35A10FAE-C2D3-456B-915E-30B31C7EF10B}" type="sibTrans" cxnId="{3A8520CE-A301-4BB3-AD8B-7FBE9594ACC6}">
      <dgm:prSet/>
      <dgm:spPr/>
      <dgm:t>
        <a:bodyPr/>
        <a:lstStyle/>
        <a:p>
          <a:endParaRPr lang="ru-RU"/>
        </a:p>
      </dgm:t>
    </dgm:pt>
    <dgm:pt modelId="{95AE547F-7404-4C4D-BA26-918BE4988C6D}">
      <dgm:prSet phldrT="[Текст]" custT="1"/>
      <dgm:spPr/>
      <dgm:t>
        <a:bodyPr/>
        <a:lstStyle/>
        <a:p>
          <a:r>
            <a:rPr lang="ru-RU" sz="1200" b="1"/>
            <a:t>ЮНАРМИЯ</a:t>
          </a:r>
        </a:p>
      </dgm:t>
    </dgm:pt>
    <dgm:pt modelId="{9F2F92CE-2E65-4C5A-A65C-84856AE34BBC}" type="parTrans" cxnId="{907A05DE-0956-480B-88EF-BB5652430D31}">
      <dgm:prSet/>
      <dgm:spPr/>
      <dgm:t>
        <a:bodyPr/>
        <a:lstStyle/>
        <a:p>
          <a:endParaRPr lang="ru-RU"/>
        </a:p>
      </dgm:t>
    </dgm:pt>
    <dgm:pt modelId="{8C5D2D80-39A4-442E-9355-3AEEE466BF92}" type="sibTrans" cxnId="{907A05DE-0956-480B-88EF-BB5652430D31}">
      <dgm:prSet/>
      <dgm:spPr/>
      <dgm:t>
        <a:bodyPr/>
        <a:lstStyle/>
        <a:p>
          <a:endParaRPr lang="ru-RU"/>
        </a:p>
      </dgm:t>
    </dgm:pt>
    <dgm:pt modelId="{8A4D211A-D85B-4655-A702-D3FE2268336B}">
      <dgm:prSet phldrT="[Текст]" custT="1"/>
      <dgm:spPr/>
      <dgm:t>
        <a:bodyPr/>
        <a:lstStyle/>
        <a:p>
          <a:r>
            <a:rPr lang="ru-RU" sz="1200" dirty="0"/>
            <a:t>В 2017 году проведена подготовительная работа по открытию местного отделения на территории Усть-Кутского района.</a:t>
          </a:r>
        </a:p>
      </dgm:t>
    </dgm:pt>
    <dgm:pt modelId="{4FAE2D5B-1BFA-46FC-872B-2367732935E2}" type="sibTrans" cxnId="{E52C3A49-7DBD-4330-BC6E-E9B9F833B3B3}">
      <dgm:prSet/>
      <dgm:spPr/>
      <dgm:t>
        <a:bodyPr/>
        <a:lstStyle/>
        <a:p>
          <a:endParaRPr lang="ru-RU"/>
        </a:p>
      </dgm:t>
    </dgm:pt>
    <dgm:pt modelId="{30ADF66B-7370-4EF5-9952-60046CD9DF27}" type="parTrans" cxnId="{E52C3A49-7DBD-4330-BC6E-E9B9F833B3B3}">
      <dgm:prSet/>
      <dgm:spPr/>
      <dgm:t>
        <a:bodyPr/>
        <a:lstStyle/>
        <a:p>
          <a:endParaRPr lang="ru-RU"/>
        </a:p>
      </dgm:t>
    </dgm:pt>
    <dgm:pt modelId="{87AD6240-D34A-4F64-B05D-ECDC00F8E557}">
      <dgm:prSet phldrT="[Текст]" custT="1"/>
      <dgm:spPr/>
      <dgm:t>
        <a:bodyPr/>
        <a:lstStyle/>
        <a:p>
          <a:r>
            <a:rPr lang="ru-RU" sz="1200" smtClean="0"/>
            <a:t>В 2019 году в ряды принято 47 юнармейцев</a:t>
          </a:r>
          <a:endParaRPr lang="ru-RU" sz="1200" dirty="0"/>
        </a:p>
      </dgm:t>
    </dgm:pt>
    <dgm:pt modelId="{CF0BC6B9-1A00-4B9E-A924-306AA2D38F7A}" type="parTrans" cxnId="{B4E80FBD-8D83-4C80-9131-64288ECE6707}">
      <dgm:prSet/>
      <dgm:spPr/>
      <dgm:t>
        <a:bodyPr/>
        <a:lstStyle/>
        <a:p>
          <a:endParaRPr lang="ru-RU"/>
        </a:p>
      </dgm:t>
    </dgm:pt>
    <dgm:pt modelId="{F83B00E6-13D5-4B95-BF55-8C977B2A3BED}" type="sibTrans" cxnId="{B4E80FBD-8D83-4C80-9131-64288ECE6707}">
      <dgm:prSet/>
      <dgm:spPr/>
      <dgm:t>
        <a:bodyPr/>
        <a:lstStyle/>
        <a:p>
          <a:endParaRPr lang="ru-RU"/>
        </a:p>
      </dgm:t>
    </dgm:pt>
    <dgm:pt modelId="{64DABFCD-B6D4-4262-8FFE-FA1B05A55710}" type="pres">
      <dgm:prSet presAssocID="{22B331E1-A4C3-4DC0-97AC-CC29B9763BC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38AA9DC-4BA5-44D0-9162-B7C00B49479C}" type="pres">
      <dgm:prSet presAssocID="{2993B8D6-6780-4E0D-A1F7-EC42D64DBD58}" presName="comp" presStyleCnt="0"/>
      <dgm:spPr/>
    </dgm:pt>
    <dgm:pt modelId="{00CCC216-8D14-4A2E-A215-0612D3A69904}" type="pres">
      <dgm:prSet presAssocID="{2993B8D6-6780-4E0D-A1F7-EC42D64DBD58}" presName="rect2" presStyleLbl="node1" presStyleIdx="0" presStyleCnt="4" custScaleX="112113" custLinFactNeighborX="196" custLinFactNeighborY="-368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B2885C6-9FDB-4703-8C80-EE6CD3968C96}" type="pres">
      <dgm:prSet presAssocID="{2993B8D6-6780-4E0D-A1F7-EC42D64DBD58}" presName="rect1" presStyleLbl="lnNode1" presStyleIdx="0" presStyleCnt="4" custLinFactNeighborX="-26114" custLinFactNeighborY="1477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B22D725E-9A5F-4E1A-9AE7-2956BE31A913}" type="pres">
      <dgm:prSet presAssocID="{B154718C-3DE7-45F8-B513-25C09D3F072B}" presName="sibTrans" presStyleCnt="0"/>
      <dgm:spPr/>
    </dgm:pt>
    <dgm:pt modelId="{0B62EE54-A1F0-4350-B4F5-2E619A2DABDF}" type="pres">
      <dgm:prSet presAssocID="{0D1408E0-6DEE-45DC-93D8-61262E366912}" presName="comp" presStyleCnt="0"/>
      <dgm:spPr/>
    </dgm:pt>
    <dgm:pt modelId="{1868DC79-48D4-45D0-B5A3-629DA8D0F285}" type="pres">
      <dgm:prSet presAssocID="{0D1408E0-6DEE-45DC-93D8-61262E366912}" presName="rect2" presStyleLbl="node1" presStyleIdx="1" presStyleCnt="4" custScaleX="116110" custLinFactNeighborX="-10022" custLinFactNeighborY="-221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F010465-2427-4CC4-833E-F54B30C88200}" type="pres">
      <dgm:prSet presAssocID="{0D1408E0-6DEE-45DC-93D8-61262E366912}" presName="rect1" presStyleLbl="ln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endParaRPr lang="ru-RU"/>
        </a:p>
      </dgm:t>
    </dgm:pt>
    <dgm:pt modelId="{9A553F89-BA66-4126-B5D8-37085A712B28}" type="pres">
      <dgm:prSet presAssocID="{9C4F4257-00DA-411A-8F0D-E50F83611FDF}" presName="sibTrans" presStyleCnt="0"/>
      <dgm:spPr/>
    </dgm:pt>
    <dgm:pt modelId="{510105F5-C55C-4E1F-B974-38FE1A9E79B1}" type="pres">
      <dgm:prSet presAssocID="{A18919BE-E4FE-4228-B988-4980DE0A8576}" presName="comp" presStyleCnt="0"/>
      <dgm:spPr/>
    </dgm:pt>
    <dgm:pt modelId="{C04B38CD-32D8-4550-9ABE-9EC259590446}" type="pres">
      <dgm:prSet presAssocID="{A18919BE-E4FE-4228-B988-4980DE0A8576}" presName="rect2" presStyleLbl="node1" presStyleIdx="2" presStyleCnt="4" custScaleX="11716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47DDBD5-8D88-4906-B6F7-8BD299BB3EE5}" type="pres">
      <dgm:prSet presAssocID="{A18919BE-E4FE-4228-B988-4980DE0A8576}" presName="rect1" presStyleLbl="lnNode1" presStyleIdx="2" presStyleCnt="4" custLinFactNeighborX="-20145" custLinFactNeighborY="2216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8AB5BD4E-8F88-405F-B361-8F57499640AE}" type="pres">
      <dgm:prSet presAssocID="{BA4EC142-D87F-4BAB-BCD6-1BB5E1FC8D53}" presName="sibTrans" presStyleCnt="0"/>
      <dgm:spPr/>
    </dgm:pt>
    <dgm:pt modelId="{387F1CC9-303C-43A2-ADF4-003249F40EF8}" type="pres">
      <dgm:prSet presAssocID="{95AE547F-7404-4C4D-BA26-918BE4988C6D}" presName="comp" presStyleCnt="0"/>
      <dgm:spPr/>
    </dgm:pt>
    <dgm:pt modelId="{3FFCD413-48FE-49B4-B493-1F0D5E0B03D5}" type="pres">
      <dgm:prSet presAssocID="{95AE547F-7404-4C4D-BA26-918BE4988C6D}" presName="rect2" presStyleLbl="node1" presStyleIdx="3" presStyleCnt="4" custScaleX="118486" custLinFactNeighborX="-8686" custLinFactNeighborY="-10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D8546A9-A7A2-4020-BECD-1EB45FC5EDB3}" type="pres">
      <dgm:prSet presAssocID="{95AE547F-7404-4C4D-BA26-918BE4988C6D}" presName="rect1" presStyleLbl="lnNod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</dgm:ptLst>
  <dgm:cxnLst>
    <dgm:cxn modelId="{7F6C839E-BF1E-4D1F-9A4A-FB7492661941}" srcId="{A18919BE-E4FE-4228-B988-4980DE0A8576}" destId="{DD8321CF-7389-4051-A910-9953B6396F76}" srcOrd="1" destOrd="0" parTransId="{7D85EB58-FB98-4EBD-B841-BE1DE17E7F78}" sibTransId="{93BCC96E-4C03-42A1-9887-ABC440CA9FCF}"/>
    <dgm:cxn modelId="{A8A3D500-7482-4497-80A1-9ED8702ADA34}" type="presOf" srcId="{95AE547F-7404-4C4D-BA26-918BE4988C6D}" destId="{3FFCD413-48FE-49B4-B493-1F0D5E0B03D5}" srcOrd="0" destOrd="0" presId="urn:microsoft.com/office/officeart/2008/layout/AlternatingPictureBlocks"/>
    <dgm:cxn modelId="{C95503C8-3E49-4D10-B110-EF2D0BCBF348}" type="presOf" srcId="{A18919BE-E4FE-4228-B988-4980DE0A8576}" destId="{C04B38CD-32D8-4550-9ABE-9EC259590446}" srcOrd="0" destOrd="0" presId="urn:microsoft.com/office/officeart/2008/layout/AlternatingPictureBlocks"/>
    <dgm:cxn modelId="{D7AF5621-B27F-437C-A333-DF4DF06A5173}" srcId="{2993B8D6-6780-4E0D-A1F7-EC42D64DBD58}" destId="{61E6D78C-A366-4793-A339-0D60173F772B}" srcOrd="0" destOrd="0" parTransId="{A533B4B3-5708-45DF-9AFF-A51A740BD67E}" sibTransId="{7864321B-F3BC-4A65-BF00-DAA1C352D473}"/>
    <dgm:cxn modelId="{4D63C086-F0AC-44F6-A882-6C0156C1EA1D}" type="presOf" srcId="{22B331E1-A4C3-4DC0-97AC-CC29B9763BC6}" destId="{64DABFCD-B6D4-4262-8FFE-FA1B05A55710}" srcOrd="0" destOrd="0" presId="urn:microsoft.com/office/officeart/2008/layout/AlternatingPictureBlocks"/>
    <dgm:cxn modelId="{31D7BAFC-03D4-49DA-A612-2B905C3C79EC}" type="presOf" srcId="{61E6D78C-A366-4793-A339-0D60173F772B}" destId="{00CCC216-8D14-4A2E-A215-0612D3A69904}" srcOrd="0" destOrd="1" presId="urn:microsoft.com/office/officeart/2008/layout/AlternatingPictureBlocks"/>
    <dgm:cxn modelId="{717CC6CF-E528-4D46-A234-1FD6E90F5049}" type="presOf" srcId="{D84E0D2A-3E56-427B-9427-FB1C4A42B1A3}" destId="{C04B38CD-32D8-4550-9ABE-9EC259590446}" srcOrd="0" destOrd="3" presId="urn:microsoft.com/office/officeart/2008/layout/AlternatingPictureBlocks"/>
    <dgm:cxn modelId="{810CAB2A-D400-4E8C-954D-347A26CF22F8}" srcId="{22B331E1-A4C3-4DC0-97AC-CC29B9763BC6}" destId="{A18919BE-E4FE-4228-B988-4980DE0A8576}" srcOrd="2" destOrd="0" parTransId="{E4EFE4A1-AE5C-4BE3-8A72-66E6DA4FC6F6}" sibTransId="{BA4EC142-D87F-4BAB-BCD6-1BB5E1FC8D53}"/>
    <dgm:cxn modelId="{B67851F1-5E50-4217-AE4D-75093A78877D}" srcId="{22B331E1-A4C3-4DC0-97AC-CC29B9763BC6}" destId="{0D1408E0-6DEE-45DC-93D8-61262E366912}" srcOrd="1" destOrd="0" parTransId="{EA351BED-B3B2-4530-A090-7804D2136F61}" sibTransId="{9C4F4257-00DA-411A-8F0D-E50F83611FDF}"/>
    <dgm:cxn modelId="{A6195621-D12A-4C75-969A-CFCD3F4ACDE6}" type="presOf" srcId="{D9D86E5E-3679-4843-8F95-A7381FA0DA4F}" destId="{1868DC79-48D4-45D0-B5A3-629DA8D0F285}" srcOrd="0" destOrd="1" presId="urn:microsoft.com/office/officeart/2008/layout/AlternatingPictureBlocks"/>
    <dgm:cxn modelId="{111E296D-7E50-4AA7-9B5C-475AEC82382C}" srcId="{0D1408E0-6DEE-45DC-93D8-61262E366912}" destId="{D9D86E5E-3679-4843-8F95-A7381FA0DA4F}" srcOrd="0" destOrd="0" parTransId="{DF4B906B-4265-499D-B26D-BA2FAEAABB35}" sibTransId="{6B3C5F29-C297-49D0-B300-95DF0705D162}"/>
    <dgm:cxn modelId="{40FCD0BE-AD02-4BBD-BB8A-B6756709F833}" srcId="{22B331E1-A4C3-4DC0-97AC-CC29B9763BC6}" destId="{2993B8D6-6780-4E0D-A1F7-EC42D64DBD58}" srcOrd="0" destOrd="0" parTransId="{39545A90-F712-4036-A46B-43AAD0D9C217}" sibTransId="{B154718C-3DE7-45F8-B513-25C09D3F072B}"/>
    <dgm:cxn modelId="{AA6D9E06-23DC-46EE-AA29-712B3705CB74}" srcId="{2993B8D6-6780-4E0D-A1F7-EC42D64DBD58}" destId="{758E65FC-6F15-428F-96DB-C573932E3C3D}" srcOrd="1" destOrd="0" parTransId="{A17FF1CA-DE99-47BB-96CC-F58896B08B7B}" sibTransId="{CDB52880-B82E-484A-BE21-D656291D93D9}"/>
    <dgm:cxn modelId="{3D7C1B11-7E31-4329-A51E-8194C9BD9924}" type="presOf" srcId="{87AD6240-D34A-4F64-B05D-ECDC00F8E557}" destId="{3FFCD413-48FE-49B4-B493-1F0D5E0B03D5}" srcOrd="0" destOrd="2" presId="urn:microsoft.com/office/officeart/2008/layout/AlternatingPictureBlocks"/>
    <dgm:cxn modelId="{5A7EAB0E-9C91-44AF-94E3-294921BD9ECB}" type="presOf" srcId="{758E65FC-6F15-428F-96DB-C573932E3C3D}" destId="{00CCC216-8D14-4A2E-A215-0612D3A69904}" srcOrd="0" destOrd="2" presId="urn:microsoft.com/office/officeart/2008/layout/AlternatingPictureBlocks"/>
    <dgm:cxn modelId="{7355A139-59E9-4E3D-BADF-4F647683D56D}" srcId="{A18919BE-E4FE-4228-B988-4980DE0A8576}" destId="{D84E0D2A-3E56-427B-9427-FB1C4A42B1A3}" srcOrd="2" destOrd="0" parTransId="{CACCCDBF-2E08-42FF-9041-C17FAB81009A}" sibTransId="{EF51ABC9-8130-48A0-B855-C96471DA070A}"/>
    <dgm:cxn modelId="{51C58693-99C8-492E-BA8C-788E7865D237}" srcId="{A18919BE-E4FE-4228-B988-4980DE0A8576}" destId="{21295D84-60A7-45CA-9C93-D3ADF3172A3F}" srcOrd="0" destOrd="0" parTransId="{CB6CE18E-B850-4DBF-8309-912FA639A779}" sibTransId="{FCAECA6D-3115-4355-BA82-78DF0D347C98}"/>
    <dgm:cxn modelId="{907A05DE-0956-480B-88EF-BB5652430D31}" srcId="{22B331E1-A4C3-4DC0-97AC-CC29B9763BC6}" destId="{95AE547F-7404-4C4D-BA26-918BE4988C6D}" srcOrd="3" destOrd="0" parTransId="{9F2F92CE-2E65-4C5A-A65C-84856AE34BBC}" sibTransId="{8C5D2D80-39A4-442E-9355-3AEEE466BF92}"/>
    <dgm:cxn modelId="{E52C3A49-7DBD-4330-BC6E-E9B9F833B3B3}" srcId="{95AE547F-7404-4C4D-BA26-918BE4988C6D}" destId="{8A4D211A-D85B-4655-A702-D3FE2268336B}" srcOrd="0" destOrd="0" parTransId="{30ADF66B-7370-4EF5-9952-60046CD9DF27}" sibTransId="{4FAE2D5B-1BFA-46FC-872B-2367732935E2}"/>
    <dgm:cxn modelId="{44DFC198-2EE7-49B6-AF80-0050AF66FBFC}" type="presOf" srcId="{0D1408E0-6DEE-45DC-93D8-61262E366912}" destId="{1868DC79-48D4-45D0-B5A3-629DA8D0F285}" srcOrd="0" destOrd="0" presId="urn:microsoft.com/office/officeart/2008/layout/AlternatingPictureBlocks"/>
    <dgm:cxn modelId="{B4E80FBD-8D83-4C80-9131-64288ECE6707}" srcId="{95AE547F-7404-4C4D-BA26-918BE4988C6D}" destId="{87AD6240-D34A-4F64-B05D-ECDC00F8E557}" srcOrd="1" destOrd="0" parTransId="{CF0BC6B9-1A00-4B9E-A924-306AA2D38F7A}" sibTransId="{F83B00E6-13D5-4B95-BF55-8C977B2A3BED}"/>
    <dgm:cxn modelId="{3A8520CE-A301-4BB3-AD8B-7FBE9594ACC6}" srcId="{0D1408E0-6DEE-45DC-93D8-61262E366912}" destId="{711BAEF9-F622-4B7F-A5CE-11A03B4EB2FC}" srcOrd="1" destOrd="0" parTransId="{F6A0385A-1F14-4BEE-AD64-244C4836835C}" sibTransId="{35A10FAE-C2D3-456B-915E-30B31C7EF10B}"/>
    <dgm:cxn modelId="{93C17E32-A55A-48CD-B0EF-20333DB20777}" type="presOf" srcId="{8A4D211A-D85B-4655-A702-D3FE2268336B}" destId="{3FFCD413-48FE-49B4-B493-1F0D5E0B03D5}" srcOrd="0" destOrd="1" presId="urn:microsoft.com/office/officeart/2008/layout/AlternatingPictureBlocks"/>
    <dgm:cxn modelId="{EFE0EE1B-5923-4070-818D-BED94E1093EE}" type="presOf" srcId="{2993B8D6-6780-4E0D-A1F7-EC42D64DBD58}" destId="{00CCC216-8D14-4A2E-A215-0612D3A69904}" srcOrd="0" destOrd="0" presId="urn:microsoft.com/office/officeart/2008/layout/AlternatingPictureBlocks"/>
    <dgm:cxn modelId="{02D9D227-21E0-4D0C-98A4-C1F5633736B5}" type="presOf" srcId="{DD8321CF-7389-4051-A910-9953B6396F76}" destId="{C04B38CD-32D8-4550-9ABE-9EC259590446}" srcOrd="0" destOrd="2" presId="urn:microsoft.com/office/officeart/2008/layout/AlternatingPictureBlocks"/>
    <dgm:cxn modelId="{A2A83B0A-4F72-4898-A838-C9166FFE0B5D}" type="presOf" srcId="{21295D84-60A7-45CA-9C93-D3ADF3172A3F}" destId="{C04B38CD-32D8-4550-9ABE-9EC259590446}" srcOrd="0" destOrd="1" presId="urn:microsoft.com/office/officeart/2008/layout/AlternatingPictureBlocks"/>
    <dgm:cxn modelId="{6A15C379-7199-4D1D-A815-2DF2E0C5B1F0}" type="presOf" srcId="{711BAEF9-F622-4B7F-A5CE-11A03B4EB2FC}" destId="{1868DC79-48D4-45D0-B5A3-629DA8D0F285}" srcOrd="0" destOrd="2" presId="urn:microsoft.com/office/officeart/2008/layout/AlternatingPictureBlocks"/>
    <dgm:cxn modelId="{FBDBFF80-B8A5-4144-BD09-3F53DA23F18F}" type="presParOf" srcId="{64DABFCD-B6D4-4262-8FFE-FA1B05A55710}" destId="{D38AA9DC-4BA5-44D0-9162-B7C00B49479C}" srcOrd="0" destOrd="0" presId="urn:microsoft.com/office/officeart/2008/layout/AlternatingPictureBlocks"/>
    <dgm:cxn modelId="{04B36687-3F30-412A-9501-ED027EB6E141}" type="presParOf" srcId="{D38AA9DC-4BA5-44D0-9162-B7C00B49479C}" destId="{00CCC216-8D14-4A2E-A215-0612D3A69904}" srcOrd="0" destOrd="0" presId="urn:microsoft.com/office/officeart/2008/layout/AlternatingPictureBlocks"/>
    <dgm:cxn modelId="{8F6C9301-92E5-4BE9-BEA1-1DF2C9BF48E3}" type="presParOf" srcId="{D38AA9DC-4BA5-44D0-9162-B7C00B49479C}" destId="{0B2885C6-9FDB-4703-8C80-EE6CD3968C96}" srcOrd="1" destOrd="0" presId="urn:microsoft.com/office/officeart/2008/layout/AlternatingPictureBlocks"/>
    <dgm:cxn modelId="{32E38CB9-3661-4BB1-9820-05066E80EF7A}" type="presParOf" srcId="{64DABFCD-B6D4-4262-8FFE-FA1B05A55710}" destId="{B22D725E-9A5F-4E1A-9AE7-2956BE31A913}" srcOrd="1" destOrd="0" presId="urn:microsoft.com/office/officeart/2008/layout/AlternatingPictureBlocks"/>
    <dgm:cxn modelId="{1F17F5AE-9C89-48BE-BA70-4D075D628660}" type="presParOf" srcId="{64DABFCD-B6D4-4262-8FFE-FA1B05A55710}" destId="{0B62EE54-A1F0-4350-B4F5-2E619A2DABDF}" srcOrd="2" destOrd="0" presId="urn:microsoft.com/office/officeart/2008/layout/AlternatingPictureBlocks"/>
    <dgm:cxn modelId="{A1703378-FEA4-4429-B2FF-8C15203D035F}" type="presParOf" srcId="{0B62EE54-A1F0-4350-B4F5-2E619A2DABDF}" destId="{1868DC79-48D4-45D0-B5A3-629DA8D0F285}" srcOrd="0" destOrd="0" presId="urn:microsoft.com/office/officeart/2008/layout/AlternatingPictureBlocks"/>
    <dgm:cxn modelId="{34975F85-5E1C-4847-82C9-D2EDAE3BF267}" type="presParOf" srcId="{0B62EE54-A1F0-4350-B4F5-2E619A2DABDF}" destId="{3F010465-2427-4CC4-833E-F54B30C88200}" srcOrd="1" destOrd="0" presId="urn:microsoft.com/office/officeart/2008/layout/AlternatingPictureBlocks"/>
    <dgm:cxn modelId="{D0033FA2-47AC-490F-8FE3-C46D2F736775}" type="presParOf" srcId="{64DABFCD-B6D4-4262-8FFE-FA1B05A55710}" destId="{9A553F89-BA66-4126-B5D8-37085A712B28}" srcOrd="3" destOrd="0" presId="urn:microsoft.com/office/officeart/2008/layout/AlternatingPictureBlocks"/>
    <dgm:cxn modelId="{16509BA9-DC8A-4518-BB29-5685F07B0148}" type="presParOf" srcId="{64DABFCD-B6D4-4262-8FFE-FA1B05A55710}" destId="{510105F5-C55C-4E1F-B974-38FE1A9E79B1}" srcOrd="4" destOrd="0" presId="urn:microsoft.com/office/officeart/2008/layout/AlternatingPictureBlocks"/>
    <dgm:cxn modelId="{AACEE721-3EF8-40FB-9FF3-D2671E2E2A66}" type="presParOf" srcId="{510105F5-C55C-4E1F-B974-38FE1A9E79B1}" destId="{C04B38CD-32D8-4550-9ABE-9EC259590446}" srcOrd="0" destOrd="0" presId="urn:microsoft.com/office/officeart/2008/layout/AlternatingPictureBlocks"/>
    <dgm:cxn modelId="{37ABB213-AC1E-48DF-873E-FD10B5CEFC8F}" type="presParOf" srcId="{510105F5-C55C-4E1F-B974-38FE1A9E79B1}" destId="{E47DDBD5-8D88-4906-B6F7-8BD299BB3EE5}" srcOrd="1" destOrd="0" presId="urn:microsoft.com/office/officeart/2008/layout/AlternatingPictureBlocks"/>
    <dgm:cxn modelId="{85D3211F-B07C-4735-A0E4-58A1C6525233}" type="presParOf" srcId="{64DABFCD-B6D4-4262-8FFE-FA1B05A55710}" destId="{8AB5BD4E-8F88-405F-B361-8F57499640AE}" srcOrd="5" destOrd="0" presId="urn:microsoft.com/office/officeart/2008/layout/AlternatingPictureBlocks"/>
    <dgm:cxn modelId="{18568943-EA55-4D7B-9CA8-10CA17FC3BD6}" type="presParOf" srcId="{64DABFCD-B6D4-4262-8FFE-FA1B05A55710}" destId="{387F1CC9-303C-43A2-ADF4-003249F40EF8}" srcOrd="6" destOrd="0" presId="urn:microsoft.com/office/officeart/2008/layout/AlternatingPictureBlocks"/>
    <dgm:cxn modelId="{938D0B97-C5B9-4347-8E55-6C6A284FFAFB}" type="presParOf" srcId="{387F1CC9-303C-43A2-ADF4-003249F40EF8}" destId="{3FFCD413-48FE-49B4-B493-1F0D5E0B03D5}" srcOrd="0" destOrd="0" presId="urn:microsoft.com/office/officeart/2008/layout/AlternatingPictureBlocks"/>
    <dgm:cxn modelId="{379855B9-EB35-4DB2-AD32-BFB9D3BF93AD}" type="presParOf" srcId="{387F1CC9-303C-43A2-ADF4-003249F40EF8}" destId="{3D8546A9-A7A2-4020-BECD-1EB45FC5EDB3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2958F868-A18E-4271-A285-0BB878DD7623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7D9FC5F7-1EB8-45AE-B2EB-056A3CDF9A96}">
      <dgm:prSet phldrT="[Текст]"/>
      <dgm:spPr/>
      <dgm:t>
        <a:bodyPr/>
        <a:lstStyle/>
        <a:p>
          <a:r>
            <a:rPr lang="ru-RU"/>
            <a:t>Площадка для общения</a:t>
          </a:r>
        </a:p>
      </dgm:t>
    </dgm:pt>
    <dgm:pt modelId="{43C19603-8E4D-4D48-B549-365304348C77}" type="parTrans" cxnId="{16AF270E-60C5-4A36-8FA6-86407002FDE4}">
      <dgm:prSet/>
      <dgm:spPr/>
      <dgm:t>
        <a:bodyPr/>
        <a:lstStyle/>
        <a:p>
          <a:endParaRPr lang="ru-RU"/>
        </a:p>
      </dgm:t>
    </dgm:pt>
    <dgm:pt modelId="{040A537B-F34F-41C9-A4CD-3F6959A60426}" type="sibTrans" cxnId="{16AF270E-60C5-4A36-8FA6-86407002FDE4}">
      <dgm:prSet/>
      <dgm:spPr/>
      <dgm:t>
        <a:bodyPr/>
        <a:lstStyle/>
        <a:p>
          <a:endParaRPr lang="ru-RU"/>
        </a:p>
      </dgm:t>
    </dgm:pt>
    <dgm:pt modelId="{297C76AC-36C0-459E-A501-B4598BFEBFD0}">
      <dgm:prSet phldrT="[Текст]"/>
      <dgm:spPr/>
      <dgm:t>
        <a:bodyPr/>
        <a:lstStyle/>
        <a:p>
          <a:r>
            <a:rPr lang="ru-RU" dirty="0"/>
            <a:t>Сопровождение </a:t>
          </a:r>
          <a:r>
            <a:rPr lang="ru-RU" dirty="0" err="1"/>
            <a:t>грантовой</a:t>
          </a:r>
          <a:r>
            <a:rPr lang="ru-RU" dirty="0"/>
            <a:t> поддержки инициатив, участия в конкурсах</a:t>
          </a:r>
        </a:p>
      </dgm:t>
    </dgm:pt>
    <dgm:pt modelId="{6B75FCD3-8BE5-4F74-A791-62235E7DF348}" type="parTrans" cxnId="{C5EB45A7-EF31-4709-8C9C-9B1F4050D4A7}">
      <dgm:prSet/>
      <dgm:spPr/>
      <dgm:t>
        <a:bodyPr/>
        <a:lstStyle/>
        <a:p>
          <a:endParaRPr lang="ru-RU"/>
        </a:p>
      </dgm:t>
    </dgm:pt>
    <dgm:pt modelId="{159F6A0C-430A-4F7E-93A6-B7D6E8B9E85C}" type="sibTrans" cxnId="{C5EB45A7-EF31-4709-8C9C-9B1F4050D4A7}">
      <dgm:prSet/>
      <dgm:spPr/>
      <dgm:t>
        <a:bodyPr/>
        <a:lstStyle/>
        <a:p>
          <a:endParaRPr lang="ru-RU"/>
        </a:p>
      </dgm:t>
    </dgm:pt>
    <dgm:pt modelId="{A576F878-06B9-4D54-9B67-CAE3E39FBEDE}">
      <dgm:prSet phldrT="[Текст]"/>
      <dgm:spPr/>
      <dgm:t>
        <a:bodyPr/>
        <a:lstStyle/>
        <a:p>
          <a:r>
            <a:rPr lang="ru-RU" err="1"/>
            <a:t>Профориентирование</a:t>
          </a:r>
          <a:r>
            <a:rPr lang="ru-RU"/>
            <a:t>, профилактическая работа</a:t>
          </a:r>
        </a:p>
      </dgm:t>
    </dgm:pt>
    <dgm:pt modelId="{2888A4F3-9833-4677-827B-8288DC2617DB}" type="parTrans" cxnId="{096A7AFD-B12F-4CC9-9306-6EACC8C971F2}">
      <dgm:prSet/>
      <dgm:spPr/>
      <dgm:t>
        <a:bodyPr/>
        <a:lstStyle/>
        <a:p>
          <a:endParaRPr lang="ru-RU"/>
        </a:p>
      </dgm:t>
    </dgm:pt>
    <dgm:pt modelId="{ED9305EB-FA9E-45D9-BA27-39DECFD6679C}" type="sibTrans" cxnId="{096A7AFD-B12F-4CC9-9306-6EACC8C971F2}">
      <dgm:prSet/>
      <dgm:spPr/>
      <dgm:t>
        <a:bodyPr/>
        <a:lstStyle/>
        <a:p>
          <a:endParaRPr lang="ru-RU"/>
        </a:p>
      </dgm:t>
    </dgm:pt>
    <dgm:pt modelId="{97F50FA2-F438-4D47-855A-AF099CD6A7D4}">
      <dgm:prSet phldrT="[Текст]"/>
      <dgm:spPr/>
      <dgm:t>
        <a:bodyPr/>
        <a:lstStyle/>
        <a:p>
          <a:r>
            <a:rPr lang="ru-RU"/>
            <a:t>Возможности для самореализации молодежи</a:t>
          </a:r>
        </a:p>
      </dgm:t>
    </dgm:pt>
    <dgm:pt modelId="{1EA7068A-75F5-4992-8AAF-FECEC962D946}" type="parTrans" cxnId="{D0670801-E781-426F-9A1D-2AAEF12FBD70}">
      <dgm:prSet/>
      <dgm:spPr/>
      <dgm:t>
        <a:bodyPr/>
        <a:lstStyle/>
        <a:p>
          <a:endParaRPr lang="ru-RU"/>
        </a:p>
      </dgm:t>
    </dgm:pt>
    <dgm:pt modelId="{8E515F32-51CC-4C3B-AF32-AAF260767A79}" type="sibTrans" cxnId="{D0670801-E781-426F-9A1D-2AAEF12FBD70}">
      <dgm:prSet/>
      <dgm:spPr/>
      <dgm:t>
        <a:bodyPr/>
        <a:lstStyle/>
        <a:p>
          <a:endParaRPr lang="ru-RU"/>
        </a:p>
      </dgm:t>
    </dgm:pt>
    <dgm:pt modelId="{A0B377B4-2781-4746-B680-D145DD10CB4D}" type="pres">
      <dgm:prSet presAssocID="{2958F868-A18E-4271-A285-0BB878DD762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C1F8C10-924B-46CD-8BE6-E40E2A99EB20}" type="pres">
      <dgm:prSet presAssocID="{7D9FC5F7-1EB8-45AE-B2EB-056A3CDF9A96}" presName="composite" presStyleCnt="0"/>
      <dgm:spPr/>
    </dgm:pt>
    <dgm:pt modelId="{E8E7220F-CE35-4480-A0D2-144222F9B656}" type="pres">
      <dgm:prSet presAssocID="{7D9FC5F7-1EB8-45AE-B2EB-056A3CDF9A96}" presName="rect1" presStyleLbl="b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6AA1A81-5B5B-4EC2-939F-EADE1D757E7C}" type="pres">
      <dgm:prSet presAssocID="{7D9FC5F7-1EB8-45AE-B2EB-056A3CDF9A96}" presName="wedgeRectCallout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F6F02EB-C014-43D5-A408-C39E6896A1CD}" type="pres">
      <dgm:prSet presAssocID="{040A537B-F34F-41C9-A4CD-3F6959A60426}" presName="sibTrans" presStyleCnt="0"/>
      <dgm:spPr/>
    </dgm:pt>
    <dgm:pt modelId="{9483157D-731F-453C-ACB9-63D43A7949E0}" type="pres">
      <dgm:prSet presAssocID="{297C76AC-36C0-459E-A501-B4598BFEBFD0}" presName="composite" presStyleCnt="0"/>
      <dgm:spPr/>
    </dgm:pt>
    <dgm:pt modelId="{09C86FD1-9BB8-4E0C-A73E-ECCD243370AE}" type="pres">
      <dgm:prSet presAssocID="{297C76AC-36C0-459E-A501-B4598BFEBFD0}" presName="rect1" presStyleLbl="b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3CECD70C-47D8-46B2-8BFE-B2244B132EAE}" type="pres">
      <dgm:prSet presAssocID="{297C76AC-36C0-459E-A501-B4598BFEBFD0}" presName="wedgeRectCallout1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E4D3553-F007-470F-9441-88FBB19411FD}" type="pres">
      <dgm:prSet presAssocID="{159F6A0C-430A-4F7E-93A6-B7D6E8B9E85C}" presName="sibTrans" presStyleCnt="0"/>
      <dgm:spPr/>
    </dgm:pt>
    <dgm:pt modelId="{DCC34DCB-831C-44FC-8768-EB1541D14774}" type="pres">
      <dgm:prSet presAssocID="{A576F878-06B9-4D54-9B67-CAE3E39FBEDE}" presName="composite" presStyleCnt="0"/>
      <dgm:spPr/>
    </dgm:pt>
    <dgm:pt modelId="{CFCDB3F0-C908-4809-9C5C-CC8368D83822}" type="pres">
      <dgm:prSet presAssocID="{A576F878-06B9-4D54-9B67-CAE3E39FBEDE}" presName="rect1" presStyleLbl="b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6BC22AA2-1813-42A1-9A7B-3539E6633F05}" type="pres">
      <dgm:prSet presAssocID="{A576F878-06B9-4D54-9B67-CAE3E39FBEDE}" presName="wedgeRectCallout1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F26F40D-4858-4A5C-8524-07414C8A9D20}" type="pres">
      <dgm:prSet presAssocID="{ED9305EB-FA9E-45D9-BA27-39DECFD6679C}" presName="sibTrans" presStyleCnt="0"/>
      <dgm:spPr/>
    </dgm:pt>
    <dgm:pt modelId="{FBDC0CC7-4A45-48EA-A965-2DE0974A2D78}" type="pres">
      <dgm:prSet presAssocID="{97F50FA2-F438-4D47-855A-AF099CD6A7D4}" presName="composite" presStyleCnt="0"/>
      <dgm:spPr/>
    </dgm:pt>
    <dgm:pt modelId="{6FE58A56-58A7-41A3-9C28-9AAFF2269F27}" type="pres">
      <dgm:prSet presAssocID="{97F50FA2-F438-4D47-855A-AF099CD6A7D4}" presName="rect1" presStyleLbl="b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78B15A27-63DF-421D-9BB4-9BB6512DAF56}" type="pres">
      <dgm:prSet presAssocID="{97F50FA2-F438-4D47-855A-AF099CD6A7D4}" presName="wedgeRectCallout1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C3881628-692F-4B2F-9088-09DAC6A12477}" type="presOf" srcId="{A576F878-06B9-4D54-9B67-CAE3E39FBEDE}" destId="{6BC22AA2-1813-42A1-9A7B-3539E6633F05}" srcOrd="0" destOrd="0" presId="urn:microsoft.com/office/officeart/2008/layout/BendingPictureCaptionList"/>
    <dgm:cxn modelId="{096A7AFD-B12F-4CC9-9306-6EACC8C971F2}" srcId="{2958F868-A18E-4271-A285-0BB878DD7623}" destId="{A576F878-06B9-4D54-9B67-CAE3E39FBEDE}" srcOrd="2" destOrd="0" parTransId="{2888A4F3-9833-4677-827B-8288DC2617DB}" sibTransId="{ED9305EB-FA9E-45D9-BA27-39DECFD6679C}"/>
    <dgm:cxn modelId="{09BDB47D-9902-428A-805D-3FBA997C7485}" type="presOf" srcId="{297C76AC-36C0-459E-A501-B4598BFEBFD0}" destId="{3CECD70C-47D8-46B2-8BFE-B2244B132EAE}" srcOrd="0" destOrd="0" presId="urn:microsoft.com/office/officeart/2008/layout/BendingPictureCaptionList"/>
    <dgm:cxn modelId="{D0670801-E781-426F-9A1D-2AAEF12FBD70}" srcId="{2958F868-A18E-4271-A285-0BB878DD7623}" destId="{97F50FA2-F438-4D47-855A-AF099CD6A7D4}" srcOrd="3" destOrd="0" parTransId="{1EA7068A-75F5-4992-8AAF-FECEC962D946}" sibTransId="{8E515F32-51CC-4C3B-AF32-AAF260767A79}"/>
    <dgm:cxn modelId="{7BCA4B09-80F6-40A2-A63D-9525E6CCF622}" type="presOf" srcId="{7D9FC5F7-1EB8-45AE-B2EB-056A3CDF9A96}" destId="{C6AA1A81-5B5B-4EC2-939F-EADE1D757E7C}" srcOrd="0" destOrd="0" presId="urn:microsoft.com/office/officeart/2008/layout/BendingPictureCaptionList"/>
    <dgm:cxn modelId="{16AF270E-60C5-4A36-8FA6-86407002FDE4}" srcId="{2958F868-A18E-4271-A285-0BB878DD7623}" destId="{7D9FC5F7-1EB8-45AE-B2EB-056A3CDF9A96}" srcOrd="0" destOrd="0" parTransId="{43C19603-8E4D-4D48-B549-365304348C77}" sibTransId="{040A537B-F34F-41C9-A4CD-3F6959A60426}"/>
    <dgm:cxn modelId="{7647FB78-0BF3-4B67-82D3-24D48D8C8615}" type="presOf" srcId="{2958F868-A18E-4271-A285-0BB878DD7623}" destId="{A0B377B4-2781-4746-B680-D145DD10CB4D}" srcOrd="0" destOrd="0" presId="urn:microsoft.com/office/officeart/2008/layout/BendingPictureCaptionList"/>
    <dgm:cxn modelId="{5791B8DC-E202-4E4B-AE15-C45C38846D00}" type="presOf" srcId="{97F50FA2-F438-4D47-855A-AF099CD6A7D4}" destId="{78B15A27-63DF-421D-9BB4-9BB6512DAF56}" srcOrd="0" destOrd="0" presId="urn:microsoft.com/office/officeart/2008/layout/BendingPictureCaptionList"/>
    <dgm:cxn modelId="{C5EB45A7-EF31-4709-8C9C-9B1F4050D4A7}" srcId="{2958F868-A18E-4271-A285-0BB878DD7623}" destId="{297C76AC-36C0-459E-A501-B4598BFEBFD0}" srcOrd="1" destOrd="0" parTransId="{6B75FCD3-8BE5-4F74-A791-62235E7DF348}" sibTransId="{159F6A0C-430A-4F7E-93A6-B7D6E8B9E85C}"/>
    <dgm:cxn modelId="{FEA5F35C-8A97-4ACF-950A-ADA0FC9BFB7B}" type="presParOf" srcId="{A0B377B4-2781-4746-B680-D145DD10CB4D}" destId="{CC1F8C10-924B-46CD-8BE6-E40E2A99EB20}" srcOrd="0" destOrd="0" presId="urn:microsoft.com/office/officeart/2008/layout/BendingPictureCaptionList"/>
    <dgm:cxn modelId="{1D5DBB9D-0108-4252-AA6B-F4FAD6E15469}" type="presParOf" srcId="{CC1F8C10-924B-46CD-8BE6-E40E2A99EB20}" destId="{E8E7220F-CE35-4480-A0D2-144222F9B656}" srcOrd="0" destOrd="0" presId="urn:microsoft.com/office/officeart/2008/layout/BendingPictureCaptionList"/>
    <dgm:cxn modelId="{743A4CD4-CCCC-45D8-A327-23553ADD3EA7}" type="presParOf" srcId="{CC1F8C10-924B-46CD-8BE6-E40E2A99EB20}" destId="{C6AA1A81-5B5B-4EC2-939F-EADE1D757E7C}" srcOrd="1" destOrd="0" presId="urn:microsoft.com/office/officeart/2008/layout/BendingPictureCaptionList"/>
    <dgm:cxn modelId="{CC0BA5E0-7D18-4AB9-9974-C4212935D650}" type="presParOf" srcId="{A0B377B4-2781-4746-B680-D145DD10CB4D}" destId="{BF6F02EB-C014-43D5-A408-C39E6896A1CD}" srcOrd="1" destOrd="0" presId="urn:microsoft.com/office/officeart/2008/layout/BendingPictureCaptionList"/>
    <dgm:cxn modelId="{249477A8-873B-48BC-AE3B-8FDBE494CB75}" type="presParOf" srcId="{A0B377B4-2781-4746-B680-D145DD10CB4D}" destId="{9483157D-731F-453C-ACB9-63D43A7949E0}" srcOrd="2" destOrd="0" presId="urn:microsoft.com/office/officeart/2008/layout/BendingPictureCaptionList"/>
    <dgm:cxn modelId="{051612B8-9917-4193-8792-E84D493F4D74}" type="presParOf" srcId="{9483157D-731F-453C-ACB9-63D43A7949E0}" destId="{09C86FD1-9BB8-4E0C-A73E-ECCD243370AE}" srcOrd="0" destOrd="0" presId="urn:microsoft.com/office/officeart/2008/layout/BendingPictureCaptionList"/>
    <dgm:cxn modelId="{2458758A-9A9A-45B7-976A-8AC0ADE72C45}" type="presParOf" srcId="{9483157D-731F-453C-ACB9-63D43A7949E0}" destId="{3CECD70C-47D8-46B2-8BFE-B2244B132EAE}" srcOrd="1" destOrd="0" presId="urn:microsoft.com/office/officeart/2008/layout/BendingPictureCaptionList"/>
    <dgm:cxn modelId="{0B4E5A8E-77A2-4E09-87BB-CCBA0237D534}" type="presParOf" srcId="{A0B377B4-2781-4746-B680-D145DD10CB4D}" destId="{6E4D3553-F007-470F-9441-88FBB19411FD}" srcOrd="3" destOrd="0" presId="urn:microsoft.com/office/officeart/2008/layout/BendingPictureCaptionList"/>
    <dgm:cxn modelId="{C4F46CD9-20B6-422C-8FD2-891D218F98F8}" type="presParOf" srcId="{A0B377B4-2781-4746-B680-D145DD10CB4D}" destId="{DCC34DCB-831C-44FC-8768-EB1541D14774}" srcOrd="4" destOrd="0" presId="urn:microsoft.com/office/officeart/2008/layout/BendingPictureCaptionList"/>
    <dgm:cxn modelId="{E89828D4-79DC-4D98-8D4B-4BA0FF1DA62E}" type="presParOf" srcId="{DCC34DCB-831C-44FC-8768-EB1541D14774}" destId="{CFCDB3F0-C908-4809-9C5C-CC8368D83822}" srcOrd="0" destOrd="0" presId="urn:microsoft.com/office/officeart/2008/layout/BendingPictureCaptionList"/>
    <dgm:cxn modelId="{2BE559CC-D1A3-4B48-92E1-3843DB8E7D05}" type="presParOf" srcId="{DCC34DCB-831C-44FC-8768-EB1541D14774}" destId="{6BC22AA2-1813-42A1-9A7B-3539E6633F05}" srcOrd="1" destOrd="0" presId="urn:microsoft.com/office/officeart/2008/layout/BendingPictureCaptionList"/>
    <dgm:cxn modelId="{87436000-98E1-410D-A303-12B5C8E83A33}" type="presParOf" srcId="{A0B377B4-2781-4746-B680-D145DD10CB4D}" destId="{EF26F40D-4858-4A5C-8524-07414C8A9D20}" srcOrd="5" destOrd="0" presId="urn:microsoft.com/office/officeart/2008/layout/BendingPictureCaptionList"/>
    <dgm:cxn modelId="{FA18EC88-C41E-4E6B-99ED-87B9FDB2BC9E}" type="presParOf" srcId="{A0B377B4-2781-4746-B680-D145DD10CB4D}" destId="{FBDC0CC7-4A45-48EA-A965-2DE0974A2D78}" srcOrd="6" destOrd="0" presId="urn:microsoft.com/office/officeart/2008/layout/BendingPictureCaptionList"/>
    <dgm:cxn modelId="{CFDD8F25-35CF-4503-92EF-BCEF074BE62C}" type="presParOf" srcId="{FBDC0CC7-4A45-48EA-A965-2DE0974A2D78}" destId="{6FE58A56-58A7-41A3-9C28-9AAFF2269F27}" srcOrd="0" destOrd="0" presId="urn:microsoft.com/office/officeart/2008/layout/BendingPictureCaptionList"/>
    <dgm:cxn modelId="{1A5E2117-2E4A-4FD3-9116-E11726540664}" type="presParOf" srcId="{FBDC0CC7-4A45-48EA-A965-2DE0974A2D78}" destId="{78B15A27-63DF-421D-9BB4-9BB6512DAF56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97164BCA-E4F1-4D93-81BD-9124074A0449}" type="doc">
      <dgm:prSet loTypeId="urn:microsoft.com/office/officeart/2005/8/layout/pyramid2" loCatId="pyramid" qsTypeId="urn:microsoft.com/office/officeart/2005/8/quickstyle/simple1" qsCatId="simple" csTypeId="urn:microsoft.com/office/officeart/2005/8/colors/colorful2" csCatId="colorful" phldr="1"/>
      <dgm:spPr/>
    </dgm:pt>
    <dgm:pt modelId="{9B97548F-F128-47A6-B7C8-A643E3874A3F}">
      <dgm:prSet phldrT="[Текст]" custT="1"/>
      <dgm:spPr/>
      <dgm:t>
        <a:bodyPr/>
        <a:lstStyle/>
        <a:p>
          <a:r>
            <a:rPr lang="ru-RU" sz="18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Региональный</a:t>
          </a:r>
          <a:endParaRPr lang="ru-RU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9CCBEF6-87B0-41A0-A662-640FD636C9FB}" type="parTrans" cxnId="{6D8A9CA0-3E45-4C99-A11D-EF4C0BFA5AD1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4FC4DCE9-2678-40FD-BBF4-8C935C4A8D09}" type="sibTrans" cxnId="{6D8A9CA0-3E45-4C99-A11D-EF4C0BFA5AD1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9768EA0D-5E31-4CEC-956B-51B0545ACB9C}">
      <dgm:prSet phldrT="[Текст]" custT="1"/>
      <dgm:spPr/>
      <dgm:t>
        <a:bodyPr/>
        <a:lstStyle/>
        <a:p>
          <a:r>
            <a:rPr lang="ru-RU" sz="18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Муниципальный</a:t>
          </a:r>
          <a:endParaRPr lang="ru-RU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EA05235-DF4B-460B-B015-B2E8B66371C3}" type="parTrans" cxnId="{0290BFA2-5E53-4CFF-B588-B71CA42C2B5D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543B5293-11E5-40AA-8304-E2340E7C7295}" type="sibTrans" cxnId="{0290BFA2-5E53-4CFF-B588-B71CA42C2B5D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F4253A79-0697-4051-B80D-724456D85378}">
      <dgm:prSet phldrT="[Текст]" custT="1"/>
      <dgm:spPr/>
      <dgm:t>
        <a:bodyPr/>
        <a:lstStyle/>
        <a:p>
          <a:r>
            <a:rPr lang="ru-RU" sz="18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Локальный</a:t>
          </a:r>
          <a:endParaRPr lang="ru-RU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8B8280C-AC6E-4340-8E32-A5CD0357890E}" type="parTrans" cxnId="{790D08C9-8826-4700-9691-D1DBFDE409F6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710950BE-CC04-401E-B70E-EC6E5C527FE0}" type="sibTrans" cxnId="{790D08C9-8826-4700-9691-D1DBFDE409F6}">
      <dgm:prSet/>
      <dgm:spPr/>
      <dgm:t>
        <a:bodyPr/>
        <a:lstStyle/>
        <a:p>
          <a:endParaRPr lang="ru-RU" sz="1800" b="0">
            <a:solidFill>
              <a:schemeClr val="accent1">
                <a:lumMod val="50000"/>
              </a:schemeClr>
            </a:solidFill>
          </a:endParaRPr>
        </a:p>
      </dgm:t>
    </dgm:pt>
    <dgm:pt modelId="{9454995A-A13D-4833-8B54-E648F044761F}" type="pres">
      <dgm:prSet presAssocID="{97164BCA-E4F1-4D93-81BD-9124074A0449}" presName="compositeShape" presStyleCnt="0">
        <dgm:presLayoutVars>
          <dgm:dir/>
          <dgm:resizeHandles/>
        </dgm:presLayoutVars>
      </dgm:prSet>
      <dgm:spPr/>
    </dgm:pt>
    <dgm:pt modelId="{8B0607DE-2D5F-41AB-AE09-2A222CF6E576}" type="pres">
      <dgm:prSet presAssocID="{97164BCA-E4F1-4D93-81BD-9124074A0449}" presName="pyramid" presStyleLbl="node1" presStyleIdx="0" presStyleCnt="1"/>
      <dgm:spPr/>
    </dgm:pt>
    <dgm:pt modelId="{3DB552E5-1423-4525-8013-AAF1448BE0A1}" type="pres">
      <dgm:prSet presAssocID="{97164BCA-E4F1-4D93-81BD-9124074A0449}" presName="theList" presStyleCnt="0"/>
      <dgm:spPr/>
    </dgm:pt>
    <dgm:pt modelId="{493C7581-75AD-492D-B0F3-C9DEDD694D39}" type="pres">
      <dgm:prSet presAssocID="{9B97548F-F128-47A6-B7C8-A643E3874A3F}" presName="aNode" presStyleLbl="fgAcc1" presStyleIdx="0" presStyleCnt="3" custScaleX="13353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A0B4CCD-4C22-4E6B-B927-B3EA5C53E39E}" type="pres">
      <dgm:prSet presAssocID="{9B97548F-F128-47A6-B7C8-A643E3874A3F}" presName="aSpace" presStyleCnt="0"/>
      <dgm:spPr/>
    </dgm:pt>
    <dgm:pt modelId="{A480B436-EAFF-4E86-BBCD-BC7C4F417F38}" type="pres">
      <dgm:prSet presAssocID="{9768EA0D-5E31-4CEC-956B-51B0545ACB9C}" presName="aNode" presStyleLbl="fgAcc1" presStyleIdx="1" presStyleCnt="3" custScaleX="13302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57CC907-60C4-46F1-83C9-1FA8241F4847}" type="pres">
      <dgm:prSet presAssocID="{9768EA0D-5E31-4CEC-956B-51B0545ACB9C}" presName="aSpace" presStyleCnt="0"/>
      <dgm:spPr/>
    </dgm:pt>
    <dgm:pt modelId="{2BC8DEEE-E8FE-404E-9096-50D0721D4593}" type="pres">
      <dgm:prSet presAssocID="{F4253A79-0697-4051-B80D-724456D85378}" presName="aNode" presStyleLbl="fgAcc1" presStyleIdx="2" presStyleCnt="3" custScaleX="13254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F3193A3-F9A8-45C6-B17F-B960A6B2117C}" type="pres">
      <dgm:prSet presAssocID="{F4253A79-0697-4051-B80D-724456D85378}" presName="aSpace" presStyleCnt="0"/>
      <dgm:spPr/>
    </dgm:pt>
  </dgm:ptLst>
  <dgm:cxnLst>
    <dgm:cxn modelId="{790D08C9-8826-4700-9691-D1DBFDE409F6}" srcId="{97164BCA-E4F1-4D93-81BD-9124074A0449}" destId="{F4253A79-0697-4051-B80D-724456D85378}" srcOrd="2" destOrd="0" parTransId="{28B8280C-AC6E-4340-8E32-A5CD0357890E}" sibTransId="{710950BE-CC04-401E-B70E-EC6E5C527FE0}"/>
    <dgm:cxn modelId="{6D8A9CA0-3E45-4C99-A11D-EF4C0BFA5AD1}" srcId="{97164BCA-E4F1-4D93-81BD-9124074A0449}" destId="{9B97548F-F128-47A6-B7C8-A643E3874A3F}" srcOrd="0" destOrd="0" parTransId="{79CCBEF6-87B0-41A0-A662-640FD636C9FB}" sibTransId="{4FC4DCE9-2678-40FD-BBF4-8C935C4A8D09}"/>
    <dgm:cxn modelId="{492E8240-F493-42DE-AA38-87573BB6AA15}" type="presOf" srcId="{F4253A79-0697-4051-B80D-724456D85378}" destId="{2BC8DEEE-E8FE-404E-9096-50D0721D4593}" srcOrd="0" destOrd="0" presId="urn:microsoft.com/office/officeart/2005/8/layout/pyramid2"/>
    <dgm:cxn modelId="{E7BFF4A2-955E-43E7-AB5E-C9E91B25D6D9}" type="presOf" srcId="{97164BCA-E4F1-4D93-81BD-9124074A0449}" destId="{9454995A-A13D-4833-8B54-E648F044761F}" srcOrd="0" destOrd="0" presId="urn:microsoft.com/office/officeart/2005/8/layout/pyramid2"/>
    <dgm:cxn modelId="{5DB5AD54-81A2-4C6B-85AE-6EF696E91CCD}" type="presOf" srcId="{9B97548F-F128-47A6-B7C8-A643E3874A3F}" destId="{493C7581-75AD-492D-B0F3-C9DEDD694D39}" srcOrd="0" destOrd="0" presId="urn:microsoft.com/office/officeart/2005/8/layout/pyramid2"/>
    <dgm:cxn modelId="{F21AE531-4694-48FF-9B1A-2FE8B1D15540}" type="presOf" srcId="{9768EA0D-5E31-4CEC-956B-51B0545ACB9C}" destId="{A480B436-EAFF-4E86-BBCD-BC7C4F417F38}" srcOrd="0" destOrd="0" presId="urn:microsoft.com/office/officeart/2005/8/layout/pyramid2"/>
    <dgm:cxn modelId="{0290BFA2-5E53-4CFF-B588-B71CA42C2B5D}" srcId="{97164BCA-E4F1-4D93-81BD-9124074A0449}" destId="{9768EA0D-5E31-4CEC-956B-51B0545ACB9C}" srcOrd="1" destOrd="0" parTransId="{DEA05235-DF4B-460B-B015-B2E8B66371C3}" sibTransId="{543B5293-11E5-40AA-8304-E2340E7C7295}"/>
    <dgm:cxn modelId="{42C92415-4780-4F9B-B17F-67BC5C24A6C2}" type="presParOf" srcId="{9454995A-A13D-4833-8B54-E648F044761F}" destId="{8B0607DE-2D5F-41AB-AE09-2A222CF6E576}" srcOrd="0" destOrd="0" presId="urn:microsoft.com/office/officeart/2005/8/layout/pyramid2"/>
    <dgm:cxn modelId="{B1506516-7A95-4F62-B45E-F41E6BFCD971}" type="presParOf" srcId="{9454995A-A13D-4833-8B54-E648F044761F}" destId="{3DB552E5-1423-4525-8013-AAF1448BE0A1}" srcOrd="1" destOrd="0" presId="urn:microsoft.com/office/officeart/2005/8/layout/pyramid2"/>
    <dgm:cxn modelId="{4E700B67-2F9D-4DD3-9D47-7EC6AC3550B3}" type="presParOf" srcId="{3DB552E5-1423-4525-8013-AAF1448BE0A1}" destId="{493C7581-75AD-492D-B0F3-C9DEDD694D39}" srcOrd="0" destOrd="0" presId="urn:microsoft.com/office/officeart/2005/8/layout/pyramid2"/>
    <dgm:cxn modelId="{1FC6496C-9A06-471B-9A1A-CD49085486D3}" type="presParOf" srcId="{3DB552E5-1423-4525-8013-AAF1448BE0A1}" destId="{0A0B4CCD-4C22-4E6B-B927-B3EA5C53E39E}" srcOrd="1" destOrd="0" presId="urn:microsoft.com/office/officeart/2005/8/layout/pyramid2"/>
    <dgm:cxn modelId="{45EDD614-5E76-44E7-88FB-51A620323690}" type="presParOf" srcId="{3DB552E5-1423-4525-8013-AAF1448BE0A1}" destId="{A480B436-EAFF-4E86-BBCD-BC7C4F417F38}" srcOrd="2" destOrd="0" presId="urn:microsoft.com/office/officeart/2005/8/layout/pyramid2"/>
    <dgm:cxn modelId="{6ECA82A2-9766-4828-B5AD-708232CB7D59}" type="presParOf" srcId="{3DB552E5-1423-4525-8013-AAF1448BE0A1}" destId="{757CC907-60C4-46F1-83C9-1FA8241F4847}" srcOrd="3" destOrd="0" presId="urn:microsoft.com/office/officeart/2005/8/layout/pyramid2"/>
    <dgm:cxn modelId="{650CC357-D461-4696-8DBA-919CF1661C4E}" type="presParOf" srcId="{3DB552E5-1423-4525-8013-AAF1448BE0A1}" destId="{2BC8DEEE-E8FE-404E-9096-50D0721D4593}" srcOrd="4" destOrd="0" presId="urn:microsoft.com/office/officeart/2005/8/layout/pyramid2"/>
    <dgm:cxn modelId="{BBA870B7-D0D2-4804-9E35-4889EE84B392}" type="presParOf" srcId="{3DB552E5-1423-4525-8013-AAF1448BE0A1}" destId="{CF3193A3-F9A8-45C6-B17F-B960A6B2117C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89A6A684-5ACF-40D9-B6E5-A84811B36BBC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EF6F8CE-4A62-4959-9468-B829DB3DA678}">
      <dgm:prSet phldrT="[Текст]" custT="1"/>
      <dgm:spPr/>
      <dgm:t>
        <a:bodyPr/>
        <a:lstStyle/>
        <a:p>
          <a:r>
            <a:rPr lang="ru-RU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Направления</a:t>
          </a:r>
          <a:endParaRPr lang="ru-RU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22F345F-2677-4814-BDFB-90094F33EBE4}" type="parTrans" cxnId="{E7A178AE-ABD7-46C4-A981-0E7BFBF3A446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42D1FC8-7340-4AB8-809B-7AFBAFE40B0F}" type="sibTrans" cxnId="{E7A178AE-ABD7-46C4-A981-0E7BFBF3A446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C9E33BE-97D6-4249-82CE-52FBE11ABB48}">
      <dgm:prSet phldrT="[Текст]" custT="1"/>
      <dgm:spPr/>
      <dgm:t>
        <a:bodyPr/>
        <a:lstStyle/>
        <a:p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Обеспечение материально-технической базы образования, здравоохранения, культуры и спорта (ремонты в помещениях, приобретение оборудования, мебели, инвентаря).</a:t>
          </a:r>
        </a:p>
      </dgm:t>
    </dgm:pt>
    <dgm:pt modelId="{682B952B-59F7-4AC9-87B0-1582D852278C}" type="parTrans" cxnId="{A929644E-98C3-4325-B939-CCD1F4828739}">
      <dgm:prSet custT="1"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02F6A95-A114-4B86-A4A9-5479F83C760A}" type="sibTrans" cxnId="{A929644E-98C3-4325-B939-CCD1F4828739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405A7E6-428A-4A47-B11A-1889565A9698}">
      <dgm:prSet phldrT="[Текст]" custT="1"/>
      <dgm:spPr/>
      <dgm:t>
        <a:bodyPr/>
        <a:lstStyle/>
        <a:p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талантливых детей, творческих коллективов (помощь в организации поездок, приобретение костюмов и др.).</a:t>
          </a:r>
        </a:p>
      </dgm:t>
    </dgm:pt>
    <dgm:pt modelId="{FBAFA320-F3F7-42EB-B668-642A07C96986}" type="parTrans" cxnId="{350C3D09-E41B-4627-8A92-3225E579C56E}">
      <dgm:prSet custT="1"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B03816-5227-4E5C-BC5B-651C67EF1C9E}" type="sibTrans" cxnId="{350C3D09-E41B-4627-8A92-3225E579C56E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5EE3A5E-8054-499C-BBE6-3C686FB19391}">
      <dgm:prSet phldrT="[Текст]" custT="1"/>
      <dgm:spPr/>
      <dgm:t>
        <a:bodyPr/>
        <a:lstStyle/>
        <a:p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Оказание помощи в проведении спортивных, культурно-массовых мероприятий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(празднование 45-летия БАМ, участие 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 соревнованиях, профессиональные праздники, новогодние подарки детям из малообеспеченных семей).</a:t>
          </a:r>
        </a:p>
      </dgm:t>
    </dgm:pt>
    <dgm:pt modelId="{F59E4922-D857-4C5F-8050-BA739AAF41C2}" type="parTrans" cxnId="{E23D1988-36A6-4B06-853A-509A84C5EAEE}">
      <dgm:prSet custT="1"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7CC4BB5-6243-47E2-98F0-DF0C6673FA56}" type="sibTrans" cxnId="{E23D1988-36A6-4B06-853A-509A84C5EAEE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54CE27-7886-4874-AC97-2A2109FE3CC4}">
      <dgm:prSet phldrT="[Текст]" custT="1"/>
      <dgm:spPr/>
      <dgm:t>
        <a:bodyPr/>
        <a:lstStyle/>
        <a:p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Решение общественных социально-значимых проблем 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(выделение средств на проектирование  дорог, учреждений  культуры</a:t>
          </a:r>
          <a:r>
            <a:rPr lang="en-US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</a:t>
          </a:r>
          <a:r>
            <a:rPr lang="ru-RU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ru-RU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грейдирование</a:t>
          </a:r>
          <a:r>
            <a: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и посыпка дорог, предоставление дров и др.).</a:t>
          </a:r>
        </a:p>
      </dgm:t>
    </dgm:pt>
    <dgm:pt modelId="{DD90262E-3EF5-45B6-B2EC-768E4DB08FA4}" type="parTrans" cxnId="{68BB4327-A407-4FE9-A76D-8410EEF29136}">
      <dgm:prSet custT="1"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450701E-471C-4A09-B3BB-3B887C16E11F}" type="sibTrans" cxnId="{68BB4327-A407-4FE9-A76D-8410EEF29136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311637D-37D9-4AB2-80C6-706EF8C999BF}">
      <dgm:prSet phldrT="[Текст]" custT="1"/>
      <dgm:spPr/>
      <dgm:t>
        <a:bodyPr/>
        <a:lstStyle/>
        <a:p>
          <a:r>
            <a:rPr lang="ru-RU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общественных организаций Усть-Кутского района.</a:t>
          </a:r>
        </a:p>
      </dgm:t>
    </dgm:pt>
    <dgm:pt modelId="{610FC70F-8E64-4E79-976E-D3470D754B09}" type="parTrans" cxnId="{9815B1BD-6DC3-4675-9AC2-B5E594CB1DAC}">
      <dgm:prSet custT="1"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69B6B8D-F2A1-4306-B275-4D88C6CEE972}" type="sibTrans" cxnId="{9815B1BD-6DC3-4675-9AC2-B5E594CB1DAC}">
      <dgm:prSet/>
      <dgm:spPr/>
      <dgm:t>
        <a:bodyPr/>
        <a:lstStyle/>
        <a:p>
          <a:endParaRPr lang="ru-RU" sz="16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17A3FB8-578C-4CD2-9EB7-A695E788297D}" type="pres">
      <dgm:prSet presAssocID="{89A6A684-5ACF-40D9-B6E5-A84811B36BB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21E9F97F-FF4C-49BE-BFC1-B5A47C744A3F}" type="pres">
      <dgm:prSet presAssocID="{FEF6F8CE-4A62-4959-9468-B829DB3DA678}" presName="root1" presStyleCnt="0"/>
      <dgm:spPr/>
    </dgm:pt>
    <dgm:pt modelId="{6F629717-6074-47C9-83CC-051BEB754F23}" type="pres">
      <dgm:prSet presAssocID="{FEF6F8CE-4A62-4959-9468-B829DB3DA67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8BF924A9-3DE1-4BB9-8E67-5FA95758437A}" type="pres">
      <dgm:prSet presAssocID="{FEF6F8CE-4A62-4959-9468-B829DB3DA678}" presName="level2hierChild" presStyleCnt="0"/>
      <dgm:spPr/>
    </dgm:pt>
    <dgm:pt modelId="{0AF5CFBD-0EA9-4243-AA70-61924C64F222}" type="pres">
      <dgm:prSet presAssocID="{DD90262E-3EF5-45B6-B2EC-768E4DB08FA4}" presName="conn2-1" presStyleLbl="parChTrans1D2" presStyleIdx="0" presStyleCnt="5"/>
      <dgm:spPr/>
      <dgm:t>
        <a:bodyPr/>
        <a:lstStyle/>
        <a:p>
          <a:endParaRPr lang="ru-RU"/>
        </a:p>
      </dgm:t>
    </dgm:pt>
    <dgm:pt modelId="{512A6C55-C68B-4C54-A2E3-39E92491DE0D}" type="pres">
      <dgm:prSet presAssocID="{DD90262E-3EF5-45B6-B2EC-768E4DB08FA4}" presName="connTx" presStyleLbl="parChTrans1D2" presStyleIdx="0" presStyleCnt="5"/>
      <dgm:spPr/>
      <dgm:t>
        <a:bodyPr/>
        <a:lstStyle/>
        <a:p>
          <a:endParaRPr lang="ru-RU"/>
        </a:p>
      </dgm:t>
    </dgm:pt>
    <dgm:pt modelId="{3E655FBA-0C1B-43AC-BA98-9AE2C0CCA30E}" type="pres">
      <dgm:prSet presAssocID="{1854CE27-7886-4874-AC97-2A2109FE3CC4}" presName="root2" presStyleCnt="0"/>
      <dgm:spPr/>
    </dgm:pt>
    <dgm:pt modelId="{8DF74F30-2ED4-4DDB-8BEA-579E2E670944}" type="pres">
      <dgm:prSet presAssocID="{1854CE27-7886-4874-AC97-2A2109FE3CC4}" presName="LevelTwoTextNode" presStyleLbl="node2" presStyleIdx="0" presStyleCnt="5" custScaleX="201904" custScaleY="110252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67A68674-568B-411A-ABB2-E00ECCBDA49D}" type="pres">
      <dgm:prSet presAssocID="{1854CE27-7886-4874-AC97-2A2109FE3CC4}" presName="level3hierChild" presStyleCnt="0"/>
      <dgm:spPr/>
    </dgm:pt>
    <dgm:pt modelId="{320744AA-FEDA-4732-8C03-959BB0E3FA1B}" type="pres">
      <dgm:prSet presAssocID="{682B952B-59F7-4AC9-87B0-1582D852278C}" presName="conn2-1" presStyleLbl="parChTrans1D2" presStyleIdx="1" presStyleCnt="5"/>
      <dgm:spPr/>
      <dgm:t>
        <a:bodyPr/>
        <a:lstStyle/>
        <a:p>
          <a:endParaRPr lang="ru-RU"/>
        </a:p>
      </dgm:t>
    </dgm:pt>
    <dgm:pt modelId="{B4D05C30-908A-4FD8-8869-EE7D543083C1}" type="pres">
      <dgm:prSet presAssocID="{682B952B-59F7-4AC9-87B0-1582D852278C}" presName="connTx" presStyleLbl="parChTrans1D2" presStyleIdx="1" presStyleCnt="5"/>
      <dgm:spPr/>
      <dgm:t>
        <a:bodyPr/>
        <a:lstStyle/>
        <a:p>
          <a:endParaRPr lang="ru-RU"/>
        </a:p>
      </dgm:t>
    </dgm:pt>
    <dgm:pt modelId="{8F665735-8EBA-4242-8122-04D42A02F1E6}" type="pres">
      <dgm:prSet presAssocID="{2C9E33BE-97D6-4249-82CE-52FBE11ABB48}" presName="root2" presStyleCnt="0"/>
      <dgm:spPr/>
    </dgm:pt>
    <dgm:pt modelId="{2256C08C-6BD3-4837-AAF4-4FE96C9220EF}" type="pres">
      <dgm:prSet presAssocID="{2C9E33BE-97D6-4249-82CE-52FBE11ABB48}" presName="LevelTwoTextNode" presStyleLbl="node2" presStyleIdx="1" presStyleCnt="5" custScaleX="201782" custScaleY="117005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B0B5DB65-746A-4906-A12B-C713787E5AC7}" type="pres">
      <dgm:prSet presAssocID="{2C9E33BE-97D6-4249-82CE-52FBE11ABB48}" presName="level3hierChild" presStyleCnt="0"/>
      <dgm:spPr/>
    </dgm:pt>
    <dgm:pt modelId="{009D186B-7FD3-45A6-9346-09DEF2371E9C}" type="pres">
      <dgm:prSet presAssocID="{F59E4922-D857-4C5F-8050-BA739AAF41C2}" presName="conn2-1" presStyleLbl="parChTrans1D2" presStyleIdx="2" presStyleCnt="5"/>
      <dgm:spPr/>
      <dgm:t>
        <a:bodyPr/>
        <a:lstStyle/>
        <a:p>
          <a:endParaRPr lang="ru-RU"/>
        </a:p>
      </dgm:t>
    </dgm:pt>
    <dgm:pt modelId="{42D0857C-CF21-4F63-92AC-6CC9CA6961A3}" type="pres">
      <dgm:prSet presAssocID="{F59E4922-D857-4C5F-8050-BA739AAF41C2}" presName="connTx" presStyleLbl="parChTrans1D2" presStyleIdx="2" presStyleCnt="5"/>
      <dgm:spPr/>
      <dgm:t>
        <a:bodyPr/>
        <a:lstStyle/>
        <a:p>
          <a:endParaRPr lang="ru-RU"/>
        </a:p>
      </dgm:t>
    </dgm:pt>
    <dgm:pt modelId="{90343583-5B6E-4954-8CD6-82FC1BC6B891}" type="pres">
      <dgm:prSet presAssocID="{65EE3A5E-8054-499C-BBE6-3C686FB19391}" presName="root2" presStyleCnt="0"/>
      <dgm:spPr/>
    </dgm:pt>
    <dgm:pt modelId="{C55388DB-BC31-4D8C-9D2F-AC263A04559B}" type="pres">
      <dgm:prSet presAssocID="{65EE3A5E-8054-499C-BBE6-3C686FB19391}" presName="LevelTwoTextNode" presStyleLbl="node2" presStyleIdx="2" presStyleCnt="5" custScaleX="201378" custScaleY="153058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0A4301D8-0D23-4532-89F9-367C552CC672}" type="pres">
      <dgm:prSet presAssocID="{65EE3A5E-8054-499C-BBE6-3C686FB19391}" presName="level3hierChild" presStyleCnt="0"/>
      <dgm:spPr/>
    </dgm:pt>
    <dgm:pt modelId="{77B1A9E9-7A72-4E36-A10E-20171DB042EB}" type="pres">
      <dgm:prSet presAssocID="{FBAFA320-F3F7-42EB-B668-642A07C96986}" presName="conn2-1" presStyleLbl="parChTrans1D2" presStyleIdx="3" presStyleCnt="5"/>
      <dgm:spPr/>
      <dgm:t>
        <a:bodyPr/>
        <a:lstStyle/>
        <a:p>
          <a:endParaRPr lang="ru-RU"/>
        </a:p>
      </dgm:t>
    </dgm:pt>
    <dgm:pt modelId="{62CB49AA-B63E-4111-BBCC-C99B3208C1E6}" type="pres">
      <dgm:prSet presAssocID="{FBAFA320-F3F7-42EB-B668-642A07C96986}" presName="connTx" presStyleLbl="parChTrans1D2" presStyleIdx="3" presStyleCnt="5"/>
      <dgm:spPr/>
      <dgm:t>
        <a:bodyPr/>
        <a:lstStyle/>
        <a:p>
          <a:endParaRPr lang="ru-RU"/>
        </a:p>
      </dgm:t>
    </dgm:pt>
    <dgm:pt modelId="{3DEC3187-3E62-47FA-AD3E-CEBA2227881E}" type="pres">
      <dgm:prSet presAssocID="{D405A7E6-428A-4A47-B11A-1889565A9698}" presName="root2" presStyleCnt="0"/>
      <dgm:spPr/>
    </dgm:pt>
    <dgm:pt modelId="{1454FFF2-58EF-481F-8F1B-908CA27F2B65}" type="pres">
      <dgm:prSet presAssocID="{D405A7E6-428A-4A47-B11A-1889565A9698}" presName="LevelTwoTextNode" presStyleLbl="node2" presStyleIdx="3" presStyleCnt="5" custScaleX="202326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A6E2C9EF-940D-4530-9F31-8BFE59DFBF66}" type="pres">
      <dgm:prSet presAssocID="{D405A7E6-428A-4A47-B11A-1889565A9698}" presName="level3hierChild" presStyleCnt="0"/>
      <dgm:spPr/>
    </dgm:pt>
    <dgm:pt modelId="{177200A4-BD14-45C7-80E6-B0802AEE6257}" type="pres">
      <dgm:prSet presAssocID="{610FC70F-8E64-4E79-976E-D3470D754B09}" presName="conn2-1" presStyleLbl="parChTrans1D2" presStyleIdx="4" presStyleCnt="5"/>
      <dgm:spPr/>
      <dgm:t>
        <a:bodyPr/>
        <a:lstStyle/>
        <a:p>
          <a:endParaRPr lang="ru-RU"/>
        </a:p>
      </dgm:t>
    </dgm:pt>
    <dgm:pt modelId="{2FDF0482-0818-43DA-8F6A-0231BD12BCBE}" type="pres">
      <dgm:prSet presAssocID="{610FC70F-8E64-4E79-976E-D3470D754B09}" presName="connTx" presStyleLbl="parChTrans1D2" presStyleIdx="4" presStyleCnt="5"/>
      <dgm:spPr/>
      <dgm:t>
        <a:bodyPr/>
        <a:lstStyle/>
        <a:p>
          <a:endParaRPr lang="ru-RU"/>
        </a:p>
      </dgm:t>
    </dgm:pt>
    <dgm:pt modelId="{DA793C3B-0940-483B-B45B-05594A9D3DCE}" type="pres">
      <dgm:prSet presAssocID="{7311637D-37D9-4AB2-80C6-706EF8C999BF}" presName="root2" presStyleCnt="0"/>
      <dgm:spPr/>
    </dgm:pt>
    <dgm:pt modelId="{944B864C-FB93-4D8D-8008-D15D7E8CFA9B}" type="pres">
      <dgm:prSet presAssocID="{7311637D-37D9-4AB2-80C6-706EF8C999BF}" presName="LevelTwoTextNode" presStyleLbl="node2" presStyleIdx="4" presStyleCnt="5" custScaleX="203822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908F56E2-A90B-4B1E-822A-059F48C70DF9}" type="pres">
      <dgm:prSet presAssocID="{7311637D-37D9-4AB2-80C6-706EF8C999BF}" presName="level3hierChild" presStyleCnt="0"/>
      <dgm:spPr/>
    </dgm:pt>
  </dgm:ptLst>
  <dgm:cxnLst>
    <dgm:cxn modelId="{59A57908-1568-49F5-AC06-14265ED2CE93}" type="presOf" srcId="{1854CE27-7886-4874-AC97-2A2109FE3CC4}" destId="{8DF74F30-2ED4-4DDB-8BEA-579E2E670944}" srcOrd="0" destOrd="0" presId="urn:microsoft.com/office/officeart/2008/layout/HorizontalMultiLevelHierarchy"/>
    <dgm:cxn modelId="{24A4026F-4B6E-4CAD-9C9C-E8DBF0181EF2}" type="presOf" srcId="{89A6A684-5ACF-40D9-B6E5-A84811B36BBC}" destId="{317A3FB8-578C-4CD2-9EB7-A695E788297D}" srcOrd="0" destOrd="0" presId="urn:microsoft.com/office/officeart/2008/layout/HorizontalMultiLevelHierarchy"/>
    <dgm:cxn modelId="{F3B2ED27-9A89-405F-935E-A1B8238F7B18}" type="presOf" srcId="{D405A7E6-428A-4A47-B11A-1889565A9698}" destId="{1454FFF2-58EF-481F-8F1B-908CA27F2B65}" srcOrd="0" destOrd="0" presId="urn:microsoft.com/office/officeart/2008/layout/HorizontalMultiLevelHierarchy"/>
    <dgm:cxn modelId="{FACC3AE2-4515-4367-B06F-3F5ED9056CE4}" type="presOf" srcId="{610FC70F-8E64-4E79-976E-D3470D754B09}" destId="{177200A4-BD14-45C7-80E6-B0802AEE6257}" srcOrd="0" destOrd="0" presId="urn:microsoft.com/office/officeart/2008/layout/HorizontalMultiLevelHierarchy"/>
    <dgm:cxn modelId="{09198BB8-4F0D-4E90-931A-D83C2AC63213}" type="presOf" srcId="{DD90262E-3EF5-45B6-B2EC-768E4DB08FA4}" destId="{0AF5CFBD-0EA9-4243-AA70-61924C64F222}" srcOrd="0" destOrd="0" presId="urn:microsoft.com/office/officeart/2008/layout/HorizontalMultiLevelHierarchy"/>
    <dgm:cxn modelId="{088B5136-3224-4013-8917-3347458962F2}" type="presOf" srcId="{F59E4922-D857-4C5F-8050-BA739AAF41C2}" destId="{009D186B-7FD3-45A6-9346-09DEF2371E9C}" srcOrd="0" destOrd="0" presId="urn:microsoft.com/office/officeart/2008/layout/HorizontalMultiLevelHierarchy"/>
    <dgm:cxn modelId="{25E5F61A-D40D-4F61-89BF-E3689A1D6AA7}" type="presOf" srcId="{7311637D-37D9-4AB2-80C6-706EF8C999BF}" destId="{944B864C-FB93-4D8D-8008-D15D7E8CFA9B}" srcOrd="0" destOrd="0" presId="urn:microsoft.com/office/officeart/2008/layout/HorizontalMultiLevelHierarchy"/>
    <dgm:cxn modelId="{E23D1988-36A6-4B06-853A-509A84C5EAEE}" srcId="{FEF6F8CE-4A62-4959-9468-B829DB3DA678}" destId="{65EE3A5E-8054-499C-BBE6-3C686FB19391}" srcOrd="2" destOrd="0" parTransId="{F59E4922-D857-4C5F-8050-BA739AAF41C2}" sibTransId="{27CC4BB5-6243-47E2-98F0-DF0C6673FA56}"/>
    <dgm:cxn modelId="{20CDE5C5-A526-4945-92B3-23AB5D6681E2}" type="presOf" srcId="{682B952B-59F7-4AC9-87B0-1582D852278C}" destId="{B4D05C30-908A-4FD8-8869-EE7D543083C1}" srcOrd="1" destOrd="0" presId="urn:microsoft.com/office/officeart/2008/layout/HorizontalMultiLevelHierarchy"/>
    <dgm:cxn modelId="{2A018D29-7FE9-4BE9-B15D-55B86AFC8EFC}" type="presOf" srcId="{FBAFA320-F3F7-42EB-B668-642A07C96986}" destId="{62CB49AA-B63E-4111-BBCC-C99B3208C1E6}" srcOrd="1" destOrd="0" presId="urn:microsoft.com/office/officeart/2008/layout/HorizontalMultiLevelHierarchy"/>
    <dgm:cxn modelId="{4FDCFE30-4136-4241-9350-070D739D5596}" type="presOf" srcId="{F59E4922-D857-4C5F-8050-BA739AAF41C2}" destId="{42D0857C-CF21-4F63-92AC-6CC9CA6961A3}" srcOrd="1" destOrd="0" presId="urn:microsoft.com/office/officeart/2008/layout/HorizontalMultiLevelHierarchy"/>
    <dgm:cxn modelId="{271DE103-6DE3-4704-BA55-9547A2862E69}" type="presOf" srcId="{65EE3A5E-8054-499C-BBE6-3C686FB19391}" destId="{C55388DB-BC31-4D8C-9D2F-AC263A04559B}" srcOrd="0" destOrd="0" presId="urn:microsoft.com/office/officeart/2008/layout/HorizontalMultiLevelHierarchy"/>
    <dgm:cxn modelId="{E4F05218-1883-46F3-B63F-34E27495ECD6}" type="presOf" srcId="{682B952B-59F7-4AC9-87B0-1582D852278C}" destId="{320744AA-FEDA-4732-8C03-959BB0E3FA1B}" srcOrd="0" destOrd="0" presId="urn:microsoft.com/office/officeart/2008/layout/HorizontalMultiLevelHierarchy"/>
    <dgm:cxn modelId="{A929644E-98C3-4325-B939-CCD1F4828739}" srcId="{FEF6F8CE-4A62-4959-9468-B829DB3DA678}" destId="{2C9E33BE-97D6-4249-82CE-52FBE11ABB48}" srcOrd="1" destOrd="0" parTransId="{682B952B-59F7-4AC9-87B0-1582D852278C}" sibTransId="{B02F6A95-A114-4B86-A4A9-5479F83C760A}"/>
    <dgm:cxn modelId="{28785B2D-7C1B-4D87-9B8E-0A5B55DDBE1A}" type="presOf" srcId="{FEF6F8CE-4A62-4959-9468-B829DB3DA678}" destId="{6F629717-6074-47C9-83CC-051BEB754F23}" srcOrd="0" destOrd="0" presId="urn:microsoft.com/office/officeart/2008/layout/HorizontalMultiLevelHierarchy"/>
    <dgm:cxn modelId="{5D5B8BB1-783A-42CF-98DC-1DE62F8D7505}" type="presOf" srcId="{FBAFA320-F3F7-42EB-B668-642A07C96986}" destId="{77B1A9E9-7A72-4E36-A10E-20171DB042EB}" srcOrd="0" destOrd="0" presId="urn:microsoft.com/office/officeart/2008/layout/HorizontalMultiLevelHierarchy"/>
    <dgm:cxn modelId="{E7A178AE-ABD7-46C4-A981-0E7BFBF3A446}" srcId="{89A6A684-5ACF-40D9-B6E5-A84811B36BBC}" destId="{FEF6F8CE-4A62-4959-9468-B829DB3DA678}" srcOrd="0" destOrd="0" parTransId="{B22F345F-2677-4814-BDFB-90094F33EBE4}" sibTransId="{642D1FC8-7340-4AB8-809B-7AFBAFE40B0F}"/>
    <dgm:cxn modelId="{CF6953CC-B7AE-4282-8B36-4F5822AD4A43}" type="presOf" srcId="{DD90262E-3EF5-45B6-B2EC-768E4DB08FA4}" destId="{512A6C55-C68B-4C54-A2E3-39E92491DE0D}" srcOrd="1" destOrd="0" presId="urn:microsoft.com/office/officeart/2008/layout/HorizontalMultiLevelHierarchy"/>
    <dgm:cxn modelId="{B2F2A3AC-95FF-481E-ADCD-D9BC972E88BC}" type="presOf" srcId="{2C9E33BE-97D6-4249-82CE-52FBE11ABB48}" destId="{2256C08C-6BD3-4837-AAF4-4FE96C9220EF}" srcOrd="0" destOrd="0" presId="urn:microsoft.com/office/officeart/2008/layout/HorizontalMultiLevelHierarchy"/>
    <dgm:cxn modelId="{350C3D09-E41B-4627-8A92-3225E579C56E}" srcId="{FEF6F8CE-4A62-4959-9468-B829DB3DA678}" destId="{D405A7E6-428A-4A47-B11A-1889565A9698}" srcOrd="3" destOrd="0" parTransId="{FBAFA320-F3F7-42EB-B668-642A07C96986}" sibTransId="{18B03816-5227-4E5C-BC5B-651C67EF1C9E}"/>
    <dgm:cxn modelId="{9815B1BD-6DC3-4675-9AC2-B5E594CB1DAC}" srcId="{FEF6F8CE-4A62-4959-9468-B829DB3DA678}" destId="{7311637D-37D9-4AB2-80C6-706EF8C999BF}" srcOrd="4" destOrd="0" parTransId="{610FC70F-8E64-4E79-976E-D3470D754B09}" sibTransId="{A69B6B8D-F2A1-4306-B275-4D88C6CEE972}"/>
    <dgm:cxn modelId="{3A9E07BD-E1FF-4037-8BEB-27E781DED956}" type="presOf" srcId="{610FC70F-8E64-4E79-976E-D3470D754B09}" destId="{2FDF0482-0818-43DA-8F6A-0231BD12BCBE}" srcOrd="1" destOrd="0" presId="urn:microsoft.com/office/officeart/2008/layout/HorizontalMultiLevelHierarchy"/>
    <dgm:cxn modelId="{68BB4327-A407-4FE9-A76D-8410EEF29136}" srcId="{FEF6F8CE-4A62-4959-9468-B829DB3DA678}" destId="{1854CE27-7886-4874-AC97-2A2109FE3CC4}" srcOrd="0" destOrd="0" parTransId="{DD90262E-3EF5-45B6-B2EC-768E4DB08FA4}" sibTransId="{6450701E-471C-4A09-B3BB-3B887C16E11F}"/>
    <dgm:cxn modelId="{DEEDB3A3-62D8-44BB-B2D7-E26081CFA16A}" type="presParOf" srcId="{317A3FB8-578C-4CD2-9EB7-A695E788297D}" destId="{21E9F97F-FF4C-49BE-BFC1-B5A47C744A3F}" srcOrd="0" destOrd="0" presId="urn:microsoft.com/office/officeart/2008/layout/HorizontalMultiLevelHierarchy"/>
    <dgm:cxn modelId="{CA9DB06A-8C0C-49BB-8F75-FE91A442B15F}" type="presParOf" srcId="{21E9F97F-FF4C-49BE-BFC1-B5A47C744A3F}" destId="{6F629717-6074-47C9-83CC-051BEB754F23}" srcOrd="0" destOrd="0" presId="urn:microsoft.com/office/officeart/2008/layout/HorizontalMultiLevelHierarchy"/>
    <dgm:cxn modelId="{CFD5FAA6-A502-41E6-BC28-BE3017FEB510}" type="presParOf" srcId="{21E9F97F-FF4C-49BE-BFC1-B5A47C744A3F}" destId="{8BF924A9-3DE1-4BB9-8E67-5FA95758437A}" srcOrd="1" destOrd="0" presId="urn:microsoft.com/office/officeart/2008/layout/HorizontalMultiLevelHierarchy"/>
    <dgm:cxn modelId="{EEAF8B9F-7A23-4E18-977C-1085BA1B4B72}" type="presParOf" srcId="{8BF924A9-3DE1-4BB9-8E67-5FA95758437A}" destId="{0AF5CFBD-0EA9-4243-AA70-61924C64F222}" srcOrd="0" destOrd="0" presId="urn:microsoft.com/office/officeart/2008/layout/HorizontalMultiLevelHierarchy"/>
    <dgm:cxn modelId="{7CB8C409-9B72-44DB-BBAE-724C3DFB0CB2}" type="presParOf" srcId="{0AF5CFBD-0EA9-4243-AA70-61924C64F222}" destId="{512A6C55-C68B-4C54-A2E3-39E92491DE0D}" srcOrd="0" destOrd="0" presId="urn:microsoft.com/office/officeart/2008/layout/HorizontalMultiLevelHierarchy"/>
    <dgm:cxn modelId="{943B8E96-B2A8-49B2-98E8-5E500DECB5BB}" type="presParOf" srcId="{8BF924A9-3DE1-4BB9-8E67-5FA95758437A}" destId="{3E655FBA-0C1B-43AC-BA98-9AE2C0CCA30E}" srcOrd="1" destOrd="0" presId="urn:microsoft.com/office/officeart/2008/layout/HorizontalMultiLevelHierarchy"/>
    <dgm:cxn modelId="{9E5EE54F-C64C-4684-B96D-50ADCDA26142}" type="presParOf" srcId="{3E655FBA-0C1B-43AC-BA98-9AE2C0CCA30E}" destId="{8DF74F30-2ED4-4DDB-8BEA-579E2E670944}" srcOrd="0" destOrd="0" presId="urn:microsoft.com/office/officeart/2008/layout/HorizontalMultiLevelHierarchy"/>
    <dgm:cxn modelId="{21521273-3628-41F7-A5B5-733A39B8388F}" type="presParOf" srcId="{3E655FBA-0C1B-43AC-BA98-9AE2C0CCA30E}" destId="{67A68674-568B-411A-ABB2-E00ECCBDA49D}" srcOrd="1" destOrd="0" presId="urn:microsoft.com/office/officeart/2008/layout/HorizontalMultiLevelHierarchy"/>
    <dgm:cxn modelId="{38C08820-4F10-4070-846A-E51C1387B3AF}" type="presParOf" srcId="{8BF924A9-3DE1-4BB9-8E67-5FA95758437A}" destId="{320744AA-FEDA-4732-8C03-959BB0E3FA1B}" srcOrd="2" destOrd="0" presId="urn:microsoft.com/office/officeart/2008/layout/HorizontalMultiLevelHierarchy"/>
    <dgm:cxn modelId="{4EA0D740-BA3C-41ED-B557-F4B8C859B9EB}" type="presParOf" srcId="{320744AA-FEDA-4732-8C03-959BB0E3FA1B}" destId="{B4D05C30-908A-4FD8-8869-EE7D543083C1}" srcOrd="0" destOrd="0" presId="urn:microsoft.com/office/officeart/2008/layout/HorizontalMultiLevelHierarchy"/>
    <dgm:cxn modelId="{AD5A6C93-E521-47C9-BA51-CE9B420B8D79}" type="presParOf" srcId="{8BF924A9-3DE1-4BB9-8E67-5FA95758437A}" destId="{8F665735-8EBA-4242-8122-04D42A02F1E6}" srcOrd="3" destOrd="0" presId="urn:microsoft.com/office/officeart/2008/layout/HorizontalMultiLevelHierarchy"/>
    <dgm:cxn modelId="{1CFB7440-6041-4A4D-9870-6E37A4B94A0B}" type="presParOf" srcId="{8F665735-8EBA-4242-8122-04D42A02F1E6}" destId="{2256C08C-6BD3-4837-AAF4-4FE96C9220EF}" srcOrd="0" destOrd="0" presId="urn:microsoft.com/office/officeart/2008/layout/HorizontalMultiLevelHierarchy"/>
    <dgm:cxn modelId="{5F487E6C-A84E-4DDD-8BFF-0C2FA2DD6B21}" type="presParOf" srcId="{8F665735-8EBA-4242-8122-04D42A02F1E6}" destId="{B0B5DB65-746A-4906-A12B-C713787E5AC7}" srcOrd="1" destOrd="0" presId="urn:microsoft.com/office/officeart/2008/layout/HorizontalMultiLevelHierarchy"/>
    <dgm:cxn modelId="{A3BF601D-0045-4305-8BA8-4C35BBEF7925}" type="presParOf" srcId="{8BF924A9-3DE1-4BB9-8E67-5FA95758437A}" destId="{009D186B-7FD3-45A6-9346-09DEF2371E9C}" srcOrd="4" destOrd="0" presId="urn:microsoft.com/office/officeart/2008/layout/HorizontalMultiLevelHierarchy"/>
    <dgm:cxn modelId="{22858D3C-C704-489F-9199-9096472D551A}" type="presParOf" srcId="{009D186B-7FD3-45A6-9346-09DEF2371E9C}" destId="{42D0857C-CF21-4F63-92AC-6CC9CA6961A3}" srcOrd="0" destOrd="0" presId="urn:microsoft.com/office/officeart/2008/layout/HorizontalMultiLevelHierarchy"/>
    <dgm:cxn modelId="{68BFFB12-CD20-49DA-8386-01F3D09B018C}" type="presParOf" srcId="{8BF924A9-3DE1-4BB9-8E67-5FA95758437A}" destId="{90343583-5B6E-4954-8CD6-82FC1BC6B891}" srcOrd="5" destOrd="0" presId="urn:microsoft.com/office/officeart/2008/layout/HorizontalMultiLevelHierarchy"/>
    <dgm:cxn modelId="{E1628607-A468-477B-921D-CCD6FA98EACB}" type="presParOf" srcId="{90343583-5B6E-4954-8CD6-82FC1BC6B891}" destId="{C55388DB-BC31-4D8C-9D2F-AC263A04559B}" srcOrd="0" destOrd="0" presId="urn:microsoft.com/office/officeart/2008/layout/HorizontalMultiLevelHierarchy"/>
    <dgm:cxn modelId="{E450B277-A0D7-498A-85EC-E117352D96E7}" type="presParOf" srcId="{90343583-5B6E-4954-8CD6-82FC1BC6B891}" destId="{0A4301D8-0D23-4532-89F9-367C552CC672}" srcOrd="1" destOrd="0" presId="urn:microsoft.com/office/officeart/2008/layout/HorizontalMultiLevelHierarchy"/>
    <dgm:cxn modelId="{A91A572F-B073-483E-8609-E1DC4B820CEB}" type="presParOf" srcId="{8BF924A9-3DE1-4BB9-8E67-5FA95758437A}" destId="{77B1A9E9-7A72-4E36-A10E-20171DB042EB}" srcOrd="6" destOrd="0" presId="urn:microsoft.com/office/officeart/2008/layout/HorizontalMultiLevelHierarchy"/>
    <dgm:cxn modelId="{283B1C0F-0324-43C6-877E-49058E9A8E2F}" type="presParOf" srcId="{77B1A9E9-7A72-4E36-A10E-20171DB042EB}" destId="{62CB49AA-B63E-4111-BBCC-C99B3208C1E6}" srcOrd="0" destOrd="0" presId="urn:microsoft.com/office/officeart/2008/layout/HorizontalMultiLevelHierarchy"/>
    <dgm:cxn modelId="{28697E72-74D5-491F-9EF9-EE625736E59C}" type="presParOf" srcId="{8BF924A9-3DE1-4BB9-8E67-5FA95758437A}" destId="{3DEC3187-3E62-47FA-AD3E-CEBA2227881E}" srcOrd="7" destOrd="0" presId="urn:microsoft.com/office/officeart/2008/layout/HorizontalMultiLevelHierarchy"/>
    <dgm:cxn modelId="{50B87856-2D0B-4CEA-9C7B-69ABA7A70433}" type="presParOf" srcId="{3DEC3187-3E62-47FA-AD3E-CEBA2227881E}" destId="{1454FFF2-58EF-481F-8F1B-908CA27F2B65}" srcOrd="0" destOrd="0" presId="urn:microsoft.com/office/officeart/2008/layout/HorizontalMultiLevelHierarchy"/>
    <dgm:cxn modelId="{033877FB-C3C1-43E6-8A6E-0481A9E38259}" type="presParOf" srcId="{3DEC3187-3E62-47FA-AD3E-CEBA2227881E}" destId="{A6E2C9EF-940D-4530-9F31-8BFE59DFBF66}" srcOrd="1" destOrd="0" presId="urn:microsoft.com/office/officeart/2008/layout/HorizontalMultiLevelHierarchy"/>
    <dgm:cxn modelId="{C3B9AD81-7F01-49DF-84B7-C3F05D4A7232}" type="presParOf" srcId="{8BF924A9-3DE1-4BB9-8E67-5FA95758437A}" destId="{177200A4-BD14-45C7-80E6-B0802AEE6257}" srcOrd="8" destOrd="0" presId="urn:microsoft.com/office/officeart/2008/layout/HorizontalMultiLevelHierarchy"/>
    <dgm:cxn modelId="{A4B347C0-D486-479E-B200-9B6C29CCB6C1}" type="presParOf" srcId="{177200A4-BD14-45C7-80E6-B0802AEE6257}" destId="{2FDF0482-0818-43DA-8F6A-0231BD12BCBE}" srcOrd="0" destOrd="0" presId="urn:microsoft.com/office/officeart/2008/layout/HorizontalMultiLevelHierarchy"/>
    <dgm:cxn modelId="{0C068BF8-739A-4444-9EFD-9A2EFA6B7524}" type="presParOf" srcId="{8BF924A9-3DE1-4BB9-8E67-5FA95758437A}" destId="{DA793C3B-0940-483B-B45B-05594A9D3DCE}" srcOrd="9" destOrd="0" presId="urn:microsoft.com/office/officeart/2008/layout/HorizontalMultiLevelHierarchy"/>
    <dgm:cxn modelId="{56C7B2E2-BC07-45C3-B25D-A35C34D396C9}" type="presParOf" srcId="{DA793C3B-0940-483B-B45B-05594A9D3DCE}" destId="{944B864C-FB93-4D8D-8008-D15D7E8CFA9B}" srcOrd="0" destOrd="0" presId="urn:microsoft.com/office/officeart/2008/layout/HorizontalMultiLevelHierarchy"/>
    <dgm:cxn modelId="{2789829A-2EBD-4765-969B-2728A8747510}" type="presParOf" srcId="{DA793C3B-0940-483B-B45B-05594A9D3DCE}" destId="{908F56E2-A90B-4B1E-822A-059F48C70DF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6AFFB9-9432-4090-BA1C-BD6A5312B32A}">
      <dsp:nvSpPr>
        <dsp:cNvPr id="0" name=""/>
        <dsp:cNvSpPr/>
      </dsp:nvSpPr>
      <dsp:spPr>
        <a:xfrm>
          <a:off x="0" y="0"/>
          <a:ext cx="11685587" cy="5619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«Здоровые дети» - сохранение здоровья детей через формирование основ здорового образа жизни.</a:t>
          </a:r>
        </a:p>
      </dsp:txBody>
      <dsp:txXfrm>
        <a:off x="27434" y="27434"/>
        <a:ext cx="11630719" cy="507114"/>
      </dsp:txXfrm>
    </dsp:sp>
    <dsp:sp modelId="{2FF9E609-C19A-413E-AEB5-B1E33028A389}">
      <dsp:nvSpPr>
        <dsp:cNvPr id="0" name=""/>
        <dsp:cNvSpPr/>
      </dsp:nvSpPr>
      <dsp:spPr>
        <a:xfrm>
          <a:off x="0" y="593149"/>
          <a:ext cx="11685587" cy="516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«Невозможное возможно». – построение образовательного процесса для детей с ограниченными возможностями здоровья.</a:t>
          </a:r>
        </a:p>
      </dsp:txBody>
      <dsp:txXfrm>
        <a:off x="25226" y="618375"/>
        <a:ext cx="11635135" cy="466301"/>
      </dsp:txXfrm>
    </dsp:sp>
    <dsp:sp modelId="{4C399E21-22F1-4545-8777-3B935DEF7E53}">
      <dsp:nvSpPr>
        <dsp:cNvPr id="0" name=""/>
        <dsp:cNvSpPr/>
      </dsp:nvSpPr>
      <dsp:spPr>
        <a:xfrm>
          <a:off x="0" y="1177290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«Школа раннего развития «Совёнок» - работа с детьми 5-6 лет, их родителями. </a:t>
          </a:r>
        </a:p>
      </dsp:txBody>
      <dsp:txXfrm>
        <a:off x="21810" y="1199100"/>
        <a:ext cx="11641967" cy="403166"/>
      </dsp:txXfrm>
    </dsp:sp>
    <dsp:sp modelId="{53729E3D-C401-4C28-AE87-A2947FF5780E}">
      <dsp:nvSpPr>
        <dsp:cNvPr id="0" name=""/>
        <dsp:cNvSpPr/>
      </dsp:nvSpPr>
      <dsp:spPr>
        <a:xfrm>
          <a:off x="0" y="1685405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«Я – россиянин» - духовно-нравственное и патриотическое воспитание детей.</a:t>
          </a:r>
        </a:p>
      </dsp:txBody>
      <dsp:txXfrm>
        <a:off x="21810" y="1707215"/>
        <a:ext cx="11641967" cy="403166"/>
      </dsp:txXfrm>
    </dsp:sp>
    <dsp:sp modelId="{9BF1DFC6-7DB9-46C3-A618-3BB99D0BFFC6}">
      <dsp:nvSpPr>
        <dsp:cNvPr id="0" name=""/>
        <dsp:cNvSpPr/>
      </dsp:nvSpPr>
      <dsp:spPr>
        <a:xfrm>
          <a:off x="0" y="2184049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 «Одарённые дети» - развитие интеллектуальных и творческих способностей детей.</a:t>
          </a:r>
          <a:endParaRPr lang="ru-RU" sz="1400" b="1" kern="1200">
            <a:solidFill>
              <a:schemeClr val="accent1">
                <a:lumMod val="50000"/>
              </a:schemeClr>
            </a:solidFill>
          </a:endParaRPr>
        </a:p>
      </dsp:txBody>
      <dsp:txXfrm>
        <a:off x="21810" y="2205859"/>
        <a:ext cx="11641967" cy="403166"/>
      </dsp:txXfrm>
    </dsp:sp>
    <dsp:sp modelId="{5FE8AA6D-2D30-4375-8C89-DE32544DBE38}">
      <dsp:nvSpPr>
        <dsp:cNvPr id="0" name=""/>
        <dsp:cNvSpPr/>
      </dsp:nvSpPr>
      <dsp:spPr>
        <a:xfrm>
          <a:off x="0" y="2692164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«ПРОФИ» - совершенствование системы </a:t>
          </a:r>
          <a:r>
            <a:rPr lang="ru-RU" sz="1400" b="1" kern="1200" err="1"/>
            <a:t>профориентационной</a:t>
          </a:r>
          <a:r>
            <a:rPr lang="ru-RU" sz="1400" b="1" kern="1200"/>
            <a:t> работы на базе кабинета профориентации. </a:t>
          </a:r>
        </a:p>
      </dsp:txBody>
      <dsp:txXfrm>
        <a:off x="21810" y="2713974"/>
        <a:ext cx="11641967" cy="403166"/>
      </dsp:txXfrm>
    </dsp:sp>
    <dsp:sp modelId="{62ADFBFC-EFD1-42D7-A775-9865D1D77820}">
      <dsp:nvSpPr>
        <dsp:cNvPr id="0" name=""/>
        <dsp:cNvSpPr/>
      </dsp:nvSpPr>
      <dsp:spPr>
        <a:xfrm>
          <a:off x="0" y="3195285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«Техно» - приобщение детей к технике, изобретательству с целью формирования основ технического воображения и приобретения практических знаний.</a:t>
          </a:r>
        </a:p>
      </dsp:txBody>
      <dsp:txXfrm>
        <a:off x="21810" y="3217095"/>
        <a:ext cx="11641967" cy="403166"/>
      </dsp:txXfrm>
    </dsp:sp>
    <dsp:sp modelId="{C5DE7519-7302-4F04-8F26-D1C8D0785CDF}">
      <dsp:nvSpPr>
        <dsp:cNvPr id="0" name=""/>
        <dsp:cNvSpPr/>
      </dsp:nvSpPr>
      <dsp:spPr>
        <a:xfrm>
          <a:off x="0" y="3698924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«Школьный музей – в каждую школу» - формирование системы эффективного развития школьных музеев.</a:t>
          </a:r>
        </a:p>
      </dsp:txBody>
      <dsp:txXfrm>
        <a:off x="21810" y="3720734"/>
        <a:ext cx="11641967" cy="403166"/>
      </dsp:txXfrm>
    </dsp:sp>
    <dsp:sp modelId="{F4CAECB3-7C00-4FFD-A6E9-C33C026A0F52}">
      <dsp:nvSpPr>
        <dsp:cNvPr id="0" name=""/>
        <dsp:cNvSpPr/>
      </dsp:nvSpPr>
      <dsp:spPr>
        <a:xfrm>
          <a:off x="0" y="4197572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/>
            <a:t>«Путь к вершинам мастерства» - создание системы повышения уровня профессиональной компетентности педагогов ЦДО.</a:t>
          </a:r>
        </a:p>
      </dsp:txBody>
      <dsp:txXfrm>
        <a:off x="21810" y="4219382"/>
        <a:ext cx="11641967" cy="403166"/>
      </dsp:txXfrm>
    </dsp:sp>
    <dsp:sp modelId="{E2FB43F2-54FC-413F-84E6-CA6C40815D65}">
      <dsp:nvSpPr>
        <dsp:cNvPr id="0" name=""/>
        <dsp:cNvSpPr/>
      </dsp:nvSpPr>
      <dsp:spPr>
        <a:xfrm>
          <a:off x="0" y="4733458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smtClean="0"/>
            <a:t>«КВН»</a:t>
          </a:r>
          <a:endParaRPr lang="ru-RU" sz="1400" b="1" kern="1200"/>
        </a:p>
      </dsp:txBody>
      <dsp:txXfrm>
        <a:off x="21810" y="4755268"/>
        <a:ext cx="11641967" cy="403166"/>
      </dsp:txXfrm>
    </dsp:sp>
    <dsp:sp modelId="{2B2A4066-67F7-4E02-927F-047F051E1CE6}">
      <dsp:nvSpPr>
        <dsp:cNvPr id="0" name=""/>
        <dsp:cNvSpPr/>
      </dsp:nvSpPr>
      <dsp:spPr>
        <a:xfrm>
          <a:off x="0" y="5250405"/>
          <a:ext cx="11685587" cy="446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smtClean="0"/>
            <a:t>«</a:t>
          </a:r>
          <a:r>
            <a:rPr lang="ru-RU" sz="1400" b="1" kern="1200" err="1" smtClean="0"/>
            <a:t>Экогеографическая</a:t>
          </a:r>
          <a:r>
            <a:rPr lang="ru-RU" sz="1400" b="1" kern="1200" smtClean="0"/>
            <a:t> школа «Эндемик»</a:t>
          </a:r>
          <a:endParaRPr lang="ru-RU" sz="1400" b="1" kern="1200"/>
        </a:p>
      </dsp:txBody>
      <dsp:txXfrm>
        <a:off x="21810" y="5272215"/>
        <a:ext cx="11641967" cy="40316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B0286-90C2-48AE-943A-B5F873D5BA7D}">
      <dsp:nvSpPr>
        <dsp:cNvPr id="0" name=""/>
        <dsp:cNvSpPr/>
      </dsp:nvSpPr>
      <dsp:spPr>
        <a:xfrm>
          <a:off x="-6036208" y="-924227"/>
          <a:ext cx="7190474" cy="7190474"/>
        </a:xfrm>
        <a:prstGeom prst="blockArc">
          <a:avLst>
            <a:gd name="adj1" fmla="val 18900000"/>
            <a:gd name="adj2" fmla="val 2700000"/>
            <a:gd name="adj3" fmla="val 3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749BEE-07EE-4112-9A99-06DFF337CFC2}">
      <dsp:nvSpPr>
        <dsp:cNvPr id="0" name=""/>
        <dsp:cNvSpPr/>
      </dsp:nvSpPr>
      <dsp:spPr>
        <a:xfrm>
          <a:off x="374742" y="242848"/>
          <a:ext cx="4063864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бассейн</a:t>
          </a:r>
          <a:endParaRPr lang="ru-RU" sz="1400" kern="1200"/>
        </a:p>
      </dsp:txBody>
      <dsp:txXfrm>
        <a:off x="374742" y="242848"/>
        <a:ext cx="4063864" cy="485482"/>
      </dsp:txXfrm>
    </dsp:sp>
    <dsp:sp modelId="{AFE37F65-8F75-4148-9B75-33D169B2B08F}">
      <dsp:nvSpPr>
        <dsp:cNvPr id="0" name=""/>
        <dsp:cNvSpPr/>
      </dsp:nvSpPr>
      <dsp:spPr>
        <a:xfrm>
          <a:off x="71315" y="182162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AB866-65BF-4767-9C4D-DE5E2535D2E5}">
      <dsp:nvSpPr>
        <dsp:cNvPr id="0" name=""/>
        <dsp:cNvSpPr/>
      </dsp:nvSpPr>
      <dsp:spPr>
        <a:xfrm>
          <a:off x="814390" y="971499"/>
          <a:ext cx="3624216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спортзал «Водник»</a:t>
          </a:r>
          <a:endParaRPr lang="ru-RU" sz="1400" kern="1200"/>
        </a:p>
      </dsp:txBody>
      <dsp:txXfrm>
        <a:off x="814390" y="971499"/>
        <a:ext cx="3624216" cy="485482"/>
      </dsp:txXfrm>
    </dsp:sp>
    <dsp:sp modelId="{DC01EE88-67BA-4CA6-96F2-FD81D0C14FEA}">
      <dsp:nvSpPr>
        <dsp:cNvPr id="0" name=""/>
        <dsp:cNvSpPr/>
      </dsp:nvSpPr>
      <dsp:spPr>
        <a:xfrm>
          <a:off x="510964" y="910814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F4879-33D4-493D-A5CA-7942AA7CFA7B}">
      <dsp:nvSpPr>
        <dsp:cNvPr id="0" name=""/>
        <dsp:cNvSpPr/>
      </dsp:nvSpPr>
      <dsp:spPr>
        <a:xfrm>
          <a:off x="1055316" y="1699617"/>
          <a:ext cx="3383290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стадион (в зимнее время каток)</a:t>
          </a:r>
          <a:endParaRPr lang="ru-RU" sz="1400" kern="1200"/>
        </a:p>
      </dsp:txBody>
      <dsp:txXfrm>
        <a:off x="1055316" y="1699617"/>
        <a:ext cx="3383290" cy="485482"/>
      </dsp:txXfrm>
    </dsp:sp>
    <dsp:sp modelId="{1A6A2DA8-ED18-4819-BBA6-AEBBC68277D4}">
      <dsp:nvSpPr>
        <dsp:cNvPr id="0" name=""/>
        <dsp:cNvSpPr/>
      </dsp:nvSpPr>
      <dsp:spPr>
        <a:xfrm>
          <a:off x="751889" y="1638931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690F30-2441-45B1-9DB7-83520919075B}">
      <dsp:nvSpPr>
        <dsp:cNvPr id="0" name=""/>
        <dsp:cNvSpPr/>
      </dsp:nvSpPr>
      <dsp:spPr>
        <a:xfrm>
          <a:off x="1132241" y="2428268"/>
          <a:ext cx="3306365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«Боевые перчатки», «</a:t>
          </a:r>
          <a:r>
            <a:rPr lang="ru-RU" sz="1400" b="1" kern="1200" baseline="0" err="1"/>
            <a:t>Санитас</a:t>
          </a:r>
          <a:r>
            <a:rPr lang="ru-RU" sz="1400" b="1" kern="1200" baseline="0"/>
            <a:t>», «Святогор», «Нефтяник»,</a:t>
          </a:r>
          <a:endParaRPr lang="ru-RU" sz="1400" kern="1200"/>
        </a:p>
      </dsp:txBody>
      <dsp:txXfrm>
        <a:off x="1132241" y="2428268"/>
        <a:ext cx="3306365" cy="485482"/>
      </dsp:txXfrm>
    </dsp:sp>
    <dsp:sp modelId="{55F850B6-9931-4A2A-B3EB-7B42D959CFBB}">
      <dsp:nvSpPr>
        <dsp:cNvPr id="0" name=""/>
        <dsp:cNvSpPr/>
      </dsp:nvSpPr>
      <dsp:spPr>
        <a:xfrm>
          <a:off x="828814" y="2367583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6BF9A9-7282-4638-828A-7D7550B2B9E8}">
      <dsp:nvSpPr>
        <dsp:cNvPr id="0" name=""/>
        <dsp:cNvSpPr/>
      </dsp:nvSpPr>
      <dsp:spPr>
        <a:xfrm>
          <a:off x="1055316" y="3156920"/>
          <a:ext cx="3383290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филиалы в п. </a:t>
          </a:r>
          <a:r>
            <a:rPr lang="ru-RU" sz="1400" b="1" kern="1200" baseline="0" err="1"/>
            <a:t>Кирзавод</a:t>
          </a:r>
          <a:r>
            <a:rPr lang="ru-RU" sz="1400" b="1" kern="1200" baseline="0"/>
            <a:t>, п. </a:t>
          </a:r>
          <a:r>
            <a:rPr lang="ru-RU" sz="1400" b="1" kern="1200" baseline="0" err="1"/>
            <a:t>Мостоотряд</a:t>
          </a:r>
          <a:r>
            <a:rPr lang="ru-RU" sz="1400" b="1" kern="1200" baseline="0"/>
            <a:t>,</a:t>
          </a:r>
          <a:endParaRPr lang="ru-RU" sz="1400" kern="1200"/>
        </a:p>
      </dsp:txBody>
      <dsp:txXfrm>
        <a:off x="1055316" y="3156920"/>
        <a:ext cx="3383290" cy="485482"/>
      </dsp:txXfrm>
    </dsp:sp>
    <dsp:sp modelId="{18129A69-57B3-40DC-B7F0-5B1C009D81B6}">
      <dsp:nvSpPr>
        <dsp:cNvPr id="0" name=""/>
        <dsp:cNvSpPr/>
      </dsp:nvSpPr>
      <dsp:spPr>
        <a:xfrm>
          <a:off x="751889" y="3096234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C91AB-5994-404D-A4E9-18AF01884C8D}">
      <dsp:nvSpPr>
        <dsp:cNvPr id="0" name=""/>
        <dsp:cNvSpPr/>
      </dsp:nvSpPr>
      <dsp:spPr>
        <a:xfrm>
          <a:off x="814390" y="3885037"/>
          <a:ext cx="3624216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филиалы в п. </a:t>
          </a:r>
          <a:r>
            <a:rPr lang="ru-RU" sz="1400" b="1" kern="1200" baseline="0" err="1"/>
            <a:t>Ния</a:t>
          </a:r>
          <a:r>
            <a:rPr lang="ru-RU" sz="1400" b="1" kern="1200" baseline="0"/>
            <a:t>, п. Верхнемарково</a:t>
          </a:r>
          <a:endParaRPr lang="ru-RU" sz="1400" kern="1200"/>
        </a:p>
      </dsp:txBody>
      <dsp:txXfrm>
        <a:off x="814390" y="3885037"/>
        <a:ext cx="3624216" cy="485482"/>
      </dsp:txXfrm>
    </dsp:sp>
    <dsp:sp modelId="{B818BA84-38A4-4C0C-A0CE-768611E0BA95}">
      <dsp:nvSpPr>
        <dsp:cNvPr id="0" name=""/>
        <dsp:cNvSpPr/>
      </dsp:nvSpPr>
      <dsp:spPr>
        <a:xfrm>
          <a:off x="510964" y="3824352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598E3-AC30-4FAD-A540-DFCB65B54B47}">
      <dsp:nvSpPr>
        <dsp:cNvPr id="0" name=""/>
        <dsp:cNvSpPr/>
      </dsp:nvSpPr>
      <dsp:spPr>
        <a:xfrm>
          <a:off x="374742" y="4613688"/>
          <a:ext cx="4063864" cy="485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352" tIns="35560" rIns="35560" bIns="3556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baseline="0"/>
            <a:t>филиалы при школах №№ 2, 3, 4, 5, 6, 9</a:t>
          </a:r>
          <a:endParaRPr lang="ru-RU" sz="1400" kern="1200"/>
        </a:p>
      </dsp:txBody>
      <dsp:txXfrm>
        <a:off x="374742" y="4613688"/>
        <a:ext cx="4063864" cy="485482"/>
      </dsp:txXfrm>
    </dsp:sp>
    <dsp:sp modelId="{40C3EE6D-4FF6-4AC7-986F-999BC82DE87F}">
      <dsp:nvSpPr>
        <dsp:cNvPr id="0" name=""/>
        <dsp:cNvSpPr/>
      </dsp:nvSpPr>
      <dsp:spPr>
        <a:xfrm>
          <a:off x="71315" y="4553003"/>
          <a:ext cx="606853" cy="60685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54AF1-90FB-45CE-824D-0F5926434BD2}" type="datetimeFigureOut">
              <a:rPr lang="ru-RU" smtClean="0"/>
              <a:t>16.03.2020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D9B6B1-B269-4EEE-A35B-6CB69C0CDE8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40825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09370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45375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19067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0702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4530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73924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972151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52317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74733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25590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71707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158423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479585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78222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008894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021177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06590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344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39220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883492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00326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589057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24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46681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66713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01063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966880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150974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84269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626525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58617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837833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35375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34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604113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35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685413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413673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6772114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428718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720512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75173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6104324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6399384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74687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9314775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031281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315575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077221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1137231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659627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8651424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3790503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9608141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182029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2069012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052817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8080074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292042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4891070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808137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236273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5591704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4018338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678976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983198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4016563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1675310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970675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68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759937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69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67377822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70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57823381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71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83853116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B2942-A1BC-4A53-9C1C-D5B8B96F71A8}" type="slidenum">
              <a:rPr lang="ru-RU" smtClean="0"/>
              <a:t>72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73876173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30692186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77479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15163267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2496427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00524423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56658127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20500916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3954683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84072074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64247875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01309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1760407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13721434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08724512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2245770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22352663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765289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3556915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019151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23420594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+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100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67780762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smtClean="0"/>
              <a:t>+</a:t>
            </a:r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102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53495943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103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02533618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+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104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0235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13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168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2358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890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1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769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736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712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126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839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74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77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</p:sldLayoutIdLst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5.jpeg"/><Relationship Id="rId4" Type="http://schemas.openxmlformats.org/officeDocument/2006/relationships/diagramLayout" Target="../diagrams/layout1.xml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18" Type="http://schemas.openxmlformats.org/officeDocument/2006/relationships/chart" Target="../charts/chart2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11.jpeg"/><Relationship Id="rId4" Type="http://schemas.openxmlformats.org/officeDocument/2006/relationships/diagramLayout" Target="../diagrams/layout6.xml"/><Relationship Id="rId9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5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4" Type="http://schemas.openxmlformats.org/officeDocument/2006/relationships/image" Target="../media/image1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19.jpg"/><Relationship Id="rId7" Type="http://schemas.openxmlformats.org/officeDocument/2006/relationships/diagramLayout" Target="../diagrams/layout8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8.xml"/><Relationship Id="rId5" Type="http://schemas.openxmlformats.org/officeDocument/2006/relationships/image" Target="../media/image21.jpg"/><Relationship Id="rId10" Type="http://schemas.microsoft.com/office/2007/relationships/diagramDrawing" Target="../diagrams/drawing8.xml"/><Relationship Id="rId4" Type="http://schemas.openxmlformats.org/officeDocument/2006/relationships/image" Target="../media/image20.jpg"/><Relationship Id="rId9" Type="http://schemas.openxmlformats.org/officeDocument/2006/relationships/diagramColors" Target="../diagrams/colors8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image" Target="../media/image22.jpeg"/><Relationship Id="rId7" Type="http://schemas.openxmlformats.org/officeDocument/2006/relationships/diagramData" Target="../diagrams/data9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diagramDrawing" Target="../diagrams/drawing9.xml"/><Relationship Id="rId5" Type="http://schemas.openxmlformats.org/officeDocument/2006/relationships/image" Target="../media/image24.png"/><Relationship Id="rId10" Type="http://schemas.openxmlformats.org/officeDocument/2006/relationships/diagramColors" Target="../diagrams/colors9.xml"/><Relationship Id="rId4" Type="http://schemas.openxmlformats.org/officeDocument/2006/relationships/image" Target="../media/image23.jpeg"/><Relationship Id="rId9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2.xml"/><Relationship Id="rId5" Type="http://schemas.openxmlformats.org/officeDocument/2006/relationships/chart" Target="../charts/chart21.xml"/><Relationship Id="rId4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image" Target="../media/image37.jpg"/><Relationship Id="rId7" Type="http://schemas.openxmlformats.org/officeDocument/2006/relationships/diagramData" Target="../diagrams/data1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g"/><Relationship Id="rId11" Type="http://schemas.microsoft.com/office/2007/relationships/diagramDrawing" Target="../diagrams/drawing13.xml"/><Relationship Id="rId5" Type="http://schemas.openxmlformats.org/officeDocument/2006/relationships/image" Target="../media/image39.jpg"/><Relationship Id="rId10" Type="http://schemas.openxmlformats.org/officeDocument/2006/relationships/diagramColors" Target="../diagrams/colors13.xml"/><Relationship Id="rId4" Type="http://schemas.openxmlformats.org/officeDocument/2006/relationships/image" Target="../media/image38.jpg"/><Relationship Id="rId9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10" Type="http://schemas.openxmlformats.org/officeDocument/2006/relationships/image" Target="../media/image48.png"/><Relationship Id="rId4" Type="http://schemas.openxmlformats.org/officeDocument/2006/relationships/image" Target="../media/image42.jpeg"/><Relationship Id="rId9" Type="http://schemas.openxmlformats.org/officeDocument/2006/relationships/image" Target="../media/image4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4.xml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53.jpe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jpeg"/><Relationship Id="rId4" Type="http://schemas.openxmlformats.org/officeDocument/2006/relationships/image" Target="../media/image5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jpg"/><Relationship Id="rId4" Type="http://schemas.openxmlformats.org/officeDocument/2006/relationships/image" Target="../media/image72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6.xml"/><Relationship Id="rId4" Type="http://schemas.microsoft.com/office/2007/relationships/hdphoto" Target="../media/hdphoto3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1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3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35.xml"/><Relationship Id="rId4" Type="http://schemas.openxmlformats.org/officeDocument/2006/relationships/chart" Target="../charts/chart3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6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8.xml"/><Relationship Id="rId3" Type="http://schemas.openxmlformats.org/officeDocument/2006/relationships/image" Target="../media/image79.png"/><Relationship Id="rId7" Type="http://schemas.openxmlformats.org/officeDocument/2006/relationships/diagramQuickStyle" Target="../diagrams/quickStyle18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8.xml"/><Relationship Id="rId5" Type="http://schemas.openxmlformats.org/officeDocument/2006/relationships/diagramData" Target="../diagrams/data18.xml"/><Relationship Id="rId4" Type="http://schemas.microsoft.com/office/2007/relationships/hdphoto" Target="../media/hdphoto4.wdp"/><Relationship Id="rId9" Type="http://schemas.microsoft.com/office/2007/relationships/diagramDrawing" Target="../diagrams/drawing1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8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10" Type="http://schemas.openxmlformats.org/officeDocument/2006/relationships/image" Target="../media/image85.jpeg"/><Relationship Id="rId4" Type="http://schemas.openxmlformats.org/officeDocument/2006/relationships/diagramLayout" Target="../diagrams/layout20.xml"/><Relationship Id="rId9" Type="http://schemas.openxmlformats.org/officeDocument/2006/relationships/image" Target="../media/image84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jpg"/><Relationship Id="rId4" Type="http://schemas.openxmlformats.org/officeDocument/2006/relationships/image" Target="../media/image87.jp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openxmlformats.org/officeDocument/2006/relationships/image" Target="../media/image90.jpeg"/><Relationship Id="rId7" Type="http://schemas.openxmlformats.org/officeDocument/2006/relationships/diagramLayout" Target="../diagrams/layout21.xm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1.xml"/><Relationship Id="rId5" Type="http://schemas.openxmlformats.org/officeDocument/2006/relationships/image" Target="../media/image92.jpeg"/><Relationship Id="rId10" Type="http://schemas.microsoft.com/office/2007/relationships/diagramDrawing" Target="../diagrams/drawing21.xml"/><Relationship Id="rId4" Type="http://schemas.openxmlformats.org/officeDocument/2006/relationships/image" Target="../media/image91.jpeg"/><Relationship Id="rId9" Type="http://schemas.openxmlformats.org/officeDocument/2006/relationships/diagramColors" Target="../diagrams/colors21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12" Type="http://schemas.openxmlformats.org/officeDocument/2006/relationships/chart" Target="../charts/chart40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2.xml"/><Relationship Id="rId11" Type="http://schemas.openxmlformats.org/officeDocument/2006/relationships/image" Target="../media/image98.png"/><Relationship Id="rId5" Type="http://schemas.openxmlformats.org/officeDocument/2006/relationships/diagramQuickStyle" Target="../diagrams/quickStyle22.xml"/><Relationship Id="rId10" Type="http://schemas.openxmlformats.org/officeDocument/2006/relationships/image" Target="../media/image97.jpg"/><Relationship Id="rId4" Type="http://schemas.openxmlformats.org/officeDocument/2006/relationships/diagramLayout" Target="../diagrams/layout22.xml"/><Relationship Id="rId9" Type="http://schemas.openxmlformats.org/officeDocument/2006/relationships/image" Target="../media/image96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1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jpeg"/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Relationship Id="rId9" Type="http://schemas.openxmlformats.org/officeDocument/2006/relationships/image" Target="../media/image103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3.xml"/><Relationship Id="rId5" Type="http://schemas.openxmlformats.org/officeDocument/2006/relationships/chart" Target="../charts/chart42.xml"/><Relationship Id="rId4" Type="http://schemas.microsoft.com/office/2007/relationships/hdphoto" Target="../media/hdphoto5.wdp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4.xml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105.jpeg"/><Relationship Id="rId7" Type="http://schemas.openxmlformats.org/officeDocument/2006/relationships/diagramColors" Target="../diagrams/colors25.xml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5.xml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6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jpg"/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10" Type="http://schemas.openxmlformats.org/officeDocument/2006/relationships/chart" Target="../charts/chart48.xml"/><Relationship Id="rId4" Type="http://schemas.openxmlformats.org/officeDocument/2006/relationships/diagramLayout" Target="../diagrams/layout27.xml"/><Relationship Id="rId9" Type="http://schemas.openxmlformats.org/officeDocument/2006/relationships/chart" Target="../charts/chart4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9.xml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jpeg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eg"/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0.xml"/><Relationship Id="rId3" Type="http://schemas.openxmlformats.org/officeDocument/2006/relationships/image" Target="../media/image117.jpeg"/><Relationship Id="rId7" Type="http://schemas.openxmlformats.org/officeDocument/2006/relationships/diagramQuickStyle" Target="../diagrams/quickStyle30.xml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0.xml"/><Relationship Id="rId5" Type="http://schemas.openxmlformats.org/officeDocument/2006/relationships/diagramData" Target="../diagrams/data30.xml"/><Relationship Id="rId4" Type="http://schemas.openxmlformats.org/officeDocument/2006/relationships/image" Target="../media/image118.jpeg"/><Relationship Id="rId9" Type="http://schemas.microsoft.com/office/2007/relationships/diagramDrawing" Target="../diagrams/drawing3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jpeg"/><Relationship Id="rId5" Type="http://schemas.openxmlformats.org/officeDocument/2006/relationships/image" Target="../media/image123.jpeg"/><Relationship Id="rId4" Type="http://schemas.openxmlformats.org/officeDocument/2006/relationships/image" Target="../media/image122.jpeg"/></Relationships>
</file>

<file path=ppt/slides/_rels/slide7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1.xml"/><Relationship Id="rId13" Type="http://schemas.openxmlformats.org/officeDocument/2006/relationships/image" Target="../media/image131.jpeg"/><Relationship Id="rId3" Type="http://schemas.openxmlformats.org/officeDocument/2006/relationships/image" Target="../media/image125.jpg"/><Relationship Id="rId7" Type="http://schemas.openxmlformats.org/officeDocument/2006/relationships/diagramColors" Target="../diagrams/colors31.xml"/><Relationship Id="rId12" Type="http://schemas.openxmlformats.org/officeDocument/2006/relationships/image" Target="../media/image130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1.xml"/><Relationship Id="rId11" Type="http://schemas.openxmlformats.org/officeDocument/2006/relationships/image" Target="../media/image129.jpeg"/><Relationship Id="rId5" Type="http://schemas.openxmlformats.org/officeDocument/2006/relationships/diagramLayout" Target="../diagrams/layout31.xml"/><Relationship Id="rId15" Type="http://schemas.openxmlformats.org/officeDocument/2006/relationships/image" Target="../media/image133.jpeg"/><Relationship Id="rId10" Type="http://schemas.openxmlformats.org/officeDocument/2006/relationships/image" Target="../media/image128.png"/><Relationship Id="rId4" Type="http://schemas.openxmlformats.org/officeDocument/2006/relationships/diagramData" Target="../diagrams/data31.xml"/><Relationship Id="rId9" Type="http://schemas.openxmlformats.org/officeDocument/2006/relationships/image" Target="../media/image127.jpeg"/><Relationship Id="rId14" Type="http://schemas.openxmlformats.org/officeDocument/2006/relationships/image" Target="../media/image132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7.jpg"/><Relationship Id="rId4" Type="http://schemas.openxmlformats.org/officeDocument/2006/relationships/image" Target="../media/image136.jp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jpeg"/><Relationship Id="rId3" Type="http://schemas.openxmlformats.org/officeDocument/2006/relationships/image" Target="../media/image138.jpeg"/><Relationship Id="rId7" Type="http://schemas.openxmlformats.org/officeDocument/2006/relationships/image" Target="../media/image142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.jpeg"/><Relationship Id="rId5" Type="http://schemas.openxmlformats.org/officeDocument/2006/relationships/image" Target="../media/image140.jpeg"/><Relationship Id="rId4" Type="http://schemas.openxmlformats.org/officeDocument/2006/relationships/image" Target="../media/image139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0.xml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51.xml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jpeg"/><Relationship Id="rId3" Type="http://schemas.openxmlformats.org/officeDocument/2006/relationships/image" Target="../media/image144.jpeg"/><Relationship Id="rId7" Type="http://schemas.openxmlformats.org/officeDocument/2006/relationships/image" Target="../media/image148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jpeg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jpeg"/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7.xml"/><Relationship Id="rId4" Type="http://schemas.microsoft.com/office/2007/relationships/hdphoto" Target="../media/hdphoto6.wdp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eg"/><Relationship Id="rId3" Type="http://schemas.openxmlformats.org/officeDocument/2006/relationships/diagramData" Target="../diagrams/data33.xml"/><Relationship Id="rId7" Type="http://schemas.microsoft.com/office/2007/relationships/diagramDrawing" Target="../diagrams/drawing33.xml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3.xml"/><Relationship Id="rId11" Type="http://schemas.openxmlformats.org/officeDocument/2006/relationships/image" Target="../media/image157.jpg"/><Relationship Id="rId5" Type="http://schemas.openxmlformats.org/officeDocument/2006/relationships/diagramQuickStyle" Target="../diagrams/quickStyle33.xml"/><Relationship Id="rId10" Type="http://schemas.openxmlformats.org/officeDocument/2006/relationships/image" Target="../media/image156.JPG"/><Relationship Id="rId4" Type="http://schemas.openxmlformats.org/officeDocument/2006/relationships/diagramLayout" Target="../diagrams/layout33.xml"/><Relationship Id="rId9" Type="http://schemas.openxmlformats.org/officeDocument/2006/relationships/image" Target="../media/image155.JP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0.jpg"/><Relationship Id="rId4" Type="http://schemas.openxmlformats.org/officeDocument/2006/relationships/image" Target="../media/image159.JP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JPG"/><Relationship Id="rId3" Type="http://schemas.openxmlformats.org/officeDocument/2006/relationships/diagramData" Target="../diagrams/data34.xml"/><Relationship Id="rId7" Type="http://schemas.microsoft.com/office/2007/relationships/diagramDrawing" Target="../diagrams/drawing34.xml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4.xml"/><Relationship Id="rId11" Type="http://schemas.openxmlformats.org/officeDocument/2006/relationships/image" Target="../media/image164.JPG"/><Relationship Id="rId5" Type="http://schemas.openxmlformats.org/officeDocument/2006/relationships/diagramQuickStyle" Target="../diagrams/quickStyle34.xml"/><Relationship Id="rId10" Type="http://schemas.openxmlformats.org/officeDocument/2006/relationships/image" Target="../media/image163.JPG"/><Relationship Id="rId4" Type="http://schemas.openxmlformats.org/officeDocument/2006/relationships/diagramLayout" Target="../diagrams/layout34.xml"/><Relationship Id="rId9" Type="http://schemas.openxmlformats.org/officeDocument/2006/relationships/image" Target="../media/image162.JPG"/></Relationships>
</file>

<file path=ppt/slides/_rels/slide8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5.xml"/><Relationship Id="rId3" Type="http://schemas.openxmlformats.org/officeDocument/2006/relationships/image" Target="../media/image165.jpeg"/><Relationship Id="rId7" Type="http://schemas.openxmlformats.org/officeDocument/2006/relationships/diagramColors" Target="../diagrams/colors35.xml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5.xml"/><Relationship Id="rId5" Type="http://schemas.openxmlformats.org/officeDocument/2006/relationships/diagramLayout" Target="../diagrams/layout35.xml"/><Relationship Id="rId4" Type="http://schemas.openxmlformats.org/officeDocument/2006/relationships/diagramData" Target="../diagrams/data35.xml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JPG"/><Relationship Id="rId3" Type="http://schemas.openxmlformats.org/officeDocument/2006/relationships/diagramData" Target="../diagrams/data36.xml"/><Relationship Id="rId7" Type="http://schemas.microsoft.com/office/2007/relationships/diagramDrawing" Target="../diagrams/drawing36.xml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6.xml"/><Relationship Id="rId11" Type="http://schemas.openxmlformats.org/officeDocument/2006/relationships/image" Target="../media/image169.jpeg"/><Relationship Id="rId5" Type="http://schemas.openxmlformats.org/officeDocument/2006/relationships/diagramQuickStyle" Target="../diagrams/quickStyle36.xml"/><Relationship Id="rId10" Type="http://schemas.openxmlformats.org/officeDocument/2006/relationships/image" Target="../media/image168.jpg"/><Relationship Id="rId4" Type="http://schemas.openxmlformats.org/officeDocument/2006/relationships/diagramLayout" Target="../diagrams/layout36.xml"/><Relationship Id="rId9" Type="http://schemas.openxmlformats.org/officeDocument/2006/relationships/image" Target="../media/image167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3.xml"/><Relationship Id="rId2" Type="http://schemas.openxmlformats.org/officeDocument/2006/relationships/chart" Target="../charts/chart52.xml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4.xml"/><Relationship Id="rId2" Type="http://schemas.openxmlformats.org/officeDocument/2006/relationships/image" Target="../media/image170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8.xml"/><Relationship Id="rId3" Type="http://schemas.openxmlformats.org/officeDocument/2006/relationships/diagramLayout" Target="../diagrams/layout37.xml"/><Relationship Id="rId7" Type="http://schemas.openxmlformats.org/officeDocument/2006/relationships/diagramData" Target="../diagrams/data38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7.xml"/><Relationship Id="rId11" Type="http://schemas.microsoft.com/office/2007/relationships/diagramDrawing" Target="../diagrams/drawing38.xml"/><Relationship Id="rId5" Type="http://schemas.openxmlformats.org/officeDocument/2006/relationships/diagramColors" Target="../diagrams/colors37.xml"/><Relationship Id="rId10" Type="http://schemas.openxmlformats.org/officeDocument/2006/relationships/diagramColors" Target="../diagrams/colors38.xml"/><Relationship Id="rId4" Type="http://schemas.openxmlformats.org/officeDocument/2006/relationships/diagramQuickStyle" Target="../diagrams/quickStyle37.xml"/><Relationship Id="rId9" Type="http://schemas.openxmlformats.org/officeDocument/2006/relationships/diagramQuickStyle" Target="../diagrams/quickStyle3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7" Type="http://schemas.openxmlformats.org/officeDocument/2006/relationships/image" Target="../media/image183.jpe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2.jpeg"/><Relationship Id="rId5" Type="http://schemas.openxmlformats.org/officeDocument/2006/relationships/image" Target="../media/image181.jpeg"/><Relationship Id="rId4" Type="http://schemas.openxmlformats.org/officeDocument/2006/relationships/image" Target="../media/image180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6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9.xml"/><Relationship Id="rId7" Type="http://schemas.microsoft.com/office/2007/relationships/diagramDrawing" Target="../diagrams/drawing39.xml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9.xml"/><Relationship Id="rId5" Type="http://schemas.openxmlformats.org/officeDocument/2006/relationships/diagramQuickStyle" Target="../diagrams/quickStyle39.xml"/><Relationship Id="rId4" Type="http://schemas.openxmlformats.org/officeDocument/2006/relationships/diagramLayout" Target="../diagrams/layout39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tif"/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4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5.xml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7.xml"/><Relationship Id="rId2" Type="http://schemas.openxmlformats.org/officeDocument/2006/relationships/chart" Target="../charts/chart56.xml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5.jpg"/><Relationship Id="rId3" Type="http://schemas.openxmlformats.org/officeDocument/2006/relationships/diagramData" Target="../diagrams/data40.xml"/><Relationship Id="rId7" Type="http://schemas.microsoft.com/office/2007/relationships/diagramDrawing" Target="../diagrams/drawing40.xml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0.xml"/><Relationship Id="rId5" Type="http://schemas.openxmlformats.org/officeDocument/2006/relationships/diagramQuickStyle" Target="../diagrams/quickStyle40.xml"/><Relationship Id="rId4" Type="http://schemas.openxmlformats.org/officeDocument/2006/relationships/diagramLayout" Target="../diagrams/layout40.xml"/><Relationship Id="rId9" Type="http://schemas.openxmlformats.org/officeDocument/2006/relationships/chart" Target="../charts/chart58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9.xml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1.jpg"/><Relationship Id="rId13" Type="http://schemas.microsoft.com/office/2007/relationships/diagramDrawing" Target="../diagrams/drawing41.xml"/><Relationship Id="rId3" Type="http://schemas.openxmlformats.org/officeDocument/2006/relationships/image" Target="../media/image196.jpeg"/><Relationship Id="rId7" Type="http://schemas.openxmlformats.org/officeDocument/2006/relationships/image" Target="../media/image200.png"/><Relationship Id="rId12" Type="http://schemas.openxmlformats.org/officeDocument/2006/relationships/diagramColors" Target="../diagrams/colors41.xml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9.JPG"/><Relationship Id="rId11" Type="http://schemas.openxmlformats.org/officeDocument/2006/relationships/diagramQuickStyle" Target="../diagrams/quickStyle41.xml"/><Relationship Id="rId5" Type="http://schemas.openxmlformats.org/officeDocument/2006/relationships/image" Target="../media/image198.jpeg"/><Relationship Id="rId10" Type="http://schemas.openxmlformats.org/officeDocument/2006/relationships/diagramLayout" Target="../diagrams/layout41.xml"/><Relationship Id="rId4" Type="http://schemas.openxmlformats.org/officeDocument/2006/relationships/image" Target="../media/image197.jpeg"/><Relationship Id="rId9" Type="http://schemas.openxmlformats.org/officeDocument/2006/relationships/diagramData" Target="../diagrams/data41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0.xml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61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7" Type="http://schemas.openxmlformats.org/officeDocument/2006/relationships/image" Target="../media/image206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5.jpg"/><Relationship Id="rId5" Type="http://schemas.openxmlformats.org/officeDocument/2006/relationships/image" Target="../media/image204.jpg"/><Relationship Id="rId4" Type="http://schemas.openxmlformats.org/officeDocument/2006/relationships/image" Target="../media/image203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2.xml"/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8.png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4.png"/><Relationship Id="rId13" Type="http://schemas.openxmlformats.org/officeDocument/2006/relationships/image" Target="../media/image219.jpeg"/><Relationship Id="rId3" Type="http://schemas.openxmlformats.org/officeDocument/2006/relationships/image" Target="../media/image209.png"/><Relationship Id="rId7" Type="http://schemas.openxmlformats.org/officeDocument/2006/relationships/image" Target="../media/image213.jpg"/><Relationship Id="rId12" Type="http://schemas.openxmlformats.org/officeDocument/2006/relationships/image" Target="../media/image218.jpe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2.jpg"/><Relationship Id="rId11" Type="http://schemas.openxmlformats.org/officeDocument/2006/relationships/image" Target="../media/image217.png"/><Relationship Id="rId5" Type="http://schemas.openxmlformats.org/officeDocument/2006/relationships/image" Target="../media/image211.jpg"/><Relationship Id="rId10" Type="http://schemas.openxmlformats.org/officeDocument/2006/relationships/image" Target="../media/image216.jpeg"/><Relationship Id="rId4" Type="http://schemas.openxmlformats.org/officeDocument/2006/relationships/image" Target="../media/image210.jpg"/><Relationship Id="rId9" Type="http://schemas.openxmlformats.org/officeDocument/2006/relationships/image" Target="../media/image215.jpeg"/><Relationship Id="rId14" Type="http://schemas.openxmlformats.org/officeDocument/2006/relationships/image" Target="../media/image220.jpe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5.png"/><Relationship Id="rId3" Type="http://schemas.openxmlformats.org/officeDocument/2006/relationships/image" Target="../media/image221.jpeg"/><Relationship Id="rId7" Type="http://schemas.openxmlformats.org/officeDocument/2006/relationships/image" Target="../media/image224.jpe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8.jpeg"/><Relationship Id="rId5" Type="http://schemas.openxmlformats.org/officeDocument/2006/relationships/image" Target="../media/image223.jpeg"/><Relationship Id="rId10" Type="http://schemas.openxmlformats.org/officeDocument/2006/relationships/image" Target="../media/image227.png"/><Relationship Id="rId4" Type="http://schemas.openxmlformats.org/officeDocument/2006/relationships/image" Target="../media/image222.jpeg"/><Relationship Id="rId9" Type="http://schemas.openxmlformats.org/officeDocument/2006/relationships/image" Target="../media/image226.jpe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71513" y="301743"/>
            <a:ext cx="10929938" cy="1450757"/>
          </a:xfrm>
        </p:spPr>
        <p:txBody>
          <a:bodyPr>
            <a:normAutofit/>
          </a:bodyPr>
          <a:lstStyle/>
          <a:p>
            <a:pPr algn="ctr"/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Отчет мэра Усть-Кутского муниципального образования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23" y="2847113"/>
            <a:ext cx="1998346" cy="2348056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Заголовок 3"/>
          <p:cNvSpPr txBox="1">
            <a:spLocks/>
          </p:cNvSpPr>
          <p:nvPr/>
        </p:nvSpPr>
        <p:spPr>
          <a:xfrm>
            <a:off x="3959353" y="5195169"/>
            <a:ext cx="2899506" cy="637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  <a:t>За 2019 год</a:t>
            </a:r>
          </a:p>
        </p:txBody>
      </p:sp>
      <p:sp>
        <p:nvSpPr>
          <p:cNvPr id="7" name="Заголовок 3"/>
          <p:cNvSpPr txBox="1">
            <a:spLocks/>
          </p:cNvSpPr>
          <p:nvPr/>
        </p:nvSpPr>
        <p:spPr>
          <a:xfrm>
            <a:off x="2488406" y="2719337"/>
            <a:ext cx="6084094" cy="17716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b="1" dirty="0" err="1">
                <a:solidFill>
                  <a:schemeClr val="accent1">
                    <a:lumMod val="50000"/>
                  </a:schemeClr>
                </a:solidFill>
              </a:rPr>
              <a:t>Климиной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 Тамары Александровны</a:t>
            </a:r>
          </a:p>
        </p:txBody>
      </p:sp>
      <p:pic>
        <p:nvPicPr>
          <p:cNvPr id="1026" name="Picture 2" descr="http://www.admin-ukmo.ru/netcat_files/Image/Klimina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9663" y="1900238"/>
            <a:ext cx="3081788" cy="436427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2098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27" b="100000" l="585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016275"/>
            <a:ext cx="6429661" cy="5556649"/>
          </a:xfrm>
          <a:prstGeom prst="rect">
            <a:avLst/>
          </a:prstGeom>
        </p:spPr>
      </p:pic>
      <p:sp>
        <p:nvSpPr>
          <p:cNvPr id="3" name="Объект 2"/>
          <p:cNvSpPr txBox="1">
            <a:spLocks/>
          </p:cNvSpPr>
          <p:nvPr/>
        </p:nvSpPr>
        <p:spPr>
          <a:xfrm>
            <a:off x="672683" y="206208"/>
            <a:ext cx="10960357" cy="788988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В соответствии со стратегическими документами Усть-Кутский район входит в </a:t>
            </a:r>
            <a:r>
              <a:rPr lang="ru-RU" sz="1800" b="1" dirty="0" err="1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Усть</a:t>
            </a:r>
            <a:r>
              <a:rPr lang="ru-RU" sz="1800" b="1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-</a:t>
            </a:r>
            <a:r>
              <a:rPr lang="ru-RU" sz="1800" b="1" dirty="0" err="1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Кутско</a:t>
            </a:r>
            <a:r>
              <a:rPr lang="ru-RU" sz="1800" b="1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-Ленскую опорную территорию развития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. Перспективная специализация связана с развитием таких отраслей экономики как:</a:t>
            </a:r>
          </a:p>
        </p:txBody>
      </p:sp>
      <p:sp>
        <p:nvSpPr>
          <p:cNvPr id="4" name="Объект 2"/>
          <p:cNvSpPr txBox="1">
            <a:spLocks/>
          </p:cNvSpPr>
          <p:nvPr/>
        </p:nvSpPr>
        <p:spPr>
          <a:xfrm>
            <a:off x="6349173" y="1058433"/>
            <a:ext cx="5558187" cy="55144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транспорт (повышение пропускной способности БАМа, расширение пропускной способности Ленского транспортного узла, реконструкция автомобильных дорог)</a:t>
            </a:r>
            <a:r>
              <a:rPr lang="en-US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;</a:t>
            </a:r>
            <a:endParaRPr lang="ru-RU" sz="1800" dirty="0" smtClean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строительство магистрального газопровода «Сила Сибири», расширение пропускной способности нефтепровода «Восточная Сибирь – Тихий океан»,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добыча топливно-энергетических полезных ископаемых,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err="1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газопереработка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и </a:t>
            </a:r>
            <a:r>
              <a:rPr lang="ru-RU" sz="1800" dirty="0" err="1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газохимия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err="1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газоэнергетика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(газовая ТЭС в районе г. Усть-Кута),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обработка древесины и производство изделий из дерева,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здравоохранение и предоставление социальных услуг.</a:t>
            </a:r>
            <a:endParaRPr lang="ru-RU" sz="1800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483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/>
          <p:cNvSpPr txBox="1">
            <a:spLocks/>
          </p:cNvSpPr>
          <p:nvPr/>
        </p:nvSpPr>
        <p:spPr>
          <a:xfrm>
            <a:off x="784795" y="12151"/>
            <a:ext cx="10515600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Приоритеты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1404425343"/>
              </p:ext>
            </p:extLst>
          </p:nvPr>
        </p:nvGraphicFramePr>
        <p:xfrm>
          <a:off x="1243788" y="999117"/>
          <a:ext cx="10590349" cy="508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1057" y="1426171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5989" y="3099870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1057" y="4796372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cee4984flowproject.files.wordpress.com/2016/12/qol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9" y="2443417"/>
            <a:ext cx="4789153" cy="35605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706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140982" y="-151793"/>
            <a:ext cx="11909128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Изменение расходов консолидированного бюджета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7360971"/>
              </p:ext>
            </p:extLst>
          </p:nvPr>
        </p:nvGraphicFramePr>
        <p:xfrm>
          <a:off x="1" y="874643"/>
          <a:ext cx="12050110" cy="58939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8572115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1652324804"/>
              </p:ext>
            </p:extLst>
          </p:nvPr>
        </p:nvGraphicFramePr>
        <p:xfrm>
          <a:off x="-614857" y="-923596"/>
          <a:ext cx="5171091" cy="4218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204102842"/>
              </p:ext>
            </p:extLst>
          </p:nvPr>
        </p:nvGraphicFramePr>
        <p:xfrm>
          <a:off x="-1658949" y="1292772"/>
          <a:ext cx="7334536" cy="3950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Заголовок 3"/>
          <p:cNvSpPr txBox="1">
            <a:spLocks/>
          </p:cNvSpPr>
          <p:nvPr/>
        </p:nvSpPr>
        <p:spPr>
          <a:xfrm>
            <a:off x="4823341" y="-136028"/>
            <a:ext cx="7741776" cy="11765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Участие в государственных программах</a:t>
            </a: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2326821911"/>
              </p:ext>
            </p:extLst>
          </p:nvPr>
        </p:nvGraphicFramePr>
        <p:xfrm>
          <a:off x="-651643" y="3247696"/>
          <a:ext cx="5171091" cy="4218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3954078"/>
              </p:ext>
            </p:extLst>
          </p:nvPr>
        </p:nvGraphicFramePr>
        <p:xfrm>
          <a:off x="5599522" y="1300655"/>
          <a:ext cx="6313953" cy="49021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</p:spTree>
    <p:extLst>
      <p:ext uri="{BB962C8B-B14F-4D97-AF65-F5344CB8AC3E}">
        <p14:creationId xmlns:p14="http://schemas.microsoft.com/office/powerpoint/2010/main" val="24386895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3" grpId="0">
        <p:bldAsOne/>
      </p:bldGraphic>
      <p:bldP spid="10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Заголовок 3"/>
          <p:cNvSpPr txBox="1">
            <a:spLocks/>
          </p:cNvSpPr>
          <p:nvPr/>
        </p:nvSpPr>
        <p:spPr>
          <a:xfrm>
            <a:off x="3817257" y="-167560"/>
            <a:ext cx="7744802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Народные инициативы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://www.n-udinsk.ru/images2/econ18091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076561" cy="31022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41259517"/>
              </p:ext>
            </p:extLst>
          </p:nvPr>
        </p:nvGraphicFramePr>
        <p:xfrm>
          <a:off x="2902226" y="785190"/>
          <a:ext cx="9372600" cy="59833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30628" y="3614058"/>
            <a:ext cx="27432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Соотношение привлеченных средств: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2017 год 10 млн. руб. областных, 1,8 млн. руб. местного бюджета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2018 год 13,7 млн. руб. областных, 4,6 млн. руб. местного бюджета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2019 год 13,6 млн. руб. областных, 2,8 млн. руб. местного бюджета</a:t>
            </a:r>
          </a:p>
          <a:p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019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990703" y="1066420"/>
            <a:ext cx="39246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Приобретение основных средств:</a:t>
            </a:r>
          </a:p>
          <a:p>
            <a:r>
              <a:rPr lang="ru-RU" sz="1200" u="sng" dirty="0" smtClean="0">
                <a:solidFill>
                  <a:schemeClr val="accent1">
                    <a:lumMod val="50000"/>
                  </a:schemeClr>
                </a:solidFill>
              </a:rPr>
              <a:t>2017 год: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суда на воздушной подушке (грузовое и пассажирское),</a:t>
            </a:r>
          </a:p>
          <a:p>
            <a:pPr marL="285750" indent="-285750">
              <a:buFontTx/>
              <a:buChar char="-"/>
            </a:pPr>
            <a:r>
              <a:rPr lang="ru-RU" sz="1200" dirty="0" err="1" smtClean="0">
                <a:solidFill>
                  <a:schemeClr val="accent1">
                    <a:lumMod val="50000"/>
                  </a:schemeClr>
                </a:solidFill>
              </a:rPr>
              <a:t>илососная</a:t>
            </a: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 машина,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тракторы для верхнего подрайона,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ростовая мебель в школы,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спортивное оборудование и инвентарь,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игровое оборудование в детские сады.</a:t>
            </a:r>
          </a:p>
          <a:p>
            <a:r>
              <a:rPr lang="ru-RU" sz="1200" u="sng" dirty="0" smtClean="0">
                <a:solidFill>
                  <a:schemeClr val="accent1">
                    <a:lumMod val="50000"/>
                  </a:schemeClr>
                </a:solidFill>
              </a:rPr>
              <a:t>2018 год: 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уличное спортивное оборудование, тренажеры, спортинвентарь,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автомобиль для заливки и очистки катка СОЦ,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школьный автобус, автобус для перевозки детей,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экран сценический,</a:t>
            </a:r>
          </a:p>
          <a:p>
            <a:pPr marL="285750" indent="-285750">
              <a:buFontTx/>
              <a:buChar char="-"/>
            </a:pPr>
            <a:r>
              <a:rPr lang="ru-RU" sz="1200" dirty="0" err="1" smtClean="0">
                <a:solidFill>
                  <a:schemeClr val="accent1">
                    <a:lumMod val="50000"/>
                  </a:schemeClr>
                </a:solidFill>
              </a:rPr>
              <a:t>кинотехнологическое</a:t>
            </a: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 оборудование,</a:t>
            </a:r>
          </a:p>
          <a:p>
            <a:pPr marL="285750" indent="-2857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дизельные электростанции (генераторы),</a:t>
            </a:r>
          </a:p>
          <a:p>
            <a:r>
              <a:rPr lang="ru-RU" sz="1200" u="sng" dirty="0" smtClean="0">
                <a:solidFill>
                  <a:schemeClr val="accent1">
                    <a:lumMod val="50000"/>
                  </a:schemeClr>
                </a:solidFill>
              </a:rPr>
              <a:t>2019 год:</a:t>
            </a: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уличное спортивное оборудование, спортинвентарь</a:t>
            </a:r>
            <a:r>
              <a:rPr lang="ru-RU" sz="1200" dirty="0">
                <a:solidFill>
                  <a:schemeClr val="accent1">
                    <a:lumMod val="50000"/>
                  </a:schemeClr>
                </a:solidFill>
              </a:rPr>
              <a:t>,</a:t>
            </a:r>
            <a:endParaRPr lang="ru-RU" sz="1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школьный автобус,</a:t>
            </a: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автобус для маршрута «Лена-Казарки»,</a:t>
            </a: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метеоплощадки в детские сады,</a:t>
            </a: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мебель в школы,</a:t>
            </a: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медицинское оборудование</a:t>
            </a:r>
            <a:r>
              <a:rPr lang="ru-RU" sz="1200" dirty="0">
                <a:solidFill>
                  <a:schemeClr val="accent1">
                    <a:lumMod val="50000"/>
                  </a:schemeClr>
                </a:solidFill>
              </a:rPr>
              <a:t>,</a:t>
            </a:r>
            <a:endParaRPr lang="en-US" sz="1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71450" indent="-171450">
              <a:buFontTx/>
              <a:buChar char="-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бытовая техника в детские сады</a:t>
            </a:r>
          </a:p>
          <a:p>
            <a:endParaRPr lang="ru-RU" sz="1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Диаграмма 4"/>
          <p:cNvGraphicFramePr/>
          <p:nvPr>
            <p:extLst>
              <p:ext uri="{D42A27DB-BD31-4B8C-83A1-F6EECF244321}">
                <p14:modId xmlns:p14="http://schemas.microsoft.com/office/powerpoint/2010/main" val="460217628"/>
              </p:ext>
            </p:extLst>
          </p:nvPr>
        </p:nvGraphicFramePr>
        <p:xfrm>
          <a:off x="255373" y="840260"/>
          <a:ext cx="7578811" cy="5273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Заголовок 3"/>
          <p:cNvSpPr txBox="1">
            <a:spLocks/>
          </p:cNvSpPr>
          <p:nvPr/>
        </p:nvSpPr>
        <p:spPr>
          <a:xfrm>
            <a:off x="2211243" y="0"/>
            <a:ext cx="7741776" cy="6541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Приобретение основных средств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369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news.ykt.ru/upload/image/2016/01/39203/main.jpg?14534443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83" y="842558"/>
            <a:ext cx="8561223" cy="52960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Заголовок 1"/>
          <p:cNvSpPr txBox="1">
            <a:spLocks/>
          </p:cNvSpPr>
          <p:nvPr/>
        </p:nvSpPr>
        <p:spPr>
          <a:xfrm>
            <a:off x="784795" y="138275"/>
            <a:ext cx="10515600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Внедрены успешные практики АСИ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506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11573605"/>
              </p:ext>
            </p:extLst>
          </p:nvPr>
        </p:nvGraphicFramePr>
        <p:xfrm>
          <a:off x="189781" y="828084"/>
          <a:ext cx="7817432" cy="54354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06413" y="0"/>
            <a:ext cx="11685587" cy="646981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Исполнение доходной части, млн. руб.</a:t>
            </a:r>
          </a:p>
        </p:txBody>
      </p:sp>
      <p:sp>
        <p:nvSpPr>
          <p:cNvPr id="3" name="Заголовок 3"/>
          <p:cNvSpPr txBox="1">
            <a:spLocks/>
          </p:cNvSpPr>
          <p:nvPr/>
        </p:nvSpPr>
        <p:spPr>
          <a:xfrm>
            <a:off x="7471590" y="2384873"/>
            <a:ext cx="5050194" cy="11609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b="1">
                <a:solidFill>
                  <a:schemeClr val="accent1">
                    <a:lumMod val="50000"/>
                  </a:schemeClr>
                </a:solidFill>
              </a:rPr>
              <a:t>2018 год – 2 751,0 млн. руб.</a:t>
            </a:r>
          </a:p>
          <a:p>
            <a:pPr algn="ctr"/>
            <a:r>
              <a:rPr lang="ru-RU" sz="2000" b="1">
                <a:solidFill>
                  <a:schemeClr val="accent1">
                    <a:lumMod val="50000"/>
                  </a:schemeClr>
                </a:solidFill>
              </a:rPr>
              <a:t>2019 год – 3 099,0 млн. руб.</a:t>
            </a:r>
          </a:p>
        </p:txBody>
      </p:sp>
      <p:sp>
        <p:nvSpPr>
          <p:cNvPr id="10" name="Стрелка вправо 9"/>
          <p:cNvSpPr/>
          <p:nvPr/>
        </p:nvSpPr>
        <p:spPr>
          <a:xfrm>
            <a:off x="3865274" y="4183670"/>
            <a:ext cx="1161803" cy="503849"/>
          </a:xfrm>
          <a:prstGeom prst="rightArrow">
            <a:avLst/>
          </a:prstGeom>
          <a:solidFill>
            <a:srgbClr val="92D050"/>
          </a:solidFill>
          <a:ln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b="1">
                <a:solidFill>
                  <a:schemeClr val="accent1">
                    <a:lumMod val="50000"/>
                  </a:schemeClr>
                </a:solidFill>
              </a:rPr>
              <a:t>     +12,6%</a:t>
            </a:r>
          </a:p>
        </p:txBody>
      </p:sp>
      <p:sp>
        <p:nvSpPr>
          <p:cNvPr id="6" name="Стрелка вправо 5"/>
          <p:cNvSpPr/>
          <p:nvPr/>
        </p:nvSpPr>
        <p:spPr>
          <a:xfrm>
            <a:off x="3865275" y="2713218"/>
            <a:ext cx="1161803" cy="504237"/>
          </a:xfrm>
          <a:prstGeom prst="rightArrow">
            <a:avLst/>
          </a:prstGeom>
          <a:solidFill>
            <a:srgbClr val="FFC000"/>
          </a:solidFill>
          <a:ln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u-RU" sz="1400" b="1">
                <a:solidFill>
                  <a:schemeClr val="accent1">
                    <a:lumMod val="50000"/>
                  </a:schemeClr>
                </a:solidFill>
              </a:rPr>
              <a:t>+13,1%</a:t>
            </a:r>
          </a:p>
        </p:txBody>
      </p:sp>
    </p:spTree>
    <p:extLst>
      <p:ext uri="{BB962C8B-B14F-4D97-AF65-F5344CB8AC3E}">
        <p14:creationId xmlns:p14="http://schemas.microsoft.com/office/powerpoint/2010/main" val="1699999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0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56531767"/>
              </p:ext>
            </p:extLst>
          </p:nvPr>
        </p:nvGraphicFramePr>
        <p:xfrm>
          <a:off x="506413" y="1061049"/>
          <a:ext cx="11260866" cy="51298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Заголовок 3"/>
          <p:cNvSpPr txBox="1">
            <a:spLocks/>
          </p:cNvSpPr>
          <p:nvPr/>
        </p:nvSpPr>
        <p:spPr>
          <a:xfrm>
            <a:off x="282126" y="88968"/>
            <a:ext cx="11685587" cy="873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>
                <a:solidFill>
                  <a:schemeClr val="accent1">
                    <a:lumMod val="50000"/>
                  </a:schemeClr>
                </a:solidFill>
              </a:rPr>
              <a:t>Рост доходной части консолидированного бюджета, млн. руб.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59174" y="15289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/>
              <a:t>2 329,0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03408" y="15289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/>
              <a:t>2 514,0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47865" y="15289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/>
              <a:t>2 330,0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892322" y="15289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/>
              <a:t>2 751,0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38414" y="15289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/>
              <a:t>3 105,0</a:t>
            </a:r>
          </a:p>
        </p:txBody>
      </p:sp>
    </p:spTree>
    <p:extLst>
      <p:ext uri="{BB962C8B-B14F-4D97-AF65-F5344CB8AC3E}">
        <p14:creationId xmlns:p14="http://schemas.microsoft.com/office/powerpoint/2010/main" val="1502189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3337" y="-12102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«Собственные доходы», млн. руб.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9360873"/>
              </p:ext>
            </p:extLst>
          </p:nvPr>
        </p:nvGraphicFramePr>
        <p:xfrm>
          <a:off x="0" y="728931"/>
          <a:ext cx="9273396" cy="56632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241276" y="667963"/>
            <a:ext cx="2623539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u="sng" smtClean="0">
                <a:solidFill>
                  <a:schemeClr val="accent1">
                    <a:lumMod val="50000"/>
                  </a:schemeClr>
                </a:solidFill>
              </a:rPr>
              <a:t>Иркутск</a:t>
            </a: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2016 г. рост на 9,0%,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2017 г. рост на 11,4 %,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2018 г. рост на 12,3%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2019 г. рост на 3,7%</a:t>
            </a:r>
            <a:endParaRPr lang="ru-RU" sz="16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241276" y="2022180"/>
            <a:ext cx="28895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u="sng" smtClean="0">
                <a:solidFill>
                  <a:schemeClr val="accent1">
                    <a:lumMod val="50000"/>
                  </a:schemeClr>
                </a:solidFill>
              </a:rPr>
              <a:t>Братск</a:t>
            </a: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2016 г. рост на 10,7%,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2017 г. рост на 2,7 %,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2018 г. рост на 7,4%,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2019 г. снижение на 2,2%</a:t>
            </a:r>
            <a:endParaRPr lang="ru-RU" sz="16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241276" y="3376397"/>
            <a:ext cx="3103478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u="sng" smtClean="0">
                <a:solidFill>
                  <a:schemeClr val="accent1">
                    <a:lumMod val="50000"/>
                  </a:schemeClr>
                </a:solidFill>
              </a:rPr>
              <a:t>Ангарск</a:t>
            </a: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2016 г. снижение на 11,5%,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2017 г. рост на 11,8 %,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2018 г. рост на 4,2%,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2019 г. рост на 0,4%</a:t>
            </a:r>
            <a:endParaRPr lang="ru-RU" sz="16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241276" y="4730614"/>
            <a:ext cx="26169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u="sng" smtClean="0">
                <a:solidFill>
                  <a:schemeClr val="accent1">
                    <a:lumMod val="50000"/>
                  </a:schemeClr>
                </a:solidFill>
              </a:rPr>
              <a:t>УКМО</a:t>
            </a: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2016 г. рост на 18,8%, 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2017 г. рост на 17,6 %,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2018 г. рост на 12,9%,</a:t>
            </a:r>
          </a:p>
          <a:p>
            <a:pPr marL="285750" indent="-285750">
              <a:buFontTx/>
              <a:buChar char="-"/>
            </a:pPr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2019 г. рост на 12,6%</a:t>
            </a:r>
            <a:endParaRPr lang="ru-RU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433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http://9186748.ru/wp-content/uploads/2014/08/stoimost_instrumenta_dlya_kamny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529"/>
          <a:stretch/>
        </p:blipFill>
        <p:spPr bwMode="auto">
          <a:xfrm>
            <a:off x="0" y="0"/>
            <a:ext cx="12212839" cy="633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Схема 5"/>
          <p:cNvGraphicFramePr/>
          <p:nvPr>
            <p:extLst>
              <p:ext uri="{D42A27DB-BD31-4B8C-83A1-F6EECF244321}">
                <p14:modId xmlns:p14="http://schemas.microsoft.com/office/powerpoint/2010/main" val="1531338802"/>
              </p:ext>
            </p:extLst>
          </p:nvPr>
        </p:nvGraphicFramePr>
        <p:xfrm>
          <a:off x="174472" y="303155"/>
          <a:ext cx="9072623" cy="6111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562877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3"/>
          <p:cNvSpPr txBox="1">
            <a:spLocks/>
          </p:cNvSpPr>
          <p:nvPr/>
        </p:nvSpPr>
        <p:spPr>
          <a:xfrm>
            <a:off x="288431" y="86662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ru-RU" sz="32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8432" y="-1229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>
                <a:solidFill>
                  <a:schemeClr val="accent1">
                    <a:lumMod val="50000"/>
                  </a:schemeClr>
                </a:solidFill>
              </a:rPr>
              <a:t>Источники «собственных» доходов, млн. руб.</a:t>
            </a: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4560229"/>
              </p:ext>
            </p:extLst>
          </p:nvPr>
        </p:nvGraphicFramePr>
        <p:xfrm>
          <a:off x="0" y="543463"/>
          <a:ext cx="12192000" cy="61765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286712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-132917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Обеспеченность на душу населения, руб.</a:t>
            </a:r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="" xmlns:a16="http://schemas.microsoft.com/office/drawing/2014/main" id="{15D8FBFC-3A2E-46AD-A576-0B39E52D03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4823746"/>
              </p:ext>
            </p:extLst>
          </p:nvPr>
        </p:nvGraphicFramePr>
        <p:xfrm>
          <a:off x="253206" y="656071"/>
          <a:ext cx="11811276" cy="55207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56766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188714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Структура расходов консолидированного бюджета, млн. руб.</a:t>
            </a:r>
          </a:p>
        </p:txBody>
      </p:sp>
      <p:graphicFrame>
        <p:nvGraphicFramePr>
          <p:cNvPr id="5" name="Диаграмма 4">
            <a:extLst>
              <a:ext uri="{FF2B5EF4-FFF2-40B4-BE49-F238E27FC236}">
                <a16:creationId xmlns="" xmlns:a16="http://schemas.microsoft.com/office/drawing/2014/main" id="{B5C00D06-6309-4084-8341-4F416B1304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1515089"/>
              </p:ext>
            </p:extLst>
          </p:nvPr>
        </p:nvGraphicFramePr>
        <p:xfrm>
          <a:off x="326571" y="811763"/>
          <a:ext cx="11685587" cy="57010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810695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>
            <a:extLst>
              <a:ext uri="{FF2B5EF4-FFF2-40B4-BE49-F238E27FC236}">
                <a16:creationId xmlns="" xmlns:a16="http://schemas.microsoft.com/office/drawing/2014/main" id="{39857826-C9D7-413E-B40B-8268F4BF1BC7}"/>
              </a:ext>
            </a:extLst>
          </p:cNvPr>
          <p:cNvSpPr txBox="1">
            <a:spLocks/>
          </p:cNvSpPr>
          <p:nvPr/>
        </p:nvSpPr>
        <p:spPr>
          <a:xfrm>
            <a:off x="253206" y="-122343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Структура расходов районного бюджета, млн. руб.</a:t>
            </a:r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="" xmlns:a16="http://schemas.microsoft.com/office/drawing/2014/main" id="{D9A4E0E2-329F-4294-9910-989A3FB13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7085093"/>
              </p:ext>
            </p:extLst>
          </p:nvPr>
        </p:nvGraphicFramePr>
        <p:xfrm>
          <a:off x="253206" y="886405"/>
          <a:ext cx="11685587" cy="522424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199121">
                  <a:extLst>
                    <a:ext uri="{9D8B030D-6E8A-4147-A177-3AD203B41FA5}">
                      <a16:colId xmlns="" xmlns:a16="http://schemas.microsoft.com/office/drawing/2014/main" val="2911910382"/>
                    </a:ext>
                  </a:extLst>
                </a:gridCol>
                <a:gridCol w="1603978">
                  <a:extLst>
                    <a:ext uri="{9D8B030D-6E8A-4147-A177-3AD203B41FA5}">
                      <a16:colId xmlns="" xmlns:a16="http://schemas.microsoft.com/office/drawing/2014/main" val="192435867"/>
                    </a:ext>
                  </a:extLst>
                </a:gridCol>
                <a:gridCol w="1727944">
                  <a:extLst>
                    <a:ext uri="{9D8B030D-6E8A-4147-A177-3AD203B41FA5}">
                      <a16:colId xmlns="" xmlns:a16="http://schemas.microsoft.com/office/drawing/2014/main" val="2060771479"/>
                    </a:ext>
                  </a:extLst>
                </a:gridCol>
                <a:gridCol w="1698656">
                  <a:extLst>
                    <a:ext uri="{9D8B030D-6E8A-4147-A177-3AD203B41FA5}">
                      <a16:colId xmlns="" xmlns:a16="http://schemas.microsoft.com/office/drawing/2014/main" val="2634946454"/>
                    </a:ext>
                  </a:extLst>
                </a:gridCol>
                <a:gridCol w="1727944">
                  <a:extLst>
                    <a:ext uri="{9D8B030D-6E8A-4147-A177-3AD203B41FA5}">
                      <a16:colId xmlns="" xmlns:a16="http://schemas.microsoft.com/office/drawing/2014/main" val="3767795007"/>
                    </a:ext>
                  </a:extLst>
                </a:gridCol>
                <a:gridCol w="1727944">
                  <a:extLst>
                    <a:ext uri="{9D8B030D-6E8A-4147-A177-3AD203B41FA5}">
                      <a16:colId xmlns="" xmlns:a16="http://schemas.microsoft.com/office/drawing/2014/main" val="3930339768"/>
                    </a:ext>
                  </a:extLst>
                </a:gridCol>
              </a:tblGrid>
              <a:tr h="350553">
                <a:tc>
                  <a:txBody>
                    <a:bodyPr/>
                    <a:lstStyle/>
                    <a:p>
                      <a:pPr algn="l" fontAlgn="b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 2015 год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 2016 год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 2017 год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 2018 год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 2019 год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2807404551"/>
                  </a:ext>
                </a:extLst>
              </a:tr>
              <a:tr h="395581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всего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1 430,0  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1 574,8  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1 757,3  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2 169,3  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2 450,7   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268640324"/>
                  </a:ext>
                </a:extLst>
              </a:tr>
              <a:tr h="224505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в том числе: </a:t>
                      </a:r>
                      <a:endParaRPr lang="ru-RU" sz="1400" b="0" i="1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039836545"/>
                  </a:ext>
                </a:extLst>
              </a:tr>
              <a:tr h="485635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effectLst/>
                        </a:rPr>
                        <a:t> - зарплата и начисления, в </a:t>
                      </a:r>
                      <a:r>
                        <a:rPr lang="ru-RU" sz="1400" u="none" strike="noStrike" dirty="0" err="1">
                          <a:effectLst/>
                        </a:rPr>
                        <a:t>т.ч</a:t>
                      </a:r>
                      <a:r>
                        <a:rPr lang="ru-RU" sz="1400" u="none" strike="noStrike" dirty="0">
                          <a:effectLst/>
                        </a:rPr>
                        <a:t>. сфера культуры, спорта, </a:t>
                      </a:r>
                      <a:r>
                        <a:rPr lang="ru-RU" sz="1400" u="none" strike="noStrike" dirty="0" err="1" smtClean="0">
                          <a:effectLst/>
                        </a:rPr>
                        <a:t>доп.образования</a:t>
                      </a:r>
                      <a:r>
                        <a:rPr lang="ru-RU" sz="1400" u="none" strike="noStrike" dirty="0" smtClean="0">
                          <a:effectLst/>
                        </a:rPr>
                        <a:t> 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1 084,1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1 153,3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1 178,6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1 451,4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1 595,5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2154516695"/>
                  </a:ext>
                </a:extLst>
              </a:tr>
              <a:tr h="436185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коммунальные платежи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111,2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171,4*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132,6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137,6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136,8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650031740"/>
                  </a:ext>
                </a:extLst>
              </a:tr>
              <a:tr h="457843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effectLst/>
                        </a:rPr>
                        <a:t> - капремонт объектов </a:t>
                      </a:r>
                      <a:r>
                        <a:rPr lang="ru-RU" sz="1400" u="none" strike="noStrike" dirty="0" err="1">
                          <a:effectLst/>
                        </a:rPr>
                        <a:t>соц.сферы</a:t>
                      </a:r>
                      <a:r>
                        <a:rPr lang="ru-RU" sz="1400" u="none" strike="noStrike" dirty="0">
                          <a:effectLst/>
                        </a:rPr>
                        <a:t> 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13,4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17,2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32,7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55,2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59,6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1249582266"/>
                  </a:ext>
                </a:extLst>
              </a:tr>
              <a:tr h="506353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текущий ремонт зданий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2,9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21,1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25,4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23,0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1354470829"/>
                  </a:ext>
                </a:extLst>
              </a:tr>
              <a:tr h="442035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проектные и изыскательские работы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2,9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- 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0,4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544665690"/>
                  </a:ext>
                </a:extLst>
              </a:tr>
              <a:tr h="455151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бюджетные инвестиции (строительство)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11,3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1,5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37,1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16,9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83,7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694920134"/>
                  </a:ext>
                </a:extLst>
              </a:tr>
              <a:tr h="438189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льготное питание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7,6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8,8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9,3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19,8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2359192840"/>
                  </a:ext>
                </a:extLst>
              </a:tr>
              <a:tr h="498989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- приобретение основных средств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19,9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18,5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80,7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84,3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105,0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1219378269"/>
                  </a:ext>
                </a:extLst>
              </a:tr>
              <a:tr h="533229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effectLst/>
                        </a:rPr>
                        <a:t> - </a:t>
                      </a:r>
                      <a:r>
                        <a:rPr lang="ru-RU" sz="1400" u="none" strike="noStrike" dirty="0" smtClean="0">
                          <a:effectLst/>
                        </a:rPr>
                        <a:t>межбюджетные </a:t>
                      </a:r>
                      <a:r>
                        <a:rPr lang="ru-RU" sz="1400" u="none" strike="noStrike" dirty="0">
                          <a:effectLst/>
                        </a:rPr>
                        <a:t>трансферты поселениям 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36,2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42,7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86,9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173,0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139,8   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41" marR="6841" marT="6841" marB="0" anchor="b"/>
                </a:tc>
                <a:extLst>
                  <a:ext uri="{0D108BD9-81ED-4DB2-BD59-A6C34878D82A}">
                    <a16:rowId xmlns="" xmlns:a16="http://schemas.microsoft.com/office/drawing/2014/main" val="342028847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AED09E67-0938-4991-BDDB-CF6C3E4F0117}"/>
              </a:ext>
            </a:extLst>
          </p:cNvPr>
          <p:cNvSpPr txBox="1"/>
          <p:nvPr/>
        </p:nvSpPr>
        <p:spPr>
          <a:xfrm>
            <a:off x="158823" y="6443462"/>
            <a:ext cx="40435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200" i="1">
                <a:solidFill>
                  <a:schemeClr val="bg1"/>
                </a:solidFill>
              </a:rPr>
              <a:t>* Гашение кредиторской задолженности за 2015 год</a:t>
            </a:r>
          </a:p>
        </p:txBody>
      </p:sp>
    </p:spTree>
    <p:extLst>
      <p:ext uri="{BB962C8B-B14F-4D97-AF65-F5344CB8AC3E}">
        <p14:creationId xmlns:p14="http://schemas.microsoft.com/office/powerpoint/2010/main" val="3330829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0" y="1"/>
            <a:ext cx="12127319" cy="665018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Финансовая поддержка поселений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609" y="878101"/>
            <a:ext cx="38575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Динамика представления, млн</a:t>
            </a:r>
            <a:r>
              <a:rPr lang="ru-RU" sz="1600" b="1" dirty="0">
                <a:solidFill>
                  <a:schemeClr val="accent1">
                    <a:lumMod val="50000"/>
                  </a:schemeClr>
                </a:solidFill>
              </a:rPr>
              <a:t>. руб.</a:t>
            </a:r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="" xmlns:a16="http://schemas.microsoft.com/office/drawing/2014/main" id="{A1B3C10F-A84B-4E0F-BA05-E9CDF2621E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92710600"/>
              </p:ext>
            </p:extLst>
          </p:nvPr>
        </p:nvGraphicFramePr>
        <p:xfrm>
          <a:off x="186613" y="1166478"/>
          <a:ext cx="4673622" cy="49917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A21CDEA6-B143-4484-8071-079A7CC4FCD4}"/>
              </a:ext>
            </a:extLst>
          </p:cNvPr>
          <p:cNvSpPr txBox="1"/>
          <p:nvPr/>
        </p:nvSpPr>
        <p:spPr>
          <a:xfrm>
            <a:off x="119269" y="6447063"/>
            <a:ext cx="113170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</a:rPr>
              <a:t>*В </a:t>
            </a:r>
            <a:r>
              <a:rPr lang="ru-RU" sz="1200" dirty="0" smtClean="0">
                <a:solidFill>
                  <a:schemeClr val="bg1"/>
                </a:solidFill>
              </a:rPr>
              <a:t>т. ч</a:t>
            </a:r>
            <a:r>
              <a:rPr lang="ru-RU" sz="1200" dirty="0">
                <a:solidFill>
                  <a:schemeClr val="bg1"/>
                </a:solidFill>
              </a:rPr>
              <a:t>. средства бюджету г. Усть-Кута на ремонт дорог (</a:t>
            </a:r>
            <a:r>
              <a:rPr lang="ru-RU" sz="1200" dirty="0" smtClean="0">
                <a:solidFill>
                  <a:schemeClr val="bg1"/>
                </a:solidFill>
              </a:rPr>
              <a:t>30,8 </a:t>
            </a:r>
            <a:r>
              <a:rPr lang="ru-RU" sz="1200" dirty="0">
                <a:solidFill>
                  <a:schemeClr val="bg1"/>
                </a:solidFill>
              </a:rPr>
              <a:t>млн. руб.), устранение последствий взрыва в жилом доме по ул. Халтурина (12,9 млн. руб.)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35609" y="878101"/>
            <a:ext cx="38859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Распределение иных МБТ, млн</a:t>
            </a:r>
            <a:r>
              <a:rPr lang="ru-RU" sz="1600" b="1" dirty="0">
                <a:solidFill>
                  <a:schemeClr val="accent1">
                    <a:lumMod val="50000"/>
                  </a:schemeClr>
                </a:solidFill>
              </a:rPr>
              <a:t>. руб.</a:t>
            </a:r>
          </a:p>
        </p:txBody>
      </p:sp>
      <p:graphicFrame>
        <p:nvGraphicFramePr>
          <p:cNvPr id="12" name="Диаграмма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69696706"/>
              </p:ext>
            </p:extLst>
          </p:nvPr>
        </p:nvGraphicFramePr>
        <p:xfrm>
          <a:off x="4597203" y="1429737"/>
          <a:ext cx="7796893" cy="48319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744272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19350" y="-54745"/>
            <a:ext cx="11960646" cy="621275"/>
          </a:xfrm>
        </p:spPr>
        <p:txBody>
          <a:bodyPr>
            <a:no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Экономика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947916" y="244294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5515591"/>
              </p:ext>
            </p:extLst>
          </p:nvPr>
        </p:nvGraphicFramePr>
        <p:xfrm>
          <a:off x="0" y="685800"/>
          <a:ext cx="5347252" cy="51186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7709356"/>
              </p:ext>
            </p:extLst>
          </p:nvPr>
        </p:nvGraphicFramePr>
        <p:xfrm>
          <a:off x="5198165" y="725557"/>
          <a:ext cx="7325140" cy="55162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402181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1916847811"/>
              </p:ext>
            </p:extLst>
          </p:nvPr>
        </p:nvGraphicFramePr>
        <p:xfrm>
          <a:off x="-812594" y="677921"/>
          <a:ext cx="7934046" cy="5445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Заголовок 3"/>
          <p:cNvSpPr txBox="1">
            <a:spLocks/>
          </p:cNvSpPr>
          <p:nvPr/>
        </p:nvSpPr>
        <p:spPr>
          <a:xfrm>
            <a:off x="-218661" y="-111067"/>
            <a:ext cx="8351485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Добыча полезных ископаемых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s://baikal24.ru/public/images/upload/image1435854653788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0"/>
          <a:stretch/>
        </p:blipFill>
        <p:spPr bwMode="auto">
          <a:xfrm>
            <a:off x="7938423" y="283427"/>
            <a:ext cx="4017852" cy="2766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k-stes.ru/media/2015/12/23/50389591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83"/>
          <a:stretch/>
        </p:blipFill>
        <p:spPr bwMode="auto">
          <a:xfrm>
            <a:off x="7938423" y="3443945"/>
            <a:ext cx="4017852" cy="2807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mordovmedia.ru/media/news/24/31824/5ca979c22bfe2a194d1e6a098c3b3d6d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21"/>
          <a:stretch/>
        </p:blipFill>
        <p:spPr bwMode="auto">
          <a:xfrm>
            <a:off x="6202822" y="1965659"/>
            <a:ext cx="4017852" cy="2829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90532" y="6342072"/>
            <a:ext cx="11865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bg1"/>
                </a:solidFill>
              </a:rPr>
              <a:t>Объем добытой сырой нефти и природного газа за 2019 год всего по отрасли составил 219,5 млрд. руб., в </a:t>
            </a:r>
            <a:r>
              <a:rPr lang="ru-RU" sz="1400" dirty="0" err="1" smtClean="0">
                <a:solidFill>
                  <a:schemeClr val="bg1"/>
                </a:solidFill>
              </a:rPr>
              <a:t>т.ч</a:t>
            </a:r>
            <a:r>
              <a:rPr lang="ru-RU" sz="1400" dirty="0" smtClean="0">
                <a:solidFill>
                  <a:schemeClr val="bg1"/>
                </a:solidFill>
              </a:rPr>
              <a:t>. по подразделениям ООО «Иркутская нефтяная компания» – 141,7 млрд. руб. или 64,6% общего объема</a:t>
            </a:r>
            <a:endParaRPr lang="ru-RU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944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947916" y="244294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63806" y="159293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Выручка по категориям (кроме добычи полезных ископаемых), млн. руб.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8669652"/>
              </p:ext>
            </p:extLst>
          </p:nvPr>
        </p:nvGraphicFramePr>
        <p:xfrm>
          <a:off x="0" y="948280"/>
          <a:ext cx="12095922" cy="53133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094199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073659" y="208720"/>
            <a:ext cx="8434117" cy="788987"/>
          </a:xfrm>
        </p:spPr>
        <p:txBody>
          <a:bodyPr>
            <a:no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Обрабатывающие производства</a:t>
            </a:r>
            <a:br>
              <a:rPr lang="ru-RU" sz="3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Лесная отрасль</a:t>
            </a:r>
          </a:p>
        </p:txBody>
      </p:sp>
      <p:pic>
        <p:nvPicPr>
          <p:cNvPr id="5" name="Picture 4" descr="https://www.hiab.com/globalassets/inriver/resources/loglift_140s_1300x845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30" y="407503"/>
            <a:ext cx="3768481" cy="2449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s://i.ytimg.com/vi/bE8JR3K9jDk/maxresdefault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1" r="6430"/>
          <a:stretch/>
        </p:blipFill>
        <p:spPr bwMode="auto">
          <a:xfrm>
            <a:off x="7673612" y="3771196"/>
            <a:ext cx="3738880" cy="2449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Диаграмма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37246828"/>
              </p:ext>
            </p:extLst>
          </p:nvPr>
        </p:nvGraphicFramePr>
        <p:xfrm>
          <a:off x="7282817" y="1433476"/>
          <a:ext cx="4572000" cy="21143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" name="Прямоугольник 5"/>
          <p:cNvSpPr/>
          <p:nvPr/>
        </p:nvSpPr>
        <p:spPr>
          <a:xfrm>
            <a:off x="8076774" y="1125699"/>
            <a:ext cx="24189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 sz="1400" b="1" i="0" u="none" strike="noStrike" kern="1200" spc="0" baseline="0">
                <a:solidFill>
                  <a:srgbClr val="549E39">
                    <a:lumMod val="50000"/>
                  </a:srgbClr>
                </a:solidFill>
                <a:latin typeface="+mn-lt"/>
                <a:ea typeface="+mn-ea"/>
                <a:cs typeface="+mn-cs"/>
              </a:defRPr>
            </a:pP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Доля ООО «Инд </a:t>
            </a:r>
            <a:r>
              <a:rPr lang="ru-RU" b="1" dirty="0" err="1">
                <a:solidFill>
                  <a:schemeClr val="accent1">
                    <a:lumMod val="50000"/>
                  </a:schemeClr>
                </a:solidFill>
              </a:rPr>
              <a:t>Тимбер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»</a:t>
            </a:r>
          </a:p>
        </p:txBody>
      </p:sp>
      <p:graphicFrame>
        <p:nvGraphicFramePr>
          <p:cNvPr id="13" name="Диаграмма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2000155"/>
              </p:ext>
            </p:extLst>
          </p:nvPr>
        </p:nvGraphicFramePr>
        <p:xfrm>
          <a:off x="290868" y="3061085"/>
          <a:ext cx="5908787" cy="3105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0" y="6361726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Объем выручки по видам деятельности: 	- «Обрабатывающие производства» 5941,9 млн. руб., 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								- «Лесоводство и лесозаготовки» – 878,6 млн. рублей .</a:t>
            </a:r>
          </a:p>
        </p:txBody>
      </p:sp>
    </p:spTree>
    <p:extLst>
      <p:ext uri="{BB962C8B-B14F-4D97-AF65-F5344CB8AC3E}">
        <p14:creationId xmlns:p14="http://schemas.microsoft.com/office/powerpoint/2010/main" val="1061726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45262" y="1"/>
            <a:ext cx="11685587" cy="649224"/>
          </a:xfrm>
        </p:spPr>
        <p:txBody>
          <a:bodyPr>
            <a:no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Транспорт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1938734585"/>
              </p:ext>
            </p:extLst>
          </p:nvPr>
        </p:nvGraphicFramePr>
        <p:xfrm>
          <a:off x="100584" y="768096"/>
          <a:ext cx="11978640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8081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45" r="16318" b="-1"/>
          <a:stretch/>
        </p:blipFill>
        <p:spPr>
          <a:xfrm>
            <a:off x="8091054" y="240411"/>
            <a:ext cx="3838769" cy="2594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208" y="1977639"/>
            <a:ext cx="3872972" cy="2904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072" y="4072672"/>
            <a:ext cx="3935751" cy="26251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80038889"/>
              </p:ext>
            </p:extLst>
          </p:nvPr>
        </p:nvGraphicFramePr>
        <p:xfrm>
          <a:off x="229539" y="636155"/>
          <a:ext cx="6331527" cy="3201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4" name="Заголовок 3"/>
          <p:cNvSpPr txBox="1">
            <a:spLocks/>
          </p:cNvSpPr>
          <p:nvPr/>
        </p:nvSpPr>
        <p:spPr>
          <a:xfrm>
            <a:off x="252188" y="-108051"/>
            <a:ext cx="7139211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Основные</a:t>
            </a:r>
            <a:r>
              <a:rPr lang="ru-RU" sz="36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предприятия</a:t>
            </a:r>
            <a:endParaRPr lang="ru-RU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3897" y="4244338"/>
            <a:ext cx="58805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Объем отгруженных товаров, выполненных работ, оказанных услуг 6094,6 млн. рублей.</a:t>
            </a:r>
          </a:p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Себестоимость – 3853,0 млн. рублей.</a:t>
            </a:r>
          </a:p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Прибыль до налогообложения – 355,7 млн. рублей.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279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gokcancom.files.wordpress.com/2018/03/d7aad79ed795d7a0d794-d79cd7a2d79ed795d793-d799d796d79ed795d7aa-d791d7a0d799d799d794-d7aad79ed795d7a0d794-d7a8d790d7a9d799d7a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227" y="165750"/>
            <a:ext cx="2686561" cy="20149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itimitaly.it/wp-content/uploads/2013/10/building-sector.jpe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51"/>
          <a:stretch/>
        </p:blipFill>
        <p:spPr bwMode="auto">
          <a:xfrm>
            <a:off x="7390112" y="1225905"/>
            <a:ext cx="2686561" cy="1940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Заголовок 3"/>
          <p:cNvSpPr txBox="1">
            <a:spLocks/>
          </p:cNvSpPr>
          <p:nvPr/>
        </p:nvSpPr>
        <p:spPr>
          <a:xfrm>
            <a:off x="727454" y="1005148"/>
            <a:ext cx="6045531" cy="1475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Объем работ по договорам строительного подряда 6 706 млн. рублей.</a:t>
            </a: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Основные заказчики – «Роснефть», «Газпром», Федеральная сетевая компания Единой энергетической системы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5"/>
          <a:srcRect l="22630" t="35307" r="58983" b="40660"/>
          <a:stretch/>
        </p:blipFill>
        <p:spPr>
          <a:xfrm>
            <a:off x="9250227" y="2899949"/>
            <a:ext cx="2681491" cy="19715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6"/>
          <a:srcRect l="4136" t="27568" r="59249" b="26237"/>
          <a:stretch/>
        </p:blipFill>
        <p:spPr>
          <a:xfrm>
            <a:off x="7390112" y="4623010"/>
            <a:ext cx="2686561" cy="1935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Заголовок 3"/>
          <p:cNvSpPr txBox="1">
            <a:spLocks/>
          </p:cNvSpPr>
          <p:nvPr/>
        </p:nvSpPr>
        <p:spPr>
          <a:xfrm>
            <a:off x="2911047" y="0"/>
            <a:ext cx="5343361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Схема 3"/>
          <p:cNvGraphicFramePr/>
          <p:nvPr>
            <p:extLst>
              <p:ext uri="{D42A27DB-BD31-4B8C-83A1-F6EECF244321}">
                <p14:modId xmlns:p14="http://schemas.microsoft.com/office/powerpoint/2010/main" val="2329028878"/>
              </p:ext>
            </p:extLst>
          </p:nvPr>
        </p:nvGraphicFramePr>
        <p:xfrm>
          <a:off x="382924" y="2870441"/>
          <a:ext cx="5566979" cy="38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Заголовок 3"/>
          <p:cNvSpPr txBox="1">
            <a:spLocks/>
          </p:cNvSpPr>
          <p:nvPr/>
        </p:nvSpPr>
        <p:spPr>
          <a:xfrm>
            <a:off x="1360454" y="3166872"/>
            <a:ext cx="3101187" cy="34430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Объем ввода жилья</a:t>
            </a:r>
          </a:p>
        </p:txBody>
      </p:sp>
    </p:spTree>
    <p:extLst>
      <p:ext uri="{BB962C8B-B14F-4D97-AF65-F5344CB8AC3E}">
        <p14:creationId xmlns:p14="http://schemas.microsoft.com/office/powerpoint/2010/main" val="6247628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1561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Сфера торговли и услуг</a:t>
            </a: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760319892"/>
              </p:ext>
            </p:extLst>
          </p:nvPr>
        </p:nvGraphicFramePr>
        <p:xfrm>
          <a:off x="830821" y="1010214"/>
          <a:ext cx="10186224" cy="5524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1865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Заголовок 3"/>
          <p:cNvSpPr txBox="1">
            <a:spLocks/>
          </p:cNvSpPr>
          <p:nvPr/>
        </p:nvSpPr>
        <p:spPr>
          <a:xfrm>
            <a:off x="6452719" y="156834"/>
            <a:ext cx="5036916" cy="19266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В расчете на душу населения оборот розничной торговли составляет 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12226,2 рублей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. Рост на 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7 процентов.</a:t>
            </a:r>
            <a:endParaRPr lang="ru-RU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Заголовок 3"/>
          <p:cNvSpPr txBox="1">
            <a:spLocks/>
          </p:cNvSpPr>
          <p:nvPr/>
        </p:nvSpPr>
        <p:spPr>
          <a:xfrm>
            <a:off x="668877" y="3678640"/>
            <a:ext cx="5225027" cy="1749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В расчете на душу населения оборот общественного питания составляет 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345,1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рублей. Рост на </a:t>
            </a:r>
            <a:r>
              <a:rPr lang="ru-RU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2,9 процентов.</a:t>
            </a:r>
            <a:endParaRPr lang="ru-RU" sz="18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59198794"/>
              </p:ext>
            </p:extLst>
          </p:nvPr>
        </p:nvGraphicFramePr>
        <p:xfrm>
          <a:off x="99392" y="156834"/>
          <a:ext cx="5923722" cy="35218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56903090"/>
              </p:ext>
            </p:extLst>
          </p:nvPr>
        </p:nvGraphicFramePr>
        <p:xfrm>
          <a:off x="6082749" y="2803996"/>
          <a:ext cx="6006548" cy="35172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2233785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1659" y="-35811"/>
            <a:ext cx="11685587" cy="701734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Структура потребления, %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3635536"/>
              </p:ext>
            </p:extLst>
          </p:nvPr>
        </p:nvGraphicFramePr>
        <p:xfrm>
          <a:off x="609185" y="1093945"/>
          <a:ext cx="8624289" cy="47707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" t="6258" b="3936"/>
          <a:stretch/>
        </p:blipFill>
        <p:spPr>
          <a:xfrm>
            <a:off x="8188460" y="4144616"/>
            <a:ext cx="4157181" cy="292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40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17974" y="-10407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Работа по доступности товаров</a:t>
            </a: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3257022872"/>
              </p:ext>
            </p:extLst>
          </p:nvPr>
        </p:nvGraphicFramePr>
        <p:xfrm>
          <a:off x="9354" y="694857"/>
          <a:ext cx="12182645" cy="571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0523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0B96FEB-8A30-4A15-A5F6-467347F4A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C0B96FEB-8A30-4A15-A5F6-467347F4A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graphicEl>
                                              <a:dgm id="{C0B96FEB-8A30-4A15-A5F6-467347F4A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D46C0B-7DAA-4E38-9644-6C3F88A77A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graphicEl>
                                              <a:dgm id="{9DD46C0B-7DAA-4E38-9644-6C3F88A77A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graphicEl>
                                              <a:dgm id="{9DD46C0B-7DAA-4E38-9644-6C3F88A77A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>
        <p:bldSub>
          <a:bldDgm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06413" y="-12612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Обеспечение верхнего подрайона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631017" y="794608"/>
            <a:ext cx="2695715" cy="270482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054"/>
          <a:stretch/>
        </p:blipFill>
        <p:spPr>
          <a:xfrm>
            <a:off x="-258418" y="3061252"/>
            <a:ext cx="2723321" cy="3945835"/>
          </a:xfrm>
          <a:prstGeom prst="rect">
            <a:avLst/>
          </a:prstGeom>
        </p:spPr>
      </p:pic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8294514"/>
              </p:ext>
            </p:extLst>
          </p:nvPr>
        </p:nvGraphicFramePr>
        <p:xfrm>
          <a:off x="0" y="662863"/>
          <a:ext cx="9730409" cy="34020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4118687"/>
              </p:ext>
            </p:extLst>
          </p:nvPr>
        </p:nvGraphicFramePr>
        <p:xfrm>
          <a:off x="6746587" y="4356485"/>
          <a:ext cx="5244547" cy="23217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38948737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98800" y="-12102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Обеспечение безопасности</a:t>
            </a: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3086665266"/>
              </p:ext>
            </p:extLst>
          </p:nvPr>
        </p:nvGraphicFramePr>
        <p:xfrm>
          <a:off x="0" y="461728"/>
          <a:ext cx="12192000" cy="6396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0241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615336" y="0"/>
            <a:ext cx="5965393" cy="594360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Сельское хозяйство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1" y="3804291"/>
            <a:ext cx="2331719" cy="1748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262" y="5015959"/>
            <a:ext cx="2478024" cy="17668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r="3895"/>
          <a:stretch/>
        </p:blipFill>
        <p:spPr>
          <a:xfrm>
            <a:off x="2615336" y="3804291"/>
            <a:ext cx="2350007" cy="17625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140" y="5015959"/>
            <a:ext cx="2478024" cy="17654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4205265782"/>
              </p:ext>
            </p:extLst>
          </p:nvPr>
        </p:nvGraphicFramePr>
        <p:xfrm>
          <a:off x="64011" y="334122"/>
          <a:ext cx="6331527" cy="34310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5714305"/>
              </p:ext>
            </p:extLst>
          </p:nvPr>
        </p:nvGraphicFramePr>
        <p:xfrm>
          <a:off x="7068312" y="1280158"/>
          <a:ext cx="4818888" cy="403944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307080"/>
                <a:gridCol w="1511808"/>
              </a:tblGrid>
              <a:tr h="292809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вспашка паров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solidFill>
                            <a:schemeClr val="tx1"/>
                          </a:solidFill>
                          <a:effectLst/>
                        </a:rPr>
                        <a:t>130 га</a:t>
                      </a:r>
                      <a:endParaRPr lang="ru-RU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66729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solidFill>
                            <a:schemeClr val="tx1"/>
                          </a:solidFill>
                          <a:effectLst/>
                        </a:rPr>
                        <a:t>введено в производство залежных земель</a:t>
                      </a:r>
                      <a:endParaRPr lang="ru-RU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solidFill>
                            <a:schemeClr val="tx1"/>
                          </a:solidFill>
                          <a:effectLst/>
                        </a:rPr>
                        <a:t>9 га</a:t>
                      </a:r>
                      <a:endParaRPr lang="ru-RU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заготовлено грубых кормов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solidFill>
                            <a:schemeClr val="tx1"/>
                          </a:solidFill>
                          <a:effectLst/>
                        </a:rPr>
                        <a:t>380 т</a:t>
                      </a:r>
                      <a:endParaRPr lang="ru-RU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произведено молока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820 </a:t>
                      </a:r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т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0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- в </a:t>
                      </a:r>
                      <a:r>
                        <a:rPr lang="ru-RU" sz="1400" b="0" i="1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т.ч</a:t>
                      </a:r>
                      <a:r>
                        <a:rPr lang="ru-RU" sz="1400" b="0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. личными подсобными</a:t>
                      </a:r>
                      <a:r>
                        <a:rPr lang="ru-RU" sz="1400" b="0" i="1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хозяйствами</a:t>
                      </a:r>
                      <a:endParaRPr lang="ru-RU" sz="1400" b="0" i="1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0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638 </a:t>
                      </a:r>
                      <a:r>
                        <a:rPr lang="ru-RU" sz="14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т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произведено мяса </a:t>
                      </a:r>
                      <a:r>
                        <a:rPr lang="ru-RU" sz="1400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скота и птицы на </a:t>
                      </a:r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убой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210 </a:t>
                      </a:r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т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0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-</a:t>
                      </a:r>
                      <a:r>
                        <a:rPr lang="ru-RU" sz="1400" b="0" i="1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в </a:t>
                      </a:r>
                      <a:r>
                        <a:rPr lang="ru-RU" sz="1400" b="0" i="1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т.ч</a:t>
                      </a:r>
                      <a:r>
                        <a:rPr lang="ru-RU" sz="1400" b="0" i="1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. личными подсобными хозяйствами</a:t>
                      </a:r>
                      <a:endParaRPr lang="ru-RU" sz="1400" b="0" i="1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0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195 </a:t>
                      </a:r>
                      <a:r>
                        <a:rPr lang="ru-RU" sz="14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т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2998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валовое производство зерна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150 т</a:t>
                      </a:r>
                      <a:endParaRPr lang="ru-RU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141464" y="788987"/>
            <a:ext cx="4401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Производственные показатели 2019 года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Заголовок 3"/>
          <p:cNvSpPr txBox="1">
            <a:spLocks/>
          </p:cNvSpPr>
          <p:nvPr/>
        </p:nvSpPr>
        <p:spPr>
          <a:xfrm>
            <a:off x="6968359" y="5151928"/>
            <a:ext cx="5004386" cy="11374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Поддержка из 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вышестоящего </a:t>
            </a:r>
            <a:r>
              <a:rPr lang="ru-RU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бюджета 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383,0 </a:t>
            </a:r>
            <a:r>
              <a:rPr lang="ru-RU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тыс. 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рублей. Использована на приобретение оборотных средств.</a:t>
            </a:r>
            <a:endParaRPr lang="ru-RU" sz="16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96093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AsOne/>
      </p:bldGraphic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3"/>
          <p:cNvSpPr txBox="1">
            <a:spLocks/>
          </p:cNvSpPr>
          <p:nvPr/>
        </p:nvSpPr>
        <p:spPr>
          <a:xfrm>
            <a:off x="315309" y="0"/>
            <a:ext cx="11682249" cy="6348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Поддержка со стороны районной администрации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https://png.pngtree.com/png-vector/20190501/ourlarge/pngtree-vector-document-icon-png-image_10190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75" y="1069103"/>
            <a:ext cx="493461" cy="49346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3076" name="Picture 4" descr="https://thumbs.dreamstime.com/b/%D0%B1%D0%B5%D0%BD%D0%B7%D0%BE%D0%BA%D0%BE-%D0%BE%D0%BD%D0%BA%D0%B0-%D1%81%D0%B8-%D1%83%D1%8D%D1%82%D0%B0-%D0%BE%D0%B1%D1%81-%D1%83%D0%B6%D0%B8%D0%B2%D0%B0%D0%B5%D1%82-%D0%B7%D0%BD%D0%B0%D1%87%D0%BA%D0%B8-7804386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58" t="5999" r="26922" b="72641"/>
          <a:stretch/>
        </p:blipFill>
        <p:spPr bwMode="auto">
          <a:xfrm>
            <a:off x="581921" y="2135527"/>
            <a:ext cx="500613" cy="47908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3080" name="Picture 8" descr="https://yt3.ggpht.com/a/AGF-l7_a5s7Z198B9UUXAhVmh4uXTEnAZpFOYg8zuA=s900-c-k-c0xffffffff-no-rj-m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27" y="4255203"/>
            <a:ext cx="493461" cy="49346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3082" name="Picture 10" descr="https://img2.freepng.ru/20180414/jrw/kisspng-paper-bag-computer-icons-seed-natural-environment-5ad240bcf39ea2.141878151523728572997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8" y="3187572"/>
            <a:ext cx="493461" cy="49346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3084" name="Picture 12" descr="http://obowsem.club/wp-content/uploads/2017/10/Skachat-OPSURT-besplatno-na-kompyuter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33" y="5376051"/>
            <a:ext cx="484505" cy="48450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3086" name="Picture 14" descr="http://i.mycdn.me/i?r=AzEPZsRbOZEKgBhR0XGMT1RkQLnL_KwDeL4SBt9PjleFrqaKTM5SRkZCeTgDn6uOyic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3"/>
          <a:stretch/>
        </p:blipFill>
        <p:spPr bwMode="auto">
          <a:xfrm>
            <a:off x="8799291" y="2663585"/>
            <a:ext cx="2669067" cy="1792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9"/>
          <a:srcRect l="23883" t="17582" r="28645" b="26661"/>
          <a:stretch/>
        </p:blipFill>
        <p:spPr>
          <a:xfrm>
            <a:off x="9247885" y="4644012"/>
            <a:ext cx="2672648" cy="17657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10"/>
          <a:srcRect l="8938" t="14423" r="40403" b="24098"/>
          <a:stretch/>
        </p:blipFill>
        <p:spPr>
          <a:xfrm>
            <a:off x="9266521" y="684445"/>
            <a:ext cx="2654012" cy="1811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1340070" y="919628"/>
            <a:ext cx="7333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Практическая помощь в составлении пакета документов для заключения соглашений с Министерством сельского хозяйства на получение субсидии на развитие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340070" y="1949994"/>
            <a:ext cx="7333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Организовано взаимодействие с ООО «Иркутская нефтяная компания» по оказанию помощи в приобретении ГСМ для сельхозпроизводителей района на проведение работ в весенне-летний период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340070" y="3105377"/>
            <a:ext cx="73330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Организован вывоз 3 тонн элитных семян из г. Братска для проведения посевной компании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340070" y="5202804"/>
            <a:ext cx="7333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Организованы и проведены 3 сельскохозяйственные ярмарки, на которых населению реализовано в том числе 2,5 тонны мясной продукции местного производителя на сумму 530 тыс. рублей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340070" y="4163890"/>
            <a:ext cx="73330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Организована доставка в п. Ручей, п. Янталь, г. Усть-Кут от ООО «СПХ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Турука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» 5 тонн зерна по заявка личных подсобных хозяйств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924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-832335" y="-131844"/>
            <a:ext cx="10631229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Малый бизнес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-1" y="38402"/>
            <a:ext cx="24929332" cy="63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3012473"/>
              </p:ext>
            </p:extLst>
          </p:nvPr>
        </p:nvGraphicFramePr>
        <p:xfrm>
          <a:off x="6725158" y="262649"/>
          <a:ext cx="5739507" cy="35639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8" name="Picture 4" descr="https://i.pinimg.com/originals/48/95/d1/4895d1883ddcc1b587d06c03b9f63a71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68" t="61051" r="41701" b="22693"/>
          <a:stretch/>
        </p:blipFill>
        <p:spPr bwMode="auto">
          <a:xfrm>
            <a:off x="922916" y="1207027"/>
            <a:ext cx="538480" cy="49142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" name="Picture 4" descr="https://i.pinimg.com/originals/48/95/d1/4895d1883ddcc1b587d06c03b9f63a71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00" t="23410" r="58369" b="60334"/>
          <a:stretch/>
        </p:blipFill>
        <p:spPr bwMode="auto">
          <a:xfrm>
            <a:off x="1285200" y="1895577"/>
            <a:ext cx="538480" cy="49142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" name="TextBox 1"/>
          <p:cNvSpPr txBox="1"/>
          <p:nvPr/>
        </p:nvSpPr>
        <p:spPr>
          <a:xfrm>
            <a:off x="1554440" y="1277019"/>
            <a:ext cx="38363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Микро, малые и средние предприятия - 545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930400" y="1987404"/>
            <a:ext cx="37318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Индивидуальные предприниматели - 1438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6" name="Диаграмма 1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1150136"/>
              </p:ext>
            </p:extLst>
          </p:nvPr>
        </p:nvGraphicFramePr>
        <p:xfrm>
          <a:off x="365760" y="2951747"/>
          <a:ext cx="9532219" cy="34388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cxnSp>
        <p:nvCxnSpPr>
          <p:cNvPr id="18" name="Прямая соединительная линия 17"/>
          <p:cNvCxnSpPr/>
          <p:nvPr/>
        </p:nvCxnSpPr>
        <p:spPr>
          <a:xfrm flipV="1">
            <a:off x="385011" y="2884445"/>
            <a:ext cx="8951494" cy="16042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105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Объект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58116"/>
              </p:ext>
            </p:extLst>
          </p:nvPr>
        </p:nvGraphicFramePr>
        <p:xfrm>
          <a:off x="1324955" y="737746"/>
          <a:ext cx="10515600" cy="5849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16796" y="-15346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Поддержка малого и среднего бизнеса</a:t>
            </a:r>
          </a:p>
        </p:txBody>
      </p:sp>
      <p:sp>
        <p:nvSpPr>
          <p:cNvPr id="3" name="TextBox 2"/>
          <p:cNvSpPr txBox="1"/>
          <p:nvPr/>
        </p:nvSpPr>
        <p:spPr>
          <a:xfrm rot="16200000">
            <a:off x="-2334953" y="3290957"/>
            <a:ext cx="6149830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Муниципальная программа «Содействие развитию малого и среднего предпринимательства в УКМО»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7557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livebitcoinnews.com/https:/s3.amazonaws.com/lbn-s3/2017/01/shutterstock_461636197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3" b="5926"/>
          <a:stretch/>
        </p:blipFill>
        <p:spPr bwMode="auto">
          <a:xfrm>
            <a:off x="0" y="-29029"/>
            <a:ext cx="12192001" cy="687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Прямоугольный треугольник 15"/>
          <p:cNvSpPr/>
          <p:nvPr/>
        </p:nvSpPr>
        <p:spPr>
          <a:xfrm flipH="1">
            <a:off x="11476274" y="1826492"/>
            <a:ext cx="715726" cy="5056909"/>
          </a:xfrm>
          <a:prstGeom prst="rtTriangl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Номер слайда 2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DF673BD4-D7CA-4676-A4DE-0A53E5A400CF}" type="slidenum">
              <a:rPr lang="ru-RU" sz="1800" smtClean="0">
                <a:solidFill>
                  <a:schemeClr val="bg1"/>
                </a:solidFill>
                <a:latin typeface="Arial Black" panose="020B0A04020102020204" pitchFamily="34" charset="0"/>
              </a:rPr>
              <a:t>35</a:t>
            </a:fld>
            <a:endParaRPr lang="ru-RU" sz="180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Прямоугольный треугольник 14"/>
          <p:cNvSpPr/>
          <p:nvPr/>
        </p:nvSpPr>
        <p:spPr>
          <a:xfrm rot="10800000" flipH="1">
            <a:off x="0" y="0"/>
            <a:ext cx="715726" cy="5056909"/>
          </a:xfrm>
          <a:prstGeom prst="rtTriangle">
            <a:avLst/>
          </a:prstGeom>
          <a:solidFill>
            <a:srgbClr val="008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Заголовок 1"/>
          <p:cNvSpPr txBox="1">
            <a:spLocks/>
          </p:cNvSpPr>
          <p:nvPr/>
        </p:nvSpPr>
        <p:spPr>
          <a:xfrm>
            <a:off x="8416490" y="120392"/>
            <a:ext cx="3644881" cy="192612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Инвестиции – вклад в благополучие района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463638188"/>
              </p:ext>
            </p:extLst>
          </p:nvPr>
        </p:nvGraphicFramePr>
        <p:xfrm>
          <a:off x="-1100355" y="120392"/>
          <a:ext cx="7893508" cy="5711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5292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3"/>
          <p:cNvSpPr txBox="1">
            <a:spLocks/>
          </p:cNvSpPr>
          <p:nvPr/>
        </p:nvSpPr>
        <p:spPr>
          <a:xfrm>
            <a:off x="142673" y="-11023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Инвестиционные проекты</a:t>
            </a:r>
          </a:p>
        </p:txBody>
      </p:sp>
      <p:pic>
        <p:nvPicPr>
          <p:cNvPr id="1026" name="Picture 2" descr="http://www.ust-kut24.ru/wp-content/uploads/%D0%B8%D0%BD%D0%B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14" y="891899"/>
            <a:ext cx="1047060" cy="10470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5" name="TextBox 4"/>
          <p:cNvSpPr txBox="1"/>
          <p:nvPr/>
        </p:nvSpPr>
        <p:spPr>
          <a:xfrm>
            <a:off x="1639615" y="891899"/>
            <a:ext cx="10389475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u="sng" dirty="0" smtClean="0">
                <a:solidFill>
                  <a:schemeClr val="accent1">
                    <a:lumMod val="50000"/>
                  </a:schemeClr>
                </a:solidFill>
              </a:rPr>
              <a:t>Группа компаний ООО «Иркутская нефтяная компания»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Разработка нефтяных/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нефтегазоконденсантных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(далее – НГК) месторождений, лицензионных участков, расположенных на территории района: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Ярактинского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НГК месторождения (ООО «ИНК») Экономическая эффективность в 2019 году: создание 147 рабочих мест, налоговые поступления в местный бюджет 207,0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Аянского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(западного) лицензионного участка (ООО «Тихоокеанский терминал»). Экономическая эффективность в 2019 году: поступления в местный бюджет 0,21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Марковского НГК месторождения (ООО «ИНК»). Экономическая эффективность в 2019 году: поступления в местный бюджет 4,7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Большетирского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нефтяного месторождения (АО «ИНК–Запад»). Экономическая эффективность в 2019 году: создание 7 рабочих мест, поступления в местный бюджет 0,8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Ичёдинского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нефтяного месторождения (АО «ИНК-Запад»). Экономическая эффективность в 2019 году: создание 34 рабочих мест, поступления в местный бюджет 12,5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Верхнетирского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нефтяного месторождения (ООО «ИНК»). Экономическая эффективность в 2019 году: поступления в местный бюджет 0,5 млн. руб.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Извлечение гелия на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Ярактинском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нефтегазоконденсатном месторождении (ООО «ИНК»). Плановая дата реализации проекта 2021 год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завода (этан, пропан, бутан, стабильный газовый конденсат) и системы транспорта (ООО «Усть-Кутский газоперерабатывающий завод»). Плановая дата реализации проекта 2022 год</a:t>
            </a:r>
            <a:r>
              <a:rPr lang="en-US" sz="16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завода (полиэтилен) (ООО «Иркутский завод полимеров»). Плановая дата реализации проекта 2023 год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666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3"/>
          <p:cNvSpPr txBox="1">
            <a:spLocks/>
          </p:cNvSpPr>
          <p:nvPr/>
        </p:nvSpPr>
        <p:spPr>
          <a:xfrm>
            <a:off x="192368" y="-159726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Создание энергетической инфраструктуры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39613" y="773221"/>
            <a:ext cx="103894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u="sng" dirty="0">
                <a:solidFill>
                  <a:schemeClr val="accent1">
                    <a:lumMod val="50000"/>
                  </a:schemeClr>
                </a:solidFill>
              </a:rPr>
              <a:t>П</a:t>
            </a:r>
            <a:r>
              <a:rPr lang="ru-RU" sz="1600" b="1" u="sng" dirty="0" smtClean="0">
                <a:solidFill>
                  <a:schemeClr val="accent1">
                    <a:lumMod val="50000"/>
                  </a:schemeClr>
                </a:solidFill>
              </a:rPr>
              <a:t>АО «Федеральная сетевая компания Единой энергетической системы»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Продолжение развития системы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Пеледуйского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энергокольца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, охватывающего ПС-500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«Усть-Кут»: строительство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одноцепных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ВЛ 220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, реконструкция имеющихся ВЛ 220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, проектирование системы мониторинга и управления качеством электроэнергии.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Обеспечение  технологического присоединения потребителей ОАО «РЖД» (БАМ) и ООО «ИНК».</a:t>
            </a:r>
          </a:p>
          <a:p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http://baik-info.ru/sites/default/files/36233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49" y="2607337"/>
            <a:ext cx="1047060" cy="10508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52" name="Picture 4" descr="https://static.tildacdn.com/tild3866-6630-4663-a466-326431383034/fsk_ee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49" y="879735"/>
            <a:ext cx="1047059" cy="10470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8" name="TextBox 7"/>
          <p:cNvSpPr txBox="1"/>
          <p:nvPr/>
        </p:nvSpPr>
        <p:spPr>
          <a:xfrm>
            <a:off x="1639611" y="4306606"/>
            <a:ext cx="103894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u="sng" dirty="0" smtClean="0">
                <a:solidFill>
                  <a:schemeClr val="accent1">
                    <a:lumMod val="50000"/>
                  </a:schemeClr>
                </a:solidFill>
              </a:rPr>
              <a:t>ОАО «Российские железные дороги»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Реконструкция ПС 110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Усть-Кут для присоединения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энергопринимающих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устройство ОАО «РЖД».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ПС 220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Чудничный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для обеспечения </a:t>
            </a:r>
            <a:r>
              <a:rPr lang="ru-RU" sz="1600" dirty="0">
                <a:solidFill>
                  <a:schemeClr val="accent1">
                    <a:lumMod val="50000"/>
                  </a:schemeClr>
                </a:solidFill>
              </a:rPr>
              <a:t>технологического присоединения ОАО «РЖД» в рамках программы Восточного полигона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639611" y="2607337"/>
            <a:ext cx="103894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u="sng" dirty="0" smtClean="0">
                <a:solidFill>
                  <a:schemeClr val="accent1">
                    <a:lumMod val="50000"/>
                  </a:schemeClr>
                </a:solidFill>
              </a:rPr>
              <a:t>ОАО «Иркутская электросетевая компания»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отпаек от ВЛ 220 к В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Якурим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–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Ния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и ВЛ 220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Усть-Кут – Звездная на ПС 220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кВ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1600" dirty="0" err="1" smtClean="0">
                <a:solidFill>
                  <a:schemeClr val="accent1">
                    <a:lumMod val="50000"/>
                  </a:schemeClr>
                </a:solidFill>
              </a:rPr>
              <a:t>Чудничный</a:t>
            </a: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Обеспечение технологического присоединения ОАО «РЖД» в рамках программы Восточного полигона.</a:t>
            </a:r>
          </a:p>
          <a:p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8" name="Picture 10" descr="https://doklad-diploma.ru/wp-content/uploads/2019/03/rzd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8" r="8781"/>
          <a:stretch/>
        </p:blipFill>
        <p:spPr bwMode="auto">
          <a:xfrm>
            <a:off x="329486" y="4338752"/>
            <a:ext cx="1058222" cy="104507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4840761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/>
          </p:cNvSpPr>
          <p:nvPr/>
        </p:nvSpPr>
        <p:spPr>
          <a:xfrm>
            <a:off x="963826" y="0"/>
            <a:ext cx="10058400" cy="6062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Бюджетные инвестиции</a:t>
            </a:r>
            <a:endParaRPr lang="ru-RU" sz="32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2" name="Диаграмма 11"/>
          <p:cNvGraphicFramePr/>
          <p:nvPr>
            <p:extLst>
              <p:ext uri="{D42A27DB-BD31-4B8C-83A1-F6EECF244321}">
                <p14:modId xmlns:p14="http://schemas.microsoft.com/office/powerpoint/2010/main" val="4155961586"/>
              </p:ext>
            </p:extLst>
          </p:nvPr>
        </p:nvGraphicFramePr>
        <p:xfrm>
          <a:off x="0" y="810283"/>
          <a:ext cx="6808304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6639339" y="691106"/>
            <a:ext cx="54632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Инвестиции:</a:t>
            </a:r>
          </a:p>
          <a:p>
            <a:r>
              <a:rPr lang="ru-RU" sz="1400" u="sng" dirty="0" smtClean="0">
                <a:solidFill>
                  <a:schemeClr val="accent1">
                    <a:lumMod val="50000"/>
                  </a:schemeClr>
                </a:solidFill>
              </a:rPr>
              <a:t>2017 год: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плавательного бассейна (ФОК) в г. Усть-Куте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приобретение в муниципальную собственность детского сада «Мишутка».</a:t>
            </a:r>
          </a:p>
          <a:p>
            <a:pPr marL="285750" indent="-285750">
              <a:buFontTx/>
              <a:buChar char="-"/>
            </a:pP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400" u="sng" dirty="0" smtClean="0">
                <a:solidFill>
                  <a:schemeClr val="accent1">
                    <a:lumMod val="50000"/>
                  </a:schemeClr>
                </a:solidFill>
              </a:rPr>
              <a:t>2018 год: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плавательного бассейна (ФОК) в г. Усть-Куте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приобретение служебного жилья в с. Подымахино для педагога.</a:t>
            </a:r>
          </a:p>
          <a:p>
            <a:pPr marL="285750" indent="-285750">
              <a:buFontTx/>
              <a:buChar char="-"/>
            </a:pP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400" u="sng" dirty="0" smtClean="0">
                <a:solidFill>
                  <a:schemeClr val="accent1">
                    <a:lumMod val="50000"/>
                  </a:schemeClr>
                </a:solidFill>
              </a:rPr>
              <a:t>2019 год: 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плавательного бассейна (ФОК) в г. Усть-Куте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многофункциональных спортивных площадок в сельских поселениях (Верхнемарково, Подымахино, Ручей).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2" descr="https://www.syl.ru/misc/i/ai/376113/234646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0943" y="4315355"/>
            <a:ext cx="2633427" cy="1753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travka-shop.ru/wa-data/public/blog/img/sp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4" r="5154"/>
          <a:stretch/>
        </p:blipFill>
        <p:spPr bwMode="auto">
          <a:xfrm>
            <a:off x="6710680" y="4899526"/>
            <a:ext cx="2524760" cy="17736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6986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533652969"/>
              </p:ext>
            </p:extLst>
          </p:nvPr>
        </p:nvGraphicFramePr>
        <p:xfrm>
          <a:off x="74140" y="494270"/>
          <a:ext cx="12117859" cy="6363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Заголовок 1"/>
          <p:cNvSpPr txBox="1">
            <a:spLocks/>
          </p:cNvSpPr>
          <p:nvPr/>
        </p:nvSpPr>
        <p:spPr>
          <a:xfrm>
            <a:off x="583325" y="252249"/>
            <a:ext cx="11419289" cy="69197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Лучшие практики Агентства стратегических инициатив</a:t>
            </a:r>
            <a:endParaRPr lang="ru-RU" sz="32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522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l="17560" t="11707" r="16678" b="16474"/>
          <a:stretch/>
        </p:blipFill>
        <p:spPr>
          <a:xfrm>
            <a:off x="4918940" y="850735"/>
            <a:ext cx="7273060" cy="4468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384543" y="0"/>
            <a:ext cx="11419289" cy="69197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Центр молодежного инновационного творчества</a:t>
            </a:r>
            <a:endParaRPr lang="ru-RU" sz="32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71" y="691978"/>
            <a:ext cx="3801889" cy="37947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880" y="2745917"/>
            <a:ext cx="3754040" cy="37991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3156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/>
          </p:cNvSpPr>
          <p:nvPr/>
        </p:nvSpPr>
        <p:spPr>
          <a:xfrm>
            <a:off x="479136" y="0"/>
            <a:ext cx="11419289" cy="69197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Оценка эффективности деятельности</a:t>
            </a:r>
            <a:endParaRPr lang="ru-RU" sz="32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ttps://fs.znanio.ru/3513d2/58/06/0ce7b1a68a48dea3776858c63e35a1a37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96" b="100000" l="3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281" b="31089"/>
          <a:stretch/>
        </p:blipFill>
        <p:spPr bwMode="auto">
          <a:xfrm>
            <a:off x="0" y="4206240"/>
            <a:ext cx="4992624" cy="265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909256"/>
              </p:ext>
            </p:extLst>
          </p:nvPr>
        </p:nvGraphicFramePr>
        <p:xfrm>
          <a:off x="479136" y="1430465"/>
          <a:ext cx="7394682" cy="139503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69502"/>
                <a:gridCol w="1131295"/>
                <a:gridCol w="1131295"/>
                <a:gridCol w="1131295"/>
                <a:gridCol w="1131295"/>
              </a:tblGrid>
              <a:tr h="394906"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b="1" u="none" strike="noStrike" dirty="0" smtClean="0">
                          <a:effectLst/>
                        </a:rPr>
                        <a:t>Показатель</a:t>
                      </a:r>
                      <a:endParaRPr lang="ru-RU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b="1" u="none" strike="noStrike">
                          <a:effectLst/>
                        </a:rPr>
                        <a:t>2015 год</a:t>
                      </a:r>
                      <a:endParaRPr lang="ru-RU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b="1" u="none" strike="noStrike">
                          <a:effectLst/>
                        </a:rPr>
                        <a:t>2016 год</a:t>
                      </a:r>
                      <a:endParaRPr lang="ru-RU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b="1" u="none" strike="noStrike">
                          <a:effectLst/>
                        </a:rPr>
                        <a:t>2017 год</a:t>
                      </a:r>
                      <a:endParaRPr lang="ru-RU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b="1" u="none" strike="noStrike" dirty="0">
                          <a:effectLst/>
                        </a:rPr>
                        <a:t>2018 год</a:t>
                      </a:r>
                      <a:endParaRPr lang="ru-RU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38912">
                <a:tc>
                  <a:txBody>
                    <a:bodyPr/>
                    <a:lstStyle/>
                    <a:p>
                      <a:pPr algn="l" fontAlgn="b"/>
                      <a:r>
                        <a:rPr lang="ru-RU" sz="1600" u="none" strike="noStrike" dirty="0">
                          <a:effectLst/>
                        </a:rPr>
                        <a:t>Комплексное СЭР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12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7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8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5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561213">
                <a:tc>
                  <a:txBody>
                    <a:bodyPr/>
                    <a:lstStyle/>
                    <a:p>
                      <a:pPr algn="l" fontAlgn="b"/>
                      <a:r>
                        <a:rPr lang="ru-RU" sz="1600" u="none" strike="noStrike" dirty="0">
                          <a:effectLst/>
                        </a:rPr>
                        <a:t>Повышение инвестиционной </a:t>
                      </a:r>
                      <a:endParaRPr lang="ru-RU" sz="1600" u="none" strike="noStrike" dirty="0" smtClean="0">
                        <a:effectLst/>
                      </a:endParaRPr>
                    </a:p>
                    <a:p>
                      <a:pPr algn="l" fontAlgn="b"/>
                      <a:r>
                        <a:rPr lang="ru-RU" sz="1600" u="none" strike="noStrike" dirty="0" smtClean="0">
                          <a:effectLst/>
                        </a:rPr>
                        <a:t>привлекательности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12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11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7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600" u="none" strike="noStrike" dirty="0" smtClean="0">
                          <a:effectLst/>
                        </a:rPr>
                        <a:t>3 из 12</a:t>
                      </a:r>
                      <a:endParaRPr lang="ru-RU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9136" y="861255"/>
            <a:ext cx="74565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Место Усть-Кутского района в о </a:t>
            </a:r>
            <a:r>
              <a:rPr lang="en-US" sz="1600" b="1" dirty="0" smtClean="0">
                <a:solidFill>
                  <a:schemeClr val="accent1">
                    <a:lumMod val="50000"/>
                  </a:schemeClr>
                </a:solidFill>
              </a:rPr>
              <a:t>II</a:t>
            </a: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 группе муниципальных образований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81307" y="3136611"/>
            <a:ext cx="50628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Удовлетворенность населения деятельностью </a:t>
            </a:r>
          </a:p>
          <a:p>
            <a:pPr algn="ctr"/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мэра по результатам </a:t>
            </a:r>
            <a:r>
              <a:rPr lang="en-US" sz="1600" b="1" dirty="0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-голосования, %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0407496"/>
              </p:ext>
            </p:extLst>
          </p:nvPr>
        </p:nvGraphicFramePr>
        <p:xfrm>
          <a:off x="6547104" y="3894535"/>
          <a:ext cx="5197064" cy="26891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508140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24362" y="-124691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Уровень жизни населения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5866228"/>
              </p:ext>
            </p:extLst>
          </p:nvPr>
        </p:nvGraphicFramePr>
        <p:xfrm>
          <a:off x="324362" y="764283"/>
          <a:ext cx="4575629" cy="5139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18017290"/>
              </p:ext>
            </p:extLst>
          </p:nvPr>
        </p:nvGraphicFramePr>
        <p:xfrm>
          <a:off x="4562061" y="755373"/>
          <a:ext cx="7951304" cy="5724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698307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11158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Положение на рынке труда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l="9015" t="8588" r="28966" b="14425"/>
          <a:stretch/>
        </p:blipFill>
        <p:spPr>
          <a:xfrm>
            <a:off x="6421113" y="923797"/>
            <a:ext cx="5367204" cy="37475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Заголовок 3"/>
          <p:cNvSpPr txBox="1">
            <a:spLocks/>
          </p:cNvSpPr>
          <p:nvPr/>
        </p:nvSpPr>
        <p:spPr>
          <a:xfrm>
            <a:off x="6783931" y="4315242"/>
            <a:ext cx="5004386" cy="18942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Муниципальная программа «Организация летнего отдыха, оздоровления и занятости детей и подростков УКМО» - трудоустройство подростков (14-18 лет)</a:t>
            </a: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18119037"/>
              </p:ext>
            </p:extLst>
          </p:nvPr>
        </p:nvGraphicFramePr>
        <p:xfrm>
          <a:off x="311158" y="812035"/>
          <a:ext cx="5787887" cy="53974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857404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-157616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Демографическая ситуация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430" y="873967"/>
            <a:ext cx="4117363" cy="28862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Диаграмма 4">
            <a:extLst>
              <a:ext uri="{FF2B5EF4-FFF2-40B4-BE49-F238E27FC236}">
                <a16:creationId xmlns="" xmlns:a16="http://schemas.microsoft.com/office/drawing/2014/main" id="{0796994F-A4FB-4B7A-BD5A-A64B19F75E2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47555"/>
              </p:ext>
            </p:extLst>
          </p:nvPr>
        </p:nvGraphicFramePr>
        <p:xfrm>
          <a:off x="0" y="778717"/>
          <a:ext cx="8064881" cy="60001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548508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5935" y="-86264"/>
            <a:ext cx="11685587" cy="648239"/>
          </a:xfrm>
        </p:spPr>
        <p:txBody>
          <a:bodyPr>
            <a:normAutofit/>
          </a:bodyPr>
          <a:lstStyle/>
          <a:p>
            <a:pPr algn="ctr"/>
            <a:r>
              <a:rPr lang="ru-RU" sz="3200">
                <a:solidFill>
                  <a:schemeClr val="accent1">
                    <a:lumMod val="50000"/>
                  </a:schemeClr>
                </a:solidFill>
              </a:rPr>
              <a:t>Количество правонарушений, ед.</a:t>
            </a: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9729296"/>
              </p:ext>
            </p:extLst>
          </p:nvPr>
        </p:nvGraphicFramePr>
        <p:xfrm>
          <a:off x="6781800" y="657223"/>
          <a:ext cx="5119722" cy="606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1969669"/>
              </p:ext>
            </p:extLst>
          </p:nvPr>
        </p:nvGraphicFramePr>
        <p:xfrm>
          <a:off x="95249" y="628650"/>
          <a:ext cx="6753226" cy="60974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3723489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889287" y="-67975"/>
            <a:ext cx="7931369" cy="657764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Транспортная безопасность</a:t>
            </a: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7286073"/>
              </p:ext>
            </p:extLst>
          </p:nvPr>
        </p:nvGraphicFramePr>
        <p:xfrm>
          <a:off x="398815" y="742505"/>
          <a:ext cx="5148545" cy="25533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683708"/>
              </p:ext>
            </p:extLst>
          </p:nvPr>
        </p:nvGraphicFramePr>
        <p:xfrm>
          <a:off x="476094" y="5023912"/>
          <a:ext cx="5524500" cy="9525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425700"/>
                <a:gridCol w="774700"/>
                <a:gridCol w="774700"/>
                <a:gridCol w="774700"/>
                <a:gridCol w="774700"/>
              </a:tblGrid>
              <a:tr h="571500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u="none" strike="noStrike" dirty="0">
                          <a:effectLst/>
                        </a:rPr>
                        <a:t> 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u="none" strike="noStrike" dirty="0">
                          <a:effectLst/>
                        </a:rPr>
                        <a:t> 2016 год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u="none" strike="noStrike" dirty="0">
                          <a:effectLst/>
                        </a:rPr>
                        <a:t> 2017 год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u="none" strike="noStrike" dirty="0">
                          <a:effectLst/>
                        </a:rPr>
                        <a:t> 2018 год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u="none" strike="noStrike" dirty="0">
                          <a:effectLst/>
                        </a:rPr>
                        <a:t> 2019 год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</a:rPr>
                        <a:t>"Повышение безопасности дорожного движения в УКМО"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</a:rPr>
                        <a:t>          455,1 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</a:rPr>
                        <a:t>          527,0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</a:rPr>
                        <a:t>       </a:t>
                      </a:r>
                      <a:r>
                        <a:rPr lang="ru-RU" sz="1200" u="none" strike="noStrike" dirty="0" smtClean="0">
                          <a:effectLst/>
                        </a:rPr>
                        <a:t>          2 </a:t>
                      </a:r>
                      <a:r>
                        <a:rPr lang="ru-RU" sz="1200" u="none" strike="noStrike" dirty="0">
                          <a:effectLst/>
                        </a:rPr>
                        <a:t>672,3 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</a:rPr>
                        <a:t>       </a:t>
                      </a:r>
                      <a:r>
                        <a:rPr lang="ru-RU" sz="1200" u="none" strike="noStrike" dirty="0" smtClean="0">
                          <a:effectLst/>
                        </a:rPr>
                        <a:t>           2 </a:t>
                      </a:r>
                      <a:r>
                        <a:rPr lang="ru-RU" sz="1200" u="none" strike="noStrike" dirty="0">
                          <a:effectLst/>
                        </a:rPr>
                        <a:t>898,0 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97408" y="4307746"/>
            <a:ext cx="5403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Муниципальная программа «Повышение безопасности дорожного движения», млн. руб.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0" name="Диаграмма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3505519"/>
              </p:ext>
            </p:extLst>
          </p:nvPr>
        </p:nvGraphicFramePr>
        <p:xfrm>
          <a:off x="6318504" y="4114800"/>
          <a:ext cx="5735418" cy="2569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Диаграмма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7638517"/>
              </p:ext>
            </p:extLst>
          </p:nvPr>
        </p:nvGraphicFramePr>
        <p:xfrm>
          <a:off x="5900010" y="768096"/>
          <a:ext cx="6117336" cy="3328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cxnSp>
        <p:nvCxnSpPr>
          <p:cNvPr id="9" name="Прямая соединительная линия 8"/>
          <p:cNvCxnSpPr/>
          <p:nvPr/>
        </p:nvCxnSpPr>
        <p:spPr>
          <a:xfrm>
            <a:off x="261655" y="4105656"/>
            <a:ext cx="11634689" cy="9144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3653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94763" y="-149326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Подростковая преступность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05134" y="2068913"/>
            <a:ext cx="29204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>
                <a:solidFill>
                  <a:schemeClr val="accent1">
                    <a:lumMod val="50000"/>
                  </a:schemeClr>
                </a:solidFill>
              </a:rPr>
              <a:t>Характер правонарушений</a:t>
            </a:r>
          </a:p>
        </p:txBody>
      </p:sp>
      <p:graphicFrame>
        <p:nvGraphicFramePr>
          <p:cNvPr id="9" name="Диаграмма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0588211"/>
              </p:ext>
            </p:extLst>
          </p:nvPr>
        </p:nvGraphicFramePr>
        <p:xfrm>
          <a:off x="0" y="895349"/>
          <a:ext cx="6794938" cy="43388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59682582"/>
              </p:ext>
            </p:extLst>
          </p:nvPr>
        </p:nvGraphicFramePr>
        <p:xfrm>
          <a:off x="6006663" y="2434341"/>
          <a:ext cx="6667370" cy="39098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526032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15555" y="-1896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Профилактика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2176199704"/>
              </p:ext>
            </p:extLst>
          </p:nvPr>
        </p:nvGraphicFramePr>
        <p:xfrm>
          <a:off x="-44787" y="940920"/>
          <a:ext cx="12236787" cy="5063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70443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20955" y="-102319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Здравоохранение</a:t>
            </a:r>
            <a:endParaRPr lang="ru-RU" sz="3600" b="1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176" b="90137" l="4883" r="935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3569" y="4307611"/>
            <a:ext cx="2258214" cy="2258214"/>
          </a:xfrm>
          <a:prstGeom prst="rect">
            <a:avLst/>
          </a:prstGeom>
        </p:spPr>
      </p:pic>
      <p:graphicFrame>
        <p:nvGraphicFramePr>
          <p:cNvPr id="9" name="Схема 8"/>
          <p:cNvGraphicFramePr/>
          <p:nvPr>
            <p:extLst>
              <p:ext uri="{D42A27DB-BD31-4B8C-83A1-F6EECF244321}">
                <p14:modId xmlns:p14="http://schemas.microsoft.com/office/powerpoint/2010/main" val="1555464503"/>
              </p:ext>
            </p:extLst>
          </p:nvPr>
        </p:nvGraphicFramePr>
        <p:xfrm>
          <a:off x="85458" y="962673"/>
          <a:ext cx="12106542" cy="46073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Заголовок 3"/>
          <p:cNvSpPr txBox="1">
            <a:spLocks/>
          </p:cNvSpPr>
          <p:nvPr/>
        </p:nvSpPr>
        <p:spPr>
          <a:xfrm>
            <a:off x="295935" y="124211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>
                <a:solidFill>
                  <a:schemeClr val="accent1">
                    <a:lumMod val="50000"/>
                  </a:schemeClr>
                </a:solidFill>
              </a:rPr>
              <a:t>ОГБУЗ «</a:t>
            </a:r>
            <a:r>
              <a:rPr lang="ru-RU" sz="2800" b="1" err="1">
                <a:solidFill>
                  <a:schemeClr val="accent1">
                    <a:lumMod val="50000"/>
                  </a:schemeClr>
                </a:solidFill>
              </a:rPr>
              <a:t>Усть-Кутская</a:t>
            </a:r>
            <a:r>
              <a:rPr lang="ru-RU" sz="2800" b="1">
                <a:solidFill>
                  <a:schemeClr val="accent1">
                    <a:lumMod val="50000"/>
                  </a:schemeClr>
                </a:solidFill>
              </a:rPr>
              <a:t> районная больница»</a:t>
            </a:r>
          </a:p>
        </p:txBody>
      </p:sp>
    </p:spTree>
    <p:extLst>
      <p:ext uri="{BB962C8B-B14F-4D97-AF65-F5344CB8AC3E}">
        <p14:creationId xmlns:p14="http://schemas.microsoft.com/office/powerpoint/2010/main" val="2682449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9" grpId="0">
        <p:bldAsOne/>
      </p:bldGraphic>
      <p:bldP spid="10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46592" y="0"/>
            <a:ext cx="11685587" cy="709127"/>
          </a:xfrm>
        </p:spPr>
        <p:txBody>
          <a:bodyPr>
            <a:normAutofit/>
          </a:bodyPr>
          <a:lstStyle/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Обеспеченность кадрами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97317" y="871247"/>
            <a:ext cx="16735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Врачи, единиц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54390" y="1423079"/>
            <a:ext cx="4464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Средние медицинские работники, единиц</a:t>
            </a:r>
          </a:p>
        </p:txBody>
      </p:sp>
      <p:graphicFrame>
        <p:nvGraphicFramePr>
          <p:cNvPr id="8" name="Диаграмма 7">
            <a:extLst>
              <a:ext uri="{FF2B5EF4-FFF2-40B4-BE49-F238E27FC236}">
                <a16:creationId xmlns="" xmlns:a16="http://schemas.microsoft.com/office/drawing/2014/main" id="{58F213CE-D68B-4579-9D2F-D65121B2D2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54158561"/>
              </p:ext>
            </p:extLst>
          </p:nvPr>
        </p:nvGraphicFramePr>
        <p:xfrm>
          <a:off x="247648" y="1243233"/>
          <a:ext cx="5848351" cy="4371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Диаграмма 10">
            <a:extLst>
              <a:ext uri="{FF2B5EF4-FFF2-40B4-BE49-F238E27FC236}">
                <a16:creationId xmlns="" xmlns:a16="http://schemas.microsoft.com/office/drawing/2014/main" id="{A658E4F3-9F50-4224-B805-EC48FF33CE1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4973521"/>
              </p:ext>
            </p:extLst>
          </p:nvPr>
        </p:nvGraphicFramePr>
        <p:xfrm>
          <a:off x="6428792" y="1828799"/>
          <a:ext cx="5515560" cy="4371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895227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" y="193964"/>
            <a:ext cx="12019012" cy="788987"/>
          </a:xfrm>
        </p:spPr>
        <p:txBody>
          <a:bodyPr>
            <a:normAutofit fontScale="90000"/>
          </a:bodyPr>
          <a:lstStyle/>
          <a:p>
            <a:pPr algn="ctr"/>
            <a:r>
              <a:rPr lang="ru-RU" sz="3600" b="1">
                <a:solidFill>
                  <a:schemeClr val="accent1">
                    <a:lumMod val="50000"/>
                  </a:schemeClr>
                </a:solidFill>
              </a:rPr>
              <a:t>Показатели деятельности ОГБУЗ «</a:t>
            </a:r>
            <a:r>
              <a:rPr lang="ru-RU" sz="3600" b="1" err="1">
                <a:solidFill>
                  <a:schemeClr val="accent1">
                    <a:lumMod val="50000"/>
                  </a:schemeClr>
                </a:solidFill>
              </a:rPr>
              <a:t>Усть-Кутская</a:t>
            </a:r>
            <a:r>
              <a:rPr lang="ru-RU" sz="3600" b="1">
                <a:solidFill>
                  <a:schemeClr val="accent1">
                    <a:lumMod val="50000"/>
                  </a:schemeClr>
                </a:solidFill>
              </a:rPr>
              <a:t> районная больница»</a:t>
            </a: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2012305375"/>
              </p:ext>
            </p:extLst>
          </p:nvPr>
        </p:nvGraphicFramePr>
        <p:xfrm>
          <a:off x="183087" y="1059187"/>
          <a:ext cx="11835925" cy="571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4219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7C0099-4D00-426F-A39B-10AF175F1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">
                                            <p:graphicEl>
                                              <a:dgm id="{B77C0099-4D00-426F-A39B-10AF175F1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B77C0099-4D00-426F-A39B-10AF175F1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22A00A-279B-48F1-AEE4-D708F1F17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1E22A00A-279B-48F1-AEE4-D708F1F17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1E22A00A-279B-48F1-AEE4-D708F1F17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118533" y="-178128"/>
            <a:ext cx="1207346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Улучшение доступности медицинской помощи</a:t>
            </a: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3762280440"/>
              </p:ext>
            </p:extLst>
          </p:nvPr>
        </p:nvGraphicFramePr>
        <p:xfrm>
          <a:off x="387654" y="620189"/>
          <a:ext cx="1154853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http://inmytishchi.ru/upload/gallery/339/43339_024f38b7a8e3bf2d30e3f54cbc1fe1cb5a72baf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" y="4232977"/>
            <a:ext cx="3684021" cy="2454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bigasia.ru/upload/iblock/ab7/ab78c4cde3341ebd47c59d085040c45b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629" y="4227552"/>
            <a:ext cx="3677558" cy="2459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https://vnnews.ru/images/wsscontent/articles/2011/09/podryadchiki-zatyagivayut-sroki-sdachi-ob-ektov-v-oblastnoj-bolnitse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16"/>
          <a:stretch/>
        </p:blipFill>
        <p:spPr bwMode="auto">
          <a:xfrm>
            <a:off x="4262362" y="4252685"/>
            <a:ext cx="3710819" cy="2434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4007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7" grpId="0">
        <p:bldAsOne/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>
            <a:extLst>
              <a:ext uri="{FF2B5EF4-FFF2-40B4-BE49-F238E27FC236}">
                <a16:creationId xmlns="" xmlns:a16="http://schemas.microsoft.com/office/drawing/2014/main" id="{4DD956FC-F4A0-48D4-A021-796FDA85F808}"/>
              </a:ext>
            </a:extLst>
          </p:cNvPr>
          <p:cNvSpPr txBox="1">
            <a:spLocks/>
          </p:cNvSpPr>
          <p:nvPr/>
        </p:nvSpPr>
        <p:spPr>
          <a:xfrm>
            <a:off x="-74644" y="-171136"/>
            <a:ext cx="12266643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100" b="1">
                <a:solidFill>
                  <a:schemeClr val="accent1">
                    <a:lumMod val="50000"/>
                  </a:schemeClr>
                </a:solidFill>
              </a:rPr>
              <a:t>Поддержка здравоохранения из районного бюджета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="" xmlns:a16="http://schemas.microsoft.com/office/drawing/2014/main" id="{A8A99EDB-EE19-450F-A09D-18B5C3994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55" y="917000"/>
            <a:ext cx="683188" cy="6831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Рисунок 5">
            <a:extLst>
              <a:ext uri="{FF2B5EF4-FFF2-40B4-BE49-F238E27FC236}">
                <a16:creationId xmlns="" xmlns:a16="http://schemas.microsoft.com/office/drawing/2014/main" id="{D2120495-3E30-42EF-85FD-878939FD8F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5992" y="917000"/>
            <a:ext cx="683188" cy="6831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B7C66EB5-B554-4966-ACEF-2FF59E2483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655" y="3591252"/>
            <a:ext cx="683188" cy="6831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2" name="Рисунок 11">
            <a:extLst>
              <a:ext uri="{FF2B5EF4-FFF2-40B4-BE49-F238E27FC236}">
                <a16:creationId xmlns="" xmlns:a16="http://schemas.microsoft.com/office/drawing/2014/main" id="{CBC998A4-3DF5-49C5-BB7D-FFA5E44D0B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1296" y="3591252"/>
            <a:ext cx="657884" cy="68318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cxnSp>
        <p:nvCxnSpPr>
          <p:cNvPr id="14" name="Прямая соединительная линия 13">
            <a:extLst>
              <a:ext uri="{FF2B5EF4-FFF2-40B4-BE49-F238E27FC236}">
                <a16:creationId xmlns="" xmlns:a16="http://schemas.microsoft.com/office/drawing/2014/main" id="{B1AB2643-7DB0-4C88-B845-7E10358A072F}"/>
              </a:ext>
            </a:extLst>
          </p:cNvPr>
          <p:cNvCxnSpPr>
            <a:cxnSpLocks/>
          </p:cNvCxnSpPr>
          <p:nvPr/>
        </p:nvCxnSpPr>
        <p:spPr>
          <a:xfrm>
            <a:off x="6217989" y="826399"/>
            <a:ext cx="0" cy="5397119"/>
          </a:xfrm>
          <a:prstGeom prst="line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Прямая соединительная линия 14">
            <a:extLst>
              <a:ext uri="{FF2B5EF4-FFF2-40B4-BE49-F238E27FC236}">
                <a16:creationId xmlns="" xmlns:a16="http://schemas.microsoft.com/office/drawing/2014/main" id="{F99FA3E2-D7CD-4C16-A396-C9B480230824}"/>
              </a:ext>
            </a:extLst>
          </p:cNvPr>
          <p:cNvCxnSpPr>
            <a:cxnSpLocks/>
          </p:cNvCxnSpPr>
          <p:nvPr/>
        </p:nvCxnSpPr>
        <p:spPr>
          <a:xfrm>
            <a:off x="339998" y="3429000"/>
            <a:ext cx="11512004" cy="0"/>
          </a:xfrm>
          <a:prstGeom prst="line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78F2683C-B3EF-4B62-952C-9E34A390BD5B}"/>
              </a:ext>
            </a:extLst>
          </p:cNvPr>
          <p:cNvSpPr txBox="1"/>
          <p:nvPr/>
        </p:nvSpPr>
        <p:spPr>
          <a:xfrm>
            <a:off x="1000974" y="826399"/>
            <a:ext cx="32020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Решение жилищного вопроса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9EA6EB0C-9FBA-425A-B427-3334D29DDF10}"/>
              </a:ext>
            </a:extLst>
          </p:cNvPr>
          <p:cNvSpPr txBox="1"/>
          <p:nvPr/>
        </p:nvSpPr>
        <p:spPr>
          <a:xfrm>
            <a:off x="7231047" y="3476815"/>
            <a:ext cx="48297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Помощь в рамках договоров социального партнерства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3B9D22BD-416B-4C11-9D4A-13ADF2F52319}"/>
              </a:ext>
            </a:extLst>
          </p:cNvPr>
          <p:cNvSpPr txBox="1"/>
          <p:nvPr/>
        </p:nvSpPr>
        <p:spPr>
          <a:xfrm>
            <a:off x="993710" y="3522343"/>
            <a:ext cx="20077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Оплата обучения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CEDF5BF7-C83E-4093-99D5-4C31243C25EF}"/>
              </a:ext>
            </a:extLst>
          </p:cNvPr>
          <p:cNvSpPr txBox="1"/>
          <p:nvPr/>
        </p:nvSpPr>
        <p:spPr>
          <a:xfrm>
            <a:off x="7231047" y="826399"/>
            <a:ext cx="44971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Единовременная выплата («подъемные»)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CDD07F5B-7846-4AB4-A5DD-9D723A68307A}"/>
              </a:ext>
            </a:extLst>
          </p:cNvPr>
          <p:cNvSpPr txBox="1"/>
          <p:nvPr/>
        </p:nvSpPr>
        <p:spPr>
          <a:xfrm>
            <a:off x="989634" y="1176978"/>
            <a:ext cx="509306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ru-RU" sz="1400"/>
              <a:t>Предоставление служебных квартир (при наличии свободных). Все 6 квартир заняты.</a:t>
            </a:r>
          </a:p>
          <a:p>
            <a:pPr marL="285750" indent="-285750">
              <a:buFontTx/>
              <a:buChar char="-"/>
            </a:pPr>
            <a:r>
              <a:rPr lang="ru-RU" sz="1400"/>
              <a:t>Денежная компенсация за наем жилого помещения (15 тыс. руб. в месяц одному специалисту): 2016 г. – 1,6 млн. руб., 2017 г. – 2,2 млн. руб.</a:t>
            </a:r>
            <a:r>
              <a:rPr lang="en-US" sz="1400"/>
              <a:t>;</a:t>
            </a:r>
            <a:r>
              <a:rPr lang="ru-RU" sz="1400"/>
              <a:t> 2018 г. – 1,6 млн. руб.</a:t>
            </a:r>
            <a:r>
              <a:rPr lang="en-US" sz="1400"/>
              <a:t>;</a:t>
            </a:r>
            <a:r>
              <a:rPr lang="ru-RU" sz="1400"/>
              <a:t> 2019 г. – 1,5 млн. руб.</a:t>
            </a:r>
            <a:r>
              <a:rPr lang="en-US" sz="1400"/>
              <a:t>;</a:t>
            </a:r>
            <a:endParaRPr lang="ru-RU" sz="1400"/>
          </a:p>
          <a:p>
            <a:pPr marL="285750" indent="-285750">
              <a:buFontTx/>
              <a:buChar char="-"/>
            </a:pPr>
            <a:r>
              <a:rPr lang="ru-RU" sz="1400"/>
              <a:t>Социальная выплата на приобретение жилья (с 2017 года): 2017 г.  2 врача 0,6 млн. руб.</a:t>
            </a:r>
            <a:r>
              <a:rPr lang="en-US" sz="1400"/>
              <a:t>;</a:t>
            </a:r>
            <a:r>
              <a:rPr lang="ru-RU" sz="1400"/>
              <a:t> 2018 г. 2 врача 0,6 млн. руб.</a:t>
            </a:r>
            <a:r>
              <a:rPr lang="en-US" sz="1400"/>
              <a:t>;</a:t>
            </a:r>
            <a:r>
              <a:rPr lang="ru-RU" sz="1400"/>
              <a:t> в 2019 г. потребность не заявлялась</a:t>
            </a:r>
            <a:endParaRPr lang="en-US" sz="1400"/>
          </a:p>
          <a:p>
            <a:pPr marL="285750" indent="-285750">
              <a:buFontTx/>
              <a:buChar char="-"/>
            </a:pPr>
            <a:endParaRPr lang="ru-RU" sz="1400"/>
          </a:p>
          <a:p>
            <a:endParaRPr lang="ru-RU" sz="140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38B4DC80-9E3D-4535-8AAD-01417F809D0E}"/>
              </a:ext>
            </a:extLst>
          </p:cNvPr>
          <p:cNvSpPr txBox="1"/>
          <p:nvPr/>
        </p:nvSpPr>
        <p:spPr>
          <a:xfrm>
            <a:off x="7238311" y="1201810"/>
            <a:ext cx="495368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/>
              <a:t>Выплата подъемных молодым специалистам с высшим образованием: </a:t>
            </a:r>
          </a:p>
          <a:p>
            <a:pPr marL="285750" indent="-285750">
              <a:buFontTx/>
              <a:buChar char="-"/>
            </a:pPr>
            <a:r>
              <a:rPr lang="ru-RU" sz="1400"/>
              <a:t>2016 г. 3 врачам 0,6 млн. руб.</a:t>
            </a:r>
            <a:r>
              <a:rPr lang="en-US" sz="1400"/>
              <a:t>;</a:t>
            </a:r>
            <a:endParaRPr lang="ru-RU" sz="1400"/>
          </a:p>
          <a:p>
            <a:pPr marL="285750" indent="-285750">
              <a:buFontTx/>
              <a:buChar char="-"/>
            </a:pPr>
            <a:r>
              <a:rPr lang="ru-RU" sz="1400"/>
              <a:t>2017 г. 2 врачам 0,2 млн. руб.</a:t>
            </a:r>
            <a:r>
              <a:rPr lang="en-US" sz="1400"/>
              <a:t>;</a:t>
            </a:r>
            <a:endParaRPr lang="ru-RU" sz="1400"/>
          </a:p>
          <a:p>
            <a:pPr marL="285750" indent="-285750">
              <a:buFontTx/>
              <a:buChar char="-"/>
            </a:pPr>
            <a:r>
              <a:rPr lang="ru-RU" sz="1400"/>
              <a:t>2018 г. 3 врачам 0,3 млн. руб.</a:t>
            </a:r>
            <a:r>
              <a:rPr lang="en-US" sz="1400"/>
              <a:t>;</a:t>
            </a:r>
            <a:endParaRPr lang="ru-RU" sz="1400"/>
          </a:p>
          <a:p>
            <a:pPr marL="285750" indent="-285750">
              <a:buFontTx/>
              <a:buChar char="-"/>
            </a:pPr>
            <a:r>
              <a:rPr lang="ru-RU" sz="1400"/>
              <a:t>2019 г. 4 врачам 0,4 млн. руб.</a:t>
            </a:r>
          </a:p>
          <a:p>
            <a:endParaRPr lang="ru-RU" sz="1400"/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89D086DF-00C5-4ED3-91AA-C89CBE4D6F68}"/>
              </a:ext>
            </a:extLst>
          </p:cNvPr>
          <p:cNvSpPr txBox="1"/>
          <p:nvPr/>
        </p:nvSpPr>
        <p:spPr>
          <a:xfrm>
            <a:off x="993710" y="4055753"/>
            <a:ext cx="49536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/>
              <a:t>Компенсация стоимости обучения по профессиональной подготовке (ординатура): </a:t>
            </a:r>
            <a:endParaRPr lang="en-US" sz="1400"/>
          </a:p>
          <a:p>
            <a:pPr marL="285750" indent="-285750">
              <a:buFontTx/>
              <a:buChar char="-"/>
            </a:pPr>
            <a:r>
              <a:rPr lang="ru-RU" sz="1400"/>
              <a:t>2016 г. 0,4 млн. руб.</a:t>
            </a:r>
            <a:r>
              <a:rPr lang="en-US" sz="1400"/>
              <a:t>;</a:t>
            </a:r>
          </a:p>
          <a:p>
            <a:pPr marL="285750" indent="-285750">
              <a:buFontTx/>
              <a:buChar char="-"/>
            </a:pPr>
            <a:r>
              <a:rPr lang="ru-RU" sz="1400"/>
              <a:t>2017 г. 0,1 млн. руб.</a:t>
            </a:r>
            <a:r>
              <a:rPr lang="en-US" sz="1400"/>
              <a:t>;</a:t>
            </a:r>
          </a:p>
          <a:p>
            <a:pPr marL="285750" indent="-285750">
              <a:buFontTx/>
              <a:buChar char="-"/>
            </a:pPr>
            <a:r>
              <a:rPr lang="en-US" sz="1400"/>
              <a:t>2018 </a:t>
            </a:r>
            <a:r>
              <a:rPr lang="ru-RU" sz="1400"/>
              <a:t>г. 0,2 млн. руб.</a:t>
            </a:r>
            <a:r>
              <a:rPr lang="en-US" sz="1400"/>
              <a:t>;</a:t>
            </a:r>
            <a:endParaRPr lang="ru-RU" sz="1400"/>
          </a:p>
          <a:p>
            <a:pPr marL="285750" indent="-285750">
              <a:buFontTx/>
              <a:buChar char="-"/>
            </a:pPr>
            <a:r>
              <a:rPr lang="ru-RU" sz="1400"/>
              <a:t>2019 г. потребность со стороны «</a:t>
            </a:r>
            <a:r>
              <a:rPr lang="ru-RU" sz="1400" err="1"/>
              <a:t>Усть-Кутская</a:t>
            </a:r>
            <a:r>
              <a:rPr lang="ru-RU" sz="1400"/>
              <a:t> районная больница» не заявлялась</a:t>
            </a:r>
            <a:endParaRPr lang="en-US" sz="1400"/>
          </a:p>
          <a:p>
            <a:pPr marL="285750" indent="-285750">
              <a:buFontTx/>
              <a:buChar char="-"/>
            </a:pPr>
            <a:endParaRPr lang="ru-RU" sz="1400"/>
          </a:p>
          <a:p>
            <a:endParaRPr lang="ru-RU" sz="140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AD8860E4-9F97-4DA6-BA3F-41649A33E2BA}"/>
              </a:ext>
            </a:extLst>
          </p:cNvPr>
          <p:cNvSpPr txBox="1"/>
          <p:nvPr/>
        </p:nvSpPr>
        <p:spPr>
          <a:xfrm>
            <a:off x="7231047" y="4055753"/>
            <a:ext cx="49536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ru-RU" sz="1400" dirty="0"/>
              <a:t>2016 год 0,8 млн. руб. ремонт Марковской больницы</a:t>
            </a:r>
            <a:r>
              <a:rPr lang="en-US" sz="1400" dirty="0"/>
              <a:t>;</a:t>
            </a:r>
            <a:endParaRPr lang="ru-RU" sz="1400" dirty="0"/>
          </a:p>
          <a:p>
            <a:pPr marL="285750" indent="-285750">
              <a:buFontTx/>
              <a:buChar char="-"/>
            </a:pPr>
            <a:r>
              <a:rPr lang="ru-RU" sz="1400" dirty="0"/>
              <a:t>2017 год 1,8 млн. руб. автомобиль УАЗ 396295 для Марковской больницы, аппарат искусственной вентиляции легких</a:t>
            </a:r>
            <a:r>
              <a:rPr lang="en-US" sz="1400" dirty="0"/>
              <a:t>;</a:t>
            </a:r>
            <a:endParaRPr lang="ru-RU" sz="1400" dirty="0"/>
          </a:p>
          <a:p>
            <a:pPr marL="285750" indent="-285750">
              <a:buFontTx/>
              <a:buChar char="-"/>
            </a:pPr>
            <a:r>
              <a:rPr lang="ru-RU" sz="1400" dirty="0"/>
              <a:t>2018 год 2,0 млн. руб. ремонт отопления Марковской больницы</a:t>
            </a:r>
            <a:r>
              <a:rPr lang="en-US" sz="1400" dirty="0"/>
              <a:t>;</a:t>
            </a:r>
            <a:endParaRPr lang="ru-RU" sz="1400" dirty="0"/>
          </a:p>
          <a:p>
            <a:pPr marL="285750" indent="-285750">
              <a:buFontTx/>
              <a:buChar char="-"/>
            </a:pPr>
            <a:r>
              <a:rPr lang="ru-RU" sz="1400" dirty="0"/>
              <a:t>2019 </a:t>
            </a:r>
            <a:r>
              <a:rPr lang="ru-RU" sz="1400" dirty="0" smtClean="0"/>
              <a:t>год 1,20 млн. руб. оборудование </a:t>
            </a:r>
            <a:r>
              <a:rPr lang="ru-RU" sz="1400" dirty="0"/>
              <a:t>для кабинета спортивной медицины</a:t>
            </a:r>
          </a:p>
          <a:p>
            <a:endParaRPr lang="ru-RU" sz="14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BE239114-85A6-42B9-9EC9-12C8D7D53744}"/>
              </a:ext>
            </a:extLst>
          </p:cNvPr>
          <p:cNvSpPr txBox="1"/>
          <p:nvPr/>
        </p:nvSpPr>
        <p:spPr>
          <a:xfrm>
            <a:off x="1206553" y="6419940"/>
            <a:ext cx="10022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>
                <a:solidFill>
                  <a:schemeClr val="bg1"/>
                </a:solidFill>
              </a:rPr>
              <a:t>Динамика принятых на работу врачей: 2017 г. – 7 чел., 2018 г. – 9 чел., 2019 г. – 20 человек </a:t>
            </a:r>
          </a:p>
        </p:txBody>
      </p:sp>
    </p:spTree>
    <p:extLst>
      <p:ext uri="{BB962C8B-B14F-4D97-AF65-F5344CB8AC3E}">
        <p14:creationId xmlns:p14="http://schemas.microsoft.com/office/powerpoint/2010/main" val="27853193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.ytimg.com/vi/1j8_jDyAVGo/maxresdefaul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85125" cy="23541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918857" y="0"/>
            <a:ext cx="8273143" cy="663296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Дошкольное образование</a:t>
            </a:r>
          </a:p>
        </p:txBody>
      </p:sp>
      <p:pic>
        <p:nvPicPr>
          <p:cNvPr id="1028" name="Picture 4" descr="https://sever138.ru/public/images/upload/image64914337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29" y="2213613"/>
            <a:ext cx="4211781" cy="2369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i.ytimg.com/vi/xAhCS6KBBVQ/maxresdefaul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29" y="4442220"/>
            <a:ext cx="4185125" cy="235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Схема 13"/>
          <p:cNvGraphicFramePr/>
          <p:nvPr>
            <p:extLst>
              <p:ext uri="{D42A27DB-BD31-4B8C-83A1-F6EECF244321}">
                <p14:modId xmlns:p14="http://schemas.microsoft.com/office/powerpoint/2010/main" val="3171984667"/>
              </p:ext>
            </p:extLst>
          </p:nvPr>
        </p:nvGraphicFramePr>
        <p:xfrm>
          <a:off x="3918857" y="1380104"/>
          <a:ext cx="8011293" cy="5317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585855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4" grpId="0" uiExpand="1">
        <p:bldSub>
          <a:bldDgm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54580" y="-130629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Мероприятия </a:t>
            </a:r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</a:t>
            </a:r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 сокращению очередности</a:t>
            </a: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1188198073"/>
              </p:ext>
            </p:extLst>
          </p:nvPr>
        </p:nvGraphicFramePr>
        <p:xfrm>
          <a:off x="1483566" y="472277"/>
          <a:ext cx="11444621" cy="5070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http://www.irk.gov.ru/upload/iblock/1d3/12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310" y="2724539"/>
            <a:ext cx="2019620" cy="13391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50"/>
          <a:stretch/>
        </p:blipFill>
        <p:spPr>
          <a:xfrm>
            <a:off x="4730621" y="3153747"/>
            <a:ext cx="1988673" cy="1293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016" y="4129382"/>
            <a:ext cx="2048885" cy="13260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11"/>
          <a:srcRect l="13790" t="13309" r="27530" b="17000"/>
          <a:stretch/>
        </p:blipFill>
        <p:spPr>
          <a:xfrm>
            <a:off x="6913985" y="3604606"/>
            <a:ext cx="2044654" cy="13659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9" name="Диаграмма 8"/>
          <p:cNvGraphicFramePr/>
          <p:nvPr>
            <p:extLst>
              <p:ext uri="{D42A27DB-BD31-4B8C-83A1-F6EECF244321}">
                <p14:modId xmlns:p14="http://schemas.microsoft.com/office/powerpoint/2010/main" val="1206929634"/>
              </p:ext>
            </p:extLst>
          </p:nvPr>
        </p:nvGraphicFramePr>
        <p:xfrm>
          <a:off x="-597160" y="3993503"/>
          <a:ext cx="6270172" cy="28411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</p:spTree>
    <p:extLst>
      <p:ext uri="{BB962C8B-B14F-4D97-AF65-F5344CB8AC3E}">
        <p14:creationId xmlns:p14="http://schemas.microsoft.com/office/powerpoint/2010/main" val="3735642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01255" y="211006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Количество обучающихся в общеобразовательных учреждениях, чел.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525" y="1756226"/>
            <a:ext cx="5413317" cy="36088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Диаграмма 4"/>
          <p:cNvGraphicFramePr/>
          <p:nvPr>
            <p:extLst>
              <p:ext uri="{D42A27DB-BD31-4B8C-83A1-F6EECF244321}">
                <p14:modId xmlns:p14="http://schemas.microsoft.com/office/powerpoint/2010/main" val="2972929155"/>
              </p:ext>
            </p:extLst>
          </p:nvPr>
        </p:nvGraphicFramePr>
        <p:xfrm>
          <a:off x="199829" y="1107749"/>
          <a:ext cx="6256954" cy="49758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682435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syktsu.ru/news/%D1%84%D0%B5%D0%B2%D1%80%D0%B0%D0%BB%D1%8C%202019/25022019/3-4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419" y="253491"/>
            <a:ext cx="4213781" cy="28077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labinskmedia.ru/wp-content/uploads/2019/05/164755970-071cd3535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419" y="3278358"/>
            <a:ext cx="4213781" cy="2802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Заголовок 3"/>
          <p:cNvSpPr txBox="1">
            <a:spLocks/>
          </p:cNvSpPr>
          <p:nvPr/>
        </p:nvSpPr>
        <p:spPr>
          <a:xfrm>
            <a:off x="346975" y="424366"/>
            <a:ext cx="6526265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Успеваемость по результатам ЕГЭ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819950"/>
              </p:ext>
            </p:extLst>
          </p:nvPr>
        </p:nvGraphicFramePr>
        <p:xfrm>
          <a:off x="453655" y="1809146"/>
          <a:ext cx="6660316" cy="2504107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2706992"/>
                <a:gridCol w="1247800"/>
                <a:gridCol w="1249268"/>
                <a:gridCol w="1456256"/>
              </a:tblGrid>
              <a:tr h="8014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>
                          <a:effectLst/>
                        </a:rPr>
                        <a:t>Предмет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2017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год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2018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год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2019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год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</a:tr>
              <a:tr h="901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b="0" smtClean="0">
                          <a:effectLst/>
                        </a:rPr>
                        <a:t>Русский </a:t>
                      </a:r>
                      <a:endParaRPr lang="ru-RU" sz="2000" b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b="0">
                          <a:effectLst/>
                        </a:rPr>
                        <a:t>язык</a:t>
                      </a:r>
                      <a:endParaRPr lang="ru-RU" sz="2000" b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96,6%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100,0%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98,5%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</a:tr>
              <a:tr h="8014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b="0">
                          <a:effectLst/>
                        </a:rPr>
                        <a:t>Математика </a:t>
                      </a:r>
                      <a:r>
                        <a:rPr lang="ru-RU" sz="2000" b="0" smtClean="0">
                          <a:effectLst/>
                        </a:rPr>
                        <a:t>(базовый уровень)</a:t>
                      </a:r>
                      <a:endParaRPr lang="ru-RU" sz="2000" b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96,8%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98,6%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ru-RU" sz="20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2000" smtClean="0">
                          <a:effectLst/>
                        </a:rPr>
                        <a:t>90,4%</a:t>
                      </a:r>
                      <a:endParaRPr lang="ru-RU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3354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72057455"/>
              </p:ext>
            </p:extLst>
          </p:nvPr>
        </p:nvGraphicFramePr>
        <p:xfrm>
          <a:off x="5247640" y="323610"/>
          <a:ext cx="6700520" cy="6122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8" name="Picture 4" descr="http://moyaokruga.ru/img/image_big/f85da0b4-767d-4f8d-9c6a-5c10dde4d542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53"/>
          <a:stretch/>
        </p:blipFill>
        <p:spPr bwMode="auto">
          <a:xfrm>
            <a:off x="200344" y="323610"/>
            <a:ext cx="4385588" cy="2942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pbs.twimg.com/media/ClTK1odWYAQgyjN.jpg:large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7" r="9026" b="3088"/>
          <a:stretch/>
        </p:blipFill>
        <p:spPr bwMode="auto">
          <a:xfrm>
            <a:off x="620221" y="3369443"/>
            <a:ext cx="4385588" cy="28927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9498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-513132" y="0"/>
            <a:ext cx="11685587" cy="587829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Центр дополнительного образования</a:t>
            </a:r>
          </a:p>
        </p:txBody>
      </p:sp>
      <p:pic>
        <p:nvPicPr>
          <p:cNvPr id="4098" name="Picture 2" descr="http://duc.eduustkut.ru/images/EMBLEMA_500x698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24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9577" y="-108513"/>
            <a:ext cx="1760130" cy="202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0155610"/>
              </p:ext>
            </p:extLst>
          </p:nvPr>
        </p:nvGraphicFramePr>
        <p:xfrm>
          <a:off x="-147818" y="818861"/>
          <a:ext cx="7108455" cy="53464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64050889"/>
              </p:ext>
            </p:extLst>
          </p:nvPr>
        </p:nvGraphicFramePr>
        <p:xfrm>
          <a:off x="6699379" y="2043553"/>
          <a:ext cx="6055567" cy="41260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7231224" y="6396335"/>
            <a:ext cx="4599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smtClean="0">
                <a:solidFill>
                  <a:schemeClr val="bg1"/>
                </a:solidFill>
              </a:rPr>
              <a:t>*Данные на конец 209-2020 учебного года будут подведены позднее</a:t>
            </a:r>
            <a:endParaRPr lang="ru-RU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40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4" y="0"/>
            <a:ext cx="11685587" cy="55983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Реализуемые проекты</a:t>
            </a: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2150466604"/>
              </p:ext>
            </p:extLst>
          </p:nvPr>
        </p:nvGraphicFramePr>
        <p:xfrm>
          <a:off x="253204" y="628966"/>
          <a:ext cx="11685587" cy="6042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32540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2FB43F2-54FC-413F-84E6-CA6C40815D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">
                                            <p:graphicEl>
                                              <a:dgm id="{E2FB43F2-54FC-413F-84E6-CA6C40815D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E2FB43F2-54FC-413F-84E6-CA6C40815D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B2A4066-67F7-4E02-927F-047F051E1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graphicEl>
                                              <a:dgm id="{2B2A4066-67F7-4E02-927F-047F051E1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graphicEl>
                                              <a:dgm id="{2B2A4066-67F7-4E02-927F-047F051E1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Sub>
          <a:bldDgm/>
        </p:bldSub>
      </p:bldGraphic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Диаграмма 1"/>
          <p:cNvGraphicFramePr/>
          <p:nvPr>
            <p:extLst>
              <p:ext uri="{D42A27DB-BD31-4B8C-83A1-F6EECF244321}">
                <p14:modId xmlns:p14="http://schemas.microsoft.com/office/powerpoint/2010/main" val="759550347"/>
              </p:ext>
            </p:extLst>
          </p:nvPr>
        </p:nvGraphicFramePr>
        <p:xfrm>
          <a:off x="503853" y="1704975"/>
          <a:ext cx="11430000" cy="44438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Заголовок 3"/>
          <p:cNvSpPr txBox="1">
            <a:spLocks/>
          </p:cNvSpPr>
          <p:nvPr/>
        </p:nvSpPr>
        <p:spPr>
          <a:xfrm>
            <a:off x="160636" y="108284"/>
            <a:ext cx="11685587" cy="5878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</a:rPr>
              <a:t>Дополнительное образование в школах</a:t>
            </a:r>
            <a:endParaRPr lang="ru-RU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78F2683C-B3EF-4B62-952C-9E34A390BD5B}"/>
              </a:ext>
            </a:extLst>
          </p:cNvPr>
          <p:cNvSpPr txBox="1"/>
          <p:nvPr/>
        </p:nvSpPr>
        <p:spPr>
          <a:xfrm>
            <a:off x="1294242" y="985019"/>
            <a:ext cx="94183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smtClean="0">
                <a:solidFill>
                  <a:schemeClr val="accent1">
                    <a:lumMod val="50000"/>
                  </a:schemeClr>
                </a:solidFill>
              </a:rPr>
              <a:t>Количество учащихся, занятых дополнительным образованием на базе общеобразовательных организаций по направлениям, чел.</a:t>
            </a:r>
            <a:endParaRPr lang="ru-RU" sz="1600" b="1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8614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4" y="-1600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Особые дети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605880" y="913361"/>
            <a:ext cx="4075908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«Научить человека быть счастливым нельзя, но воспитать его так, чтобы он был счастливым, можно» </a:t>
            </a:r>
          </a:p>
          <a:p>
            <a:pPr marL="179705" algn="r">
              <a:spcAft>
                <a:spcPts val="600"/>
              </a:spcAft>
            </a:pPr>
            <a:endParaRPr lang="ru-RU" sz="200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179705" algn="r">
              <a:spcAft>
                <a:spcPts val="600"/>
              </a:spcAft>
            </a:pPr>
            <a:r>
              <a:rPr lang="ru-RU" sz="200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А.С. Макаренко</a:t>
            </a:r>
          </a:p>
        </p:txBody>
      </p:sp>
      <p:pic>
        <p:nvPicPr>
          <p:cNvPr id="1026" name="Picture 2" descr="http://eduportal44.ru/BuyR/Likur/likurga/DocLib/ANIMATION-30-TV.Still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16" y="3290637"/>
            <a:ext cx="5221192" cy="3060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3605588540"/>
              </p:ext>
            </p:extLst>
          </p:nvPr>
        </p:nvGraphicFramePr>
        <p:xfrm>
          <a:off x="5569741" y="1185332"/>
          <a:ext cx="6511925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29472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Graphic spid="3" grpId="0" uiExpand="1">
        <p:bldAsOne/>
      </p:bldGraphic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0" y="-160338"/>
            <a:ext cx="11685588" cy="788988"/>
          </a:xfrm>
        </p:spPr>
        <p:txBody>
          <a:bodyPr>
            <a:normAutofit/>
          </a:bodyPr>
          <a:lstStyle/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Достижения детей</a:t>
            </a:r>
          </a:p>
        </p:txBody>
      </p:sp>
      <p:graphicFrame>
        <p:nvGraphicFramePr>
          <p:cNvPr id="5" name="Диаграмма 4"/>
          <p:cNvGraphicFramePr/>
          <p:nvPr>
            <p:extLst>
              <p:ext uri="{D42A27DB-BD31-4B8C-83A1-F6EECF244321}">
                <p14:modId xmlns:p14="http://schemas.microsoft.com/office/powerpoint/2010/main" val="2007105133"/>
              </p:ext>
            </p:extLst>
          </p:nvPr>
        </p:nvGraphicFramePr>
        <p:xfrm>
          <a:off x="0" y="1987420"/>
          <a:ext cx="5943600" cy="40401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8F2683C-B3EF-4B62-952C-9E34A390BD5B}"/>
              </a:ext>
            </a:extLst>
          </p:cNvPr>
          <p:cNvSpPr txBox="1"/>
          <p:nvPr/>
        </p:nvSpPr>
        <p:spPr>
          <a:xfrm>
            <a:off x="745222" y="938774"/>
            <a:ext cx="42351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smtClean="0">
                <a:solidFill>
                  <a:schemeClr val="accent1">
                    <a:lumMod val="50000"/>
                  </a:schemeClr>
                </a:solidFill>
              </a:rPr>
              <a:t>Динамика участия обучающихся в муниципальном этапе всероссийской олимпиады школьников, чел.</a:t>
            </a:r>
            <a:endParaRPr lang="ru-RU" sz="1600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Диаграмма 6"/>
          <p:cNvGraphicFramePr/>
          <p:nvPr>
            <p:extLst>
              <p:ext uri="{D42A27DB-BD31-4B8C-83A1-F6EECF244321}">
                <p14:modId xmlns:p14="http://schemas.microsoft.com/office/powerpoint/2010/main" val="1761950433"/>
              </p:ext>
            </p:extLst>
          </p:nvPr>
        </p:nvGraphicFramePr>
        <p:xfrm>
          <a:off x="6049345" y="1769772"/>
          <a:ext cx="6142655" cy="47243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78F2683C-B3EF-4B62-952C-9E34A390BD5B}"/>
              </a:ext>
            </a:extLst>
          </p:cNvPr>
          <p:cNvSpPr txBox="1"/>
          <p:nvPr/>
        </p:nvSpPr>
        <p:spPr>
          <a:xfrm>
            <a:off x="6911776" y="938775"/>
            <a:ext cx="42351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smtClean="0">
                <a:solidFill>
                  <a:schemeClr val="accent1">
                    <a:lumMod val="50000"/>
                  </a:schemeClr>
                </a:solidFill>
              </a:rPr>
              <a:t>Победители и призеры муниципального этапа всероссийской олимпиады школьников, %</a:t>
            </a:r>
            <a:endParaRPr lang="ru-RU" sz="1600" b="1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0529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732512216"/>
              </p:ext>
            </p:extLst>
          </p:nvPr>
        </p:nvGraphicFramePr>
        <p:xfrm>
          <a:off x="310353" y="803887"/>
          <a:ext cx="1161294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Заголовок 3"/>
          <p:cNvSpPr txBox="1">
            <a:spLocks/>
          </p:cNvSpPr>
          <p:nvPr/>
        </p:nvSpPr>
        <p:spPr>
          <a:xfrm>
            <a:off x="80931" y="-160338"/>
            <a:ext cx="11685588" cy="7889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smtClean="0">
                <a:solidFill>
                  <a:schemeClr val="accent1">
                    <a:lumMod val="50000"/>
                  </a:schemeClr>
                </a:solidFill>
              </a:rPr>
              <a:t>Инновационная деятельность</a:t>
            </a:r>
            <a:endParaRPr lang="ru-RU" sz="3200" b="1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s://samopoznanie.ru/avatars/objects/3-273463_1_6.jpg?e87d040326641082006c211bf879fff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1" y="903878"/>
            <a:ext cx="2645186" cy="19838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05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3"/>
          <p:cNvSpPr txBox="1">
            <a:spLocks/>
          </p:cNvSpPr>
          <p:nvPr/>
        </p:nvSpPr>
        <p:spPr>
          <a:xfrm>
            <a:off x="5487798" y="216639"/>
            <a:ext cx="6300633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Меры по повышению</a:t>
            </a:r>
          </a:p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 кадрового потенциала</a:t>
            </a: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3067242269"/>
              </p:ext>
            </p:extLst>
          </p:nvPr>
        </p:nvGraphicFramePr>
        <p:xfrm>
          <a:off x="5746750" y="1074313"/>
          <a:ext cx="6445250" cy="3900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Рисунок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378" y="375665"/>
            <a:ext cx="3838076" cy="25587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4363061"/>
              </p:ext>
            </p:extLst>
          </p:nvPr>
        </p:nvGraphicFramePr>
        <p:xfrm>
          <a:off x="0" y="3073806"/>
          <a:ext cx="5883442" cy="3224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28822415"/>
              </p:ext>
            </p:extLst>
          </p:nvPr>
        </p:nvGraphicFramePr>
        <p:xfrm>
          <a:off x="6023114" y="3985592"/>
          <a:ext cx="6410738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cxnSp>
        <p:nvCxnSpPr>
          <p:cNvPr id="4" name="Прямая соединительная линия 3"/>
          <p:cNvCxnSpPr/>
          <p:nvPr/>
        </p:nvCxnSpPr>
        <p:spPr>
          <a:xfrm>
            <a:off x="5794513" y="1074313"/>
            <a:ext cx="19878" cy="5127704"/>
          </a:xfrm>
          <a:prstGeom prst="line">
            <a:avLst/>
          </a:prstGeom>
          <a:ln w="381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6783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Graphic spid="3" grpId="0">
        <p:bldAsOne/>
      </p:bldGraphic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26850" y="-116731"/>
            <a:ext cx="11441430" cy="697832"/>
          </a:xfrm>
        </p:spPr>
        <p:txBody>
          <a:bodyPr>
            <a:noAutofit/>
          </a:bodyPr>
          <a:lstStyle/>
          <a:p>
            <a:pPr algn="ctr"/>
            <a:r>
              <a:rPr lang="ru-RU" sz="3200" smtClean="0">
                <a:solidFill>
                  <a:schemeClr val="accent1">
                    <a:lumMod val="50000"/>
                  </a:schemeClr>
                </a:solidFill>
              </a:rPr>
              <a:t>Обмен опытом в сфере образования</a:t>
            </a:r>
            <a:endParaRPr lang="ru-RU" sz="32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3801367672"/>
              </p:ext>
            </p:extLst>
          </p:nvPr>
        </p:nvGraphicFramePr>
        <p:xfrm>
          <a:off x="0" y="840964"/>
          <a:ext cx="1180719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4958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190663" y="0"/>
            <a:ext cx="11874877" cy="6978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smtClean="0">
                <a:solidFill>
                  <a:schemeClr val="accent1">
                    <a:lumMod val="50000"/>
                  </a:schemeClr>
                </a:solidFill>
              </a:rPr>
              <a:t>Финансирование из местного бюджета, млн. руб.</a:t>
            </a:r>
            <a:endParaRPr lang="ru-RU" sz="32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5712939"/>
              </p:ext>
            </p:extLst>
          </p:nvPr>
        </p:nvGraphicFramePr>
        <p:xfrm>
          <a:off x="190662" y="831714"/>
          <a:ext cx="7143993" cy="55593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7647828" y="1195050"/>
            <a:ext cx="4266668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Основные расходы по ремонтам:</a:t>
            </a: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кровли, замена кровли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пищеблока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</a:t>
            </a:r>
            <a:r>
              <a:rPr lang="ru-RU" sz="1400" err="1" smtClean="0">
                <a:solidFill>
                  <a:schemeClr val="accent1">
                    <a:lumMod val="50000"/>
                  </a:schemeClr>
                </a:solidFill>
              </a:rPr>
              <a:t>периметрального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 ограждения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системы отопления, наружных тепловых сетей, тепловых узлов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системы водоснабжения, канализации, санузлов, септиков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устройство пандусов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освещения (в </a:t>
            </a:r>
            <a:r>
              <a:rPr lang="ru-RU" sz="1400" err="1" smtClean="0">
                <a:solidFill>
                  <a:schemeClr val="accent1">
                    <a:lumMod val="50000"/>
                  </a:schemeClr>
                </a:solidFill>
              </a:rPr>
              <a:t>т..ч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. уличного)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замена оконных, дверных блоков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устройство теневых навесов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спортзала, открытых беговых дорожек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кабинетов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полов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замена силовых щитов, светильников</a:t>
            </a:r>
            <a:r>
              <a:rPr lang="en-US" sz="140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ремонт вытяжной вентиляции</a:t>
            </a:r>
          </a:p>
          <a:p>
            <a:endParaRPr lang="ru-RU" sz="14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641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190663" y="0"/>
            <a:ext cx="11874877" cy="6978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Иные расходы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rus.lang-study.com/wp-content/uploads/simboli_to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47" y="1002898"/>
            <a:ext cx="938406" cy="93300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28" name="Picture 4" descr="https://cdn3.vectorstock.com/i/1000x1000/32/87/silhouette-sport-equipment-icons-vector-310328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30" t="25171" r="3813" b="52475"/>
          <a:stretch/>
        </p:blipFill>
        <p:spPr bwMode="auto">
          <a:xfrm>
            <a:off x="4248163" y="5040965"/>
            <a:ext cx="917191" cy="93300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32" name="Picture 8" descr="https://yt3.ggpht.com/a/AGF-l79AjtEGFs01Wlt54ZI0trev4hMv8VrdzyGI3Q=s900-c-k-c0xffffffff-no-rj-m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889" y="3813150"/>
            <a:ext cx="902006" cy="90200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34" name="Picture 10" descr="https://citytraffic.ru/wp-content/uploads/2019/10/154893554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498" y="2402897"/>
            <a:ext cx="933005" cy="93300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3" name="TextBox 2"/>
          <p:cNvSpPr txBox="1"/>
          <p:nvPr/>
        </p:nvSpPr>
        <p:spPr>
          <a:xfrm>
            <a:off x="1658498" y="1182742"/>
            <a:ext cx="102559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Приобретено 2 школьных автобуса с привлечением средств областного бюджета на общую сумму 4,0 млн. руб. (в том числе из местного бюджета 0,7 млн. рублей)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794659" y="2577011"/>
            <a:ext cx="92708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В 2018-2019 годах оборудованы медицинские кабинеты в 33 образовательных организациях. Приобретено соответствующее оборудование на общую сумму более 10 млн. рублей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948326" y="3971765"/>
            <a:ext cx="7547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smtClean="0">
                <a:solidFill>
                  <a:schemeClr val="accent1">
                    <a:lumMod val="50000"/>
                  </a:schemeClr>
                </a:solidFill>
              </a:rPr>
              <a:t>На противопожарные мероприятия, видеонаблюдение и охрану было направлено в 2018 г. – 4,4 млн. руб., в 2019 г. – 9,0 млн. рублей</a:t>
            </a:r>
            <a:endParaRPr lang="ru-RU" sz="16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31341" y="4973217"/>
            <a:ext cx="67341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За счет средств народных инициатив приобретены и установлены уличное игровое и спортивное оборудование, питьевые фонтанчики и пр. на общую сумму 18,6 млн. руб.: 2017 год – 4,9 млн. руб., 2018 г. – 3,8 млн. руб., 2019 год – 9,9 млн. рублей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9414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/>
          <p:cNvSpPr txBox="1">
            <a:spLocks/>
          </p:cNvSpPr>
          <p:nvPr/>
        </p:nvSpPr>
        <p:spPr>
          <a:xfrm>
            <a:off x="793758" y="18278"/>
            <a:ext cx="10515600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smtClean="0">
                <a:solidFill>
                  <a:schemeClr val="accent1">
                    <a:lumMod val="50000"/>
                  </a:schemeClr>
                </a:solidFill>
              </a:rPr>
              <a:t>Кадровая политика</a:t>
            </a:r>
            <a:endParaRPr lang="ru-RU" sz="320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755217080"/>
              </p:ext>
            </p:extLst>
          </p:nvPr>
        </p:nvGraphicFramePr>
        <p:xfrm>
          <a:off x="-1025995" y="386733"/>
          <a:ext cx="8446125" cy="61061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https://www.alignedinsuranceinc.com/wp-content/uploads/2016/07/various-businesses-1476x1000.jpe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906" y="1286149"/>
            <a:ext cx="5871183" cy="39777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0227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/>
          <p:cNvSpPr txBox="1">
            <a:spLocks/>
          </p:cNvSpPr>
          <p:nvPr/>
        </p:nvSpPr>
        <p:spPr>
          <a:xfrm>
            <a:off x="578472" y="14185"/>
            <a:ext cx="5941194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err="1" smtClean="0">
                <a:solidFill>
                  <a:schemeClr val="accent1">
                    <a:lumMod val="50000"/>
                  </a:schemeClr>
                </a:solidFill>
              </a:rPr>
              <a:t>Профориентирование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6" name="Picture 8" descr="https://im0-tub-ru.yandex.net/i?id=8ce3173d1d18e2be59f8fd7745560004-l&amp;n=1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73"/>
          <a:stretch/>
        </p:blipFill>
        <p:spPr bwMode="auto">
          <a:xfrm>
            <a:off x="6901041" y="135929"/>
            <a:ext cx="5093863" cy="3381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duc.eduustkut.ru/images/IMG_20181126_115650_resized_20181126_03111320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59"/>
          <a:stretch/>
        </p:blipFill>
        <p:spPr bwMode="auto">
          <a:xfrm>
            <a:off x="6621308" y="3300294"/>
            <a:ext cx="5093863" cy="34093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1991947352"/>
              </p:ext>
            </p:extLst>
          </p:nvPr>
        </p:nvGraphicFramePr>
        <p:xfrm>
          <a:off x="-230918" y="546483"/>
          <a:ext cx="755997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803107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/>
          <p:cNvSpPr txBox="1">
            <a:spLocks/>
          </p:cNvSpPr>
          <p:nvPr/>
        </p:nvSpPr>
        <p:spPr>
          <a:xfrm>
            <a:off x="-349242" y="163202"/>
            <a:ext cx="7835892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smtClean="0">
                <a:solidFill>
                  <a:schemeClr val="accent1">
                    <a:lumMod val="50000"/>
                  </a:schemeClr>
                </a:solidFill>
              </a:rPr>
              <a:t>Молодые профессионалы</a:t>
            </a:r>
            <a:endParaRPr lang="ru-RU" sz="320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https://static.tildacdn.com/tild3637-3637-4463-b462-336261613834/worldskills_russia_-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" r="10711"/>
          <a:stretch/>
        </p:blipFill>
        <p:spPr bwMode="auto">
          <a:xfrm>
            <a:off x="7185454" y="294551"/>
            <a:ext cx="4679092" cy="3009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rofirk.ru/upload/medialibrary/b72/img_648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6" t="8866" b="15900"/>
          <a:stretch/>
        </p:blipFill>
        <p:spPr bwMode="auto">
          <a:xfrm>
            <a:off x="6191557" y="3435166"/>
            <a:ext cx="4735563" cy="30130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Заголовок 3"/>
          <p:cNvSpPr txBox="1">
            <a:spLocks/>
          </p:cNvSpPr>
          <p:nvPr/>
        </p:nvSpPr>
        <p:spPr>
          <a:xfrm>
            <a:off x="511388" y="1287158"/>
            <a:ext cx="5813437" cy="1761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Союз «Молодые профессионалы (</a:t>
            </a:r>
            <a:r>
              <a:rPr lang="en-US" sz="240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WorldSkills</a:t>
            </a:r>
            <a:r>
              <a:rPr lang="en-US" sz="240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Russia</a:t>
            </a:r>
            <a:r>
              <a:rPr lang="ru-RU" sz="240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)» является некоммерческим движением, миссия которого – повышение стандартов подготовки кадров.</a:t>
            </a:r>
            <a:endParaRPr lang="ru-RU" sz="240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2" name="Заголовок 3"/>
          <p:cNvSpPr txBox="1">
            <a:spLocks/>
          </p:cNvSpPr>
          <p:nvPr/>
        </p:nvSpPr>
        <p:spPr>
          <a:xfrm>
            <a:off x="602313" y="3048743"/>
            <a:ext cx="5395352" cy="1761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Девиз: «Делай мир лучше силой своего мастерства!»</a:t>
            </a:r>
            <a:endParaRPr lang="ru-RU" sz="240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0007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Заголовок 1"/>
          <p:cNvSpPr txBox="1">
            <a:spLocks/>
          </p:cNvSpPr>
          <p:nvPr/>
        </p:nvSpPr>
        <p:spPr>
          <a:xfrm>
            <a:off x="793757" y="103353"/>
            <a:ext cx="10515600" cy="57925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Взаимодействие с предприятиями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4" name="Picture 6" descr="http://www.ust-kut24.ru/wp-content/uploads/IMG-b8cafe4fba007201f71aae4f6b16a7f9-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83" y="688164"/>
            <a:ext cx="5106964" cy="2880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sever138.ru/public/images/upload/image041772633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38" y="682608"/>
            <a:ext cx="5113295" cy="28762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duc.eduustkut.ru/images/IMG_1621_500x333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4" b="9618"/>
          <a:stretch/>
        </p:blipFill>
        <p:spPr bwMode="auto">
          <a:xfrm>
            <a:off x="6240268" y="3763181"/>
            <a:ext cx="5069089" cy="2891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s://sever138.ru/public/images/upload/image3865802186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3" b="7037"/>
          <a:stretch/>
        </p:blipFill>
        <p:spPr bwMode="auto">
          <a:xfrm>
            <a:off x="357806" y="3763181"/>
            <a:ext cx="5113295" cy="2891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897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1489941"/>
              </p:ext>
            </p:extLst>
          </p:nvPr>
        </p:nvGraphicFramePr>
        <p:xfrm>
          <a:off x="6468126" y="409209"/>
          <a:ext cx="5148263" cy="2699895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512064"/>
                <a:gridCol w="1763395"/>
                <a:gridCol w="1314323"/>
                <a:gridCol w="1558481"/>
              </a:tblGrid>
              <a:tr h="386463"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на уровне района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на уровне поселений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11480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Культурно-досуговое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2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8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20624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Библиотека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1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29768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Музей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1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38912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Кинотеатр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1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11480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Детская школа искусств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1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01168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Итого: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6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8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740" y="761901"/>
            <a:ext cx="3190293" cy="1791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-824168" y="-47295"/>
            <a:ext cx="8082111" cy="634696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Культура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3253428549"/>
              </p:ext>
            </p:extLst>
          </p:nvPr>
        </p:nvGraphicFramePr>
        <p:xfrm>
          <a:off x="397091" y="3081528"/>
          <a:ext cx="7466749" cy="3511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2" name="Picture 4" descr="https://img2.freepng.ru/20180510/skq/kisspng-embarcadero-rad-studio-delphi-embarcadero-technolo-5af41d5659c3b1.9870389815259477343677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7" r="15620"/>
          <a:stretch/>
        </p:blipFill>
        <p:spPr bwMode="auto">
          <a:xfrm>
            <a:off x="6581122" y="1695393"/>
            <a:ext cx="276563" cy="27022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54" name="Picture 6" descr="http://dobro48.ru/uploads/images/1/Kulturnoe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29" t="16686" r="16547" b="17380"/>
          <a:stretch/>
        </p:blipFill>
        <p:spPr bwMode="auto">
          <a:xfrm>
            <a:off x="6590596" y="881482"/>
            <a:ext cx="274223" cy="27261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58" name="Picture 10" descr="https://static10.tgstat.ru/channels/_0/6a/6aa7ed58002a17aa719e565537c1006c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91" y="2154593"/>
            <a:ext cx="274223" cy="27422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60" name="Picture 12" descr="http://togur-school.tom.ru/wp-content/uploads/2018/08/10714_logo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596" y="2553782"/>
            <a:ext cx="274223" cy="2783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62" name="Picture 14" descr="http://trkdialog.ru/uploads/posts/2019-08/1565350702_biblio.mpg_snapshot_00.04_2019.08.09_18.21.49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3880" y="3489520"/>
            <a:ext cx="3174011" cy="17853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cs.museum-ust-kut.ru/DgABAIQAzQGkAczm_8P7Dw/lVIi3o0GmQH7vbiE0ivQEQ/sv/image/a4/62/83/459209/16/IMG_20150311_135259438.jpg?149078556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658" y="4899396"/>
            <a:ext cx="3176554" cy="1787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s://thumbs.dreamstime.com/b/%D0%BA%D0%BD%D0%BE%D0%BF%D0%BA%D0%B0-%D0%B7%D0%BD%D0%B0%D1%87%D0%BA%D0%B0-%D0%BA%D0%BD%D0%B8%D0%B3%D0%B8-%D0%B3%D0%BE%D0%BB%D1%83%D0%B1%D0%B0%D1%8F-%D0%BA%D1%80%D1%83%D0%B3%D0%BB%D0%B0%D1%8F-103896875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122" y="1277400"/>
            <a:ext cx="283697" cy="29469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6" name="Прямоугольник 15"/>
          <p:cNvSpPr/>
          <p:nvPr/>
        </p:nvSpPr>
        <p:spPr>
          <a:xfrm>
            <a:off x="7004304" y="86548"/>
            <a:ext cx="40759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Количество учреждений, ед.</a:t>
            </a:r>
            <a:endParaRPr lang="ru-RU" sz="1400" b="1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898503" y="2822413"/>
            <a:ext cx="40759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Проводимые мероприятия</a:t>
            </a:r>
            <a:endParaRPr lang="ru-RU" sz="1400" b="1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871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Sub>
          <a:bldDgm/>
        </p:bldSub>
      </p:bldGraphic>
      <p:bldP spid="16" grpId="0"/>
      <p:bldP spid="17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335826" y="-91439"/>
            <a:ext cx="11685587" cy="6675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Показатели деятельности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/>
          <a:stretch/>
        </p:blipFill>
        <p:spPr>
          <a:xfrm>
            <a:off x="9340906" y="729676"/>
            <a:ext cx="2552841" cy="17668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485" y="2104751"/>
            <a:ext cx="2552841" cy="17018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5" r="5693"/>
          <a:stretch/>
        </p:blipFill>
        <p:spPr>
          <a:xfrm>
            <a:off x="9340906" y="3414880"/>
            <a:ext cx="2585129" cy="17371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5"/>
          <a:stretch/>
        </p:blipFill>
        <p:spPr>
          <a:xfrm>
            <a:off x="8112881" y="4605708"/>
            <a:ext cx="2568975" cy="1712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645544"/>
              </p:ext>
            </p:extLst>
          </p:nvPr>
        </p:nvGraphicFramePr>
        <p:xfrm>
          <a:off x="335826" y="729676"/>
          <a:ext cx="7564590" cy="536734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881749"/>
                <a:gridCol w="1404852"/>
                <a:gridCol w="1296787"/>
                <a:gridCol w="990601"/>
                <a:gridCol w="990601"/>
              </a:tblGrid>
              <a:tr h="292889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i="0" u="none" strike="noStrike" dirty="0">
                          <a:effectLst/>
                          <a:latin typeface="+mn-lt"/>
                        </a:rPr>
                        <a:t> 2016 год 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i="0" u="none" strike="noStrike" dirty="0">
                          <a:effectLst/>
                          <a:latin typeface="+mn-lt"/>
                        </a:rPr>
                        <a:t> 2017 год 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i="0" u="none" strike="noStrike" dirty="0">
                          <a:effectLst/>
                          <a:latin typeface="+mn-lt"/>
                        </a:rPr>
                        <a:t> 2018 год 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i="0" u="none" strike="noStrike" dirty="0">
                          <a:effectLst/>
                          <a:latin typeface="+mn-lt"/>
                        </a:rPr>
                        <a:t> 2019 год 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94171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</a:t>
                      </a:r>
                      <a:r>
                        <a:rPr lang="ru-RU" sz="1200" b="1" i="1" u="none" strike="noStrike" dirty="0">
                          <a:effectLst/>
                          <a:latin typeface="+mn-lt"/>
                        </a:rPr>
                        <a:t>Дома культуры, КДЦ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96462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проведено мероприятий, ед.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 </a:t>
                      </a:r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326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  </a:t>
                      </a:r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400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226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324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56816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присутствовало, чел.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206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015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249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334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272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460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276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067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461122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культурно-досуговые формирования, ед.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253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250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250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251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547307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участников культурно-досуговых формирований, чел.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5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077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5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113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5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230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314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92889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</a:t>
                      </a:r>
                      <a:r>
                        <a:rPr lang="ru-RU" sz="1200" b="1" i="1" u="none" strike="noStrike" dirty="0">
                          <a:effectLst/>
                          <a:latin typeface="+mn-lt"/>
                        </a:rPr>
                        <a:t>Библиотеки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28495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число пользователей, чел.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145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540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487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562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15198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число посещений, чел.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210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898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216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483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211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792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220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339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92889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</a:t>
                      </a:r>
                      <a:r>
                        <a:rPr lang="ru-RU" sz="1200" b="1" i="1" u="none" strike="noStrike" dirty="0">
                          <a:effectLst/>
                          <a:latin typeface="+mn-lt"/>
                        </a:rPr>
                        <a:t>Исторический музей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530129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количество предметов основного фонда, ед.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17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746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17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762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17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938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17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968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55249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количество посетителей, ед.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23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100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26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827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29 </a:t>
                      </a:r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000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16 400*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92889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</a:t>
                      </a:r>
                      <a:r>
                        <a:rPr lang="ru-RU" sz="1200" b="1" i="1" u="none" strike="noStrike" dirty="0">
                          <a:effectLst/>
                          <a:latin typeface="+mn-lt"/>
                        </a:rPr>
                        <a:t>Детская школа искусств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2995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контингент учащихся, чел.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507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517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444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434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280887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выпуск, чел.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114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114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67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u="none" strike="noStrike" dirty="0" smtClean="0">
                          <a:effectLst/>
                          <a:latin typeface="+mn-lt"/>
                        </a:rPr>
                        <a:t>76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35826" y="6440278"/>
            <a:ext cx="44912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i="1" dirty="0" smtClean="0">
                <a:solidFill>
                  <a:schemeClr val="bg1"/>
                </a:solidFill>
              </a:rPr>
              <a:t>* Снижение из-за проведения ремонта помещений</a:t>
            </a:r>
            <a:endParaRPr lang="ru-RU" sz="1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8520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335826" y="-91439"/>
            <a:ext cx="11685587" cy="6994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Мероприятия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0" y="2739602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Реконструкция событий 2 мая 1974 г.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8013161" y="5792503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Праздник чтения «День Ч»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7877344" y="2684751"/>
            <a:ext cx="434754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Конкурс детского и юношеского творчества</a:t>
            </a:r>
          </a:p>
          <a:p>
            <a:pPr algn="ctr"/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«От сердца к сердцу»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0" y="5792503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Арт-проект «Ангелы мира»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3962173" y="3085579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Битва вокальных коллективов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3883223" y="5928340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Фотовыставка «Первозданная Россия»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  <p:pic>
        <p:nvPicPr>
          <p:cNvPr id="3076" name="Picture 4" descr="https://1489567.ssl.1c-bitrix-cdn.ru/upload/iblock/691/7_15_3.jpg?1557819929432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28" y="258305"/>
            <a:ext cx="3556795" cy="2361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s://uk38.ru/upl/2019/12/bitva-vokalnih-kollektivov-ust-kut-38-novosti_4-1024x529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03"/>
          <a:stretch/>
        </p:blipFill>
        <p:spPr bwMode="auto">
          <a:xfrm>
            <a:off x="4332518" y="681564"/>
            <a:ext cx="3544826" cy="23418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s://i.ytimg.com/vi/It-rd15jygo/maxresdefault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7"/>
          <a:stretch/>
        </p:blipFill>
        <p:spPr bwMode="auto">
          <a:xfrm>
            <a:off x="8255672" y="258305"/>
            <a:ext cx="3525112" cy="2334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Выставка тактильных картин &quot;Ангелы мира&quot; открылась в Усть-Кутском историческом музее 14 ноября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4" b="8153"/>
          <a:stretch/>
        </p:blipFill>
        <p:spPr bwMode="auto">
          <a:xfrm>
            <a:off x="335826" y="3320925"/>
            <a:ext cx="3547398" cy="23935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ust-kut24.ru/wp-content/uploads/%D1%84%D0%BE%D1%82%D0%BE%D0%B2%D1%8B%D1%81%D1%82%D0%B0%D0%B2%D0%BA%D0%B0-%D0%9F%D0%B5%D1%80%D0%B2%D0%BE%D0%B7%D0%B4%D0%B0%D0%BD%D0%BD%D0%B0%D1%8F-%D0%A0%D0%BE%D1%81%D1%81%D0%B8%D1%8F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518" y="3533878"/>
            <a:ext cx="3432989" cy="2394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s://sibhar.ru/wp-content/uploads/2019/10/IMG_3103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4" r="6454"/>
          <a:stretch/>
        </p:blipFill>
        <p:spPr bwMode="auto">
          <a:xfrm>
            <a:off x="8252393" y="3320925"/>
            <a:ext cx="3528391" cy="242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209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0" grpId="0"/>
      <p:bldP spid="12" grpId="0"/>
      <p:bldP spid="16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335826" y="-91439"/>
            <a:ext cx="11685587" cy="7573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Финансирование сферы культуры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9" name="Диаграмма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5181261"/>
              </p:ext>
            </p:extLst>
          </p:nvPr>
        </p:nvGraphicFramePr>
        <p:xfrm>
          <a:off x="504791" y="768397"/>
          <a:ext cx="5052391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263727"/>
              </p:ext>
            </p:extLst>
          </p:nvPr>
        </p:nvGraphicFramePr>
        <p:xfrm>
          <a:off x="216556" y="4269032"/>
          <a:ext cx="5448618" cy="222504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489200"/>
                <a:gridCol w="782003"/>
                <a:gridCol w="780415"/>
                <a:gridCol w="698500"/>
                <a:gridCol w="698500"/>
              </a:tblGrid>
              <a:tr h="556260">
                <a:tc>
                  <a:txBody>
                    <a:bodyPr/>
                    <a:lstStyle/>
                    <a:p>
                      <a:pPr algn="ctr" fontAlgn="b"/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>
                          <a:effectLst/>
                          <a:latin typeface="+mn-lt"/>
                        </a:rPr>
                        <a:t>2016 год</a:t>
                      </a:r>
                      <a:endParaRPr lang="ru-RU" sz="12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>
                          <a:effectLst/>
                          <a:latin typeface="+mn-lt"/>
                        </a:rPr>
                        <a:t>2017 год</a:t>
                      </a:r>
                      <a:endParaRPr lang="ru-RU" sz="12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>
                          <a:effectLst/>
                          <a:latin typeface="+mn-lt"/>
                        </a:rPr>
                        <a:t>2018 год</a:t>
                      </a:r>
                      <a:endParaRPr lang="ru-RU" sz="12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 dirty="0">
                          <a:effectLst/>
                          <a:latin typeface="+mn-lt"/>
                        </a:rPr>
                        <a:t>2019 год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</a:tr>
              <a:tr h="36576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"Развитие библиотек УКМО"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   582,2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</a:tr>
              <a:tr h="55626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"Развитие экспозиционно-выставочной работы МКУК "Усть-Кутский исторический музей"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   124,8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</a:tr>
              <a:tr h="37338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"Развитие правовой культуры населения УКМО"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     20,0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</a:tr>
              <a:tr h="37338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"Развитие культуры УКМО"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  <a:latin typeface="+mn-lt"/>
                        </a:rPr>
                        <a:t>    713,0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   1 994,2 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 dirty="0">
                          <a:effectLst/>
                          <a:latin typeface="+mn-lt"/>
                        </a:rPr>
                        <a:t>    7 458,0    </a:t>
                      </a:r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6105" y="3856382"/>
            <a:ext cx="47332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Профильная муниципальная программа, тыс. руб.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7" name="Диаграмма 1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9220749"/>
              </p:ext>
            </p:extLst>
          </p:nvPr>
        </p:nvGraphicFramePr>
        <p:xfrm>
          <a:off x="6221896" y="765313"/>
          <a:ext cx="5665303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900530" y="4010270"/>
            <a:ext cx="62914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Реализованные мероприятия за прошедшие годы: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Текущие и капитальные ремонты РКДЦ «Магистраль»,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Межпоселенческого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КДЦ (п.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Мостооряд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), Детской школы искусств, Усть-Кутском историческом музее,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Межпоселенческой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библиотеке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Приобретено оборудование для кинотеатра РКДЦ «Магистраль»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Приобретены 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LED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экран и кулисы для РКДЦ «Магистраль», уличная сцена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Подключены к Интернету три подразделения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межпоселенческой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библиотеке (п.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Мостоотряд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, п.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Карпово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, с.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Боярск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) и прочее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0343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634000" y="-91439"/>
            <a:ext cx="7396817" cy="7573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Участие в конкурсах 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14142" y="839534"/>
            <a:ext cx="65916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Усть-Кутский исторический музей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победитель конкурсов Русского географического общества. Получал гранты на реализацию проектов «И строить, и жить помогал!» (2019 год), «Ямскую гоньбу гоняю со всей охотою» (2018 год), «Озеро с трубой» (2017 год), «Легенда Усть-Кутского края» (2016 год).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s://www.kp.ru/afisha/wp-content/uploads/2018/08/inx960x64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95" t="-1131" r="11011" b="98"/>
          <a:stretch/>
        </p:blipFill>
        <p:spPr bwMode="auto">
          <a:xfrm>
            <a:off x="395068" y="1204021"/>
            <a:ext cx="977461" cy="9932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28" name="Picture 4" descr="https://upload.wikimedia.org/wikipedia/commons/5/5e/%D0%9B%D0%BE%D0%B3%D0%BE%D1%82%D0%B8%D0%BF_%D0%A4%D0%BE%D0%BD%D0%B4%D0%B0_%22%D0%92%D0%BE%D0%BB%D1%8C%D0%BD%D0%BE%D0%B5_%D0%94%D0%B5%D0%BB%D0%BE%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67" y="3155903"/>
            <a:ext cx="977462" cy="97746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6" name="TextBox 5"/>
          <p:cNvSpPr txBox="1"/>
          <p:nvPr/>
        </p:nvSpPr>
        <p:spPr>
          <a:xfrm>
            <a:off x="1514142" y="2767471"/>
            <a:ext cx="67000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Усть-Кутская </a:t>
            </a: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</a:rPr>
              <a:t>межпоселенческая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 библиотека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в 2017 году победила в конкурсе Фонда поддержки социальных инноваций «Вольное Дело» – «Пространство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</a:rPr>
              <a:t>Библио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 – Сибирь». Реализация мероприятий (ремонт помещений, приобретение мебели и оборудования) стало возможным лишь в 2019 году при поступлении 3,0 млн. руб. гранта.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14142" y="5122592"/>
            <a:ext cx="6700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Усть-Кутская </a:t>
            </a: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</a:rPr>
              <a:t>межпоселенческая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 библиотека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победила в конкурсе фонда «Сибирский характер» с проектом «Игротека в библиотеке» (2019 год)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30" name="Picture 6" descr="https://zn-bratsk.ru/wp-content/uploads/2018/12/jytkvcvn23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53" y="5057446"/>
            <a:ext cx="988476" cy="9884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32" name="Picture 8" descr="Благодаря Фонду Андрея Чернышева в библиотеке Усть-Кута открылась детская игровая комната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6" t="481" r="542" b="-481"/>
          <a:stretch/>
        </p:blipFill>
        <p:spPr bwMode="auto">
          <a:xfrm>
            <a:off x="8637103" y="4646689"/>
            <a:ext cx="3384309" cy="2064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i.mycdn.me/i?r=AyH4iRPQ2q0otWIFepML2LxR6XDW_tKetYvVZthukCLydw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" t="39076" r="2263" b="15675"/>
          <a:stretch/>
        </p:blipFill>
        <p:spPr bwMode="auto">
          <a:xfrm>
            <a:off x="8646031" y="2438897"/>
            <a:ext cx="3357917" cy="2082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музей-грант-усть-кут-38-новости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8567" y="233059"/>
            <a:ext cx="3392846" cy="2080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8096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519838" y="-71003"/>
            <a:ext cx="5918522" cy="12204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МКУ «Спортивно-оздоровительный центр»</a:t>
            </a:r>
          </a:p>
        </p:txBody>
      </p:sp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2372323406"/>
              </p:ext>
            </p:extLst>
          </p:nvPr>
        </p:nvGraphicFramePr>
        <p:xfrm>
          <a:off x="2307970" y="1010654"/>
          <a:ext cx="4509923" cy="5342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Мку  Соц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38" y="2491942"/>
            <a:ext cx="1905000" cy="194310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3" name="TextBox 2"/>
          <p:cNvSpPr txBox="1"/>
          <p:nvPr/>
        </p:nvSpPr>
        <p:spPr>
          <a:xfrm>
            <a:off x="7636041" y="314885"/>
            <a:ext cx="4283243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Тренерский состав – 38 человек, из них 24 штатных по 16 видам спорта: армреслинг, баскетбол, бокс, волейбол, вольная борьба, гиревой спорт, дзюдо, легкая атлетика, лыжные гонки и биатлон, настольный теннис, плавание, самбо, тайский бокс, мини-футбол, хоккей с мячом, художественная гимнастика.</a:t>
            </a:r>
          </a:p>
          <a:p>
            <a:endParaRPr lang="ru-RU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11 тренеров-преподавателей имеют высшее специальное образование.</a:t>
            </a:r>
          </a:p>
          <a:p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13 тренеров имеют средне-специальное образование.</a:t>
            </a:r>
          </a:p>
          <a:p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5 тренеров аттестованы на высшую квалификационную категорию.</a:t>
            </a:r>
          </a:p>
          <a:p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3 тренера аттестованы на первую квалификационную категорию.</a:t>
            </a:r>
          </a:p>
          <a:p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В 2019 году устроились на работу 2 молодых тренера.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4913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5" grpId="0">
        <p:bldAsOne/>
      </p:bldGraphic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1884103" y="0"/>
            <a:ext cx="8517569" cy="5693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Результаты деятельности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52816" y="2620748"/>
            <a:ext cx="2595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ru-RU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9" name="Таблица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9570708"/>
              </p:ext>
            </p:extLst>
          </p:nvPr>
        </p:nvGraphicFramePr>
        <p:xfrm>
          <a:off x="1172293" y="785191"/>
          <a:ext cx="9452637" cy="4381616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748407"/>
                <a:gridCol w="3879369"/>
                <a:gridCol w="1184347"/>
                <a:gridCol w="1184347"/>
                <a:gridCol w="1184347"/>
                <a:gridCol w="1271820"/>
              </a:tblGrid>
              <a:tr h="901480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 dirty="0">
                          <a:effectLst/>
                        </a:rPr>
                        <a:t>№ п/п</a:t>
                      </a:r>
                      <a:endParaRPr lang="ru-RU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>
                          <a:effectLst/>
                        </a:rPr>
                        <a:t>Показатель</a:t>
                      </a:r>
                      <a:endParaRPr lang="ru-RU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 dirty="0">
                          <a:effectLst/>
                        </a:rPr>
                        <a:t>2016 год</a:t>
                      </a:r>
                      <a:endParaRPr lang="ru-RU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>
                          <a:effectLst/>
                        </a:rPr>
                        <a:t>2017 год</a:t>
                      </a:r>
                      <a:endParaRPr lang="ru-RU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>
                          <a:effectLst/>
                        </a:rPr>
                        <a:t>2018 год</a:t>
                      </a:r>
                      <a:endParaRPr lang="ru-RU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b="1" dirty="0">
                          <a:effectLst/>
                        </a:rPr>
                        <a:t>2019 год</a:t>
                      </a:r>
                      <a:endParaRPr lang="ru-RU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509157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1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Всего спортивных </a:t>
                      </a:r>
                      <a:r>
                        <a:rPr lang="ru-RU" sz="1600" dirty="0" smtClean="0">
                          <a:effectLst/>
                        </a:rPr>
                        <a:t>сооружений, ед.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90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90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90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92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666642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2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Штатные физкультурные </a:t>
                      </a:r>
                      <a:r>
                        <a:rPr lang="ru-RU" sz="1600" dirty="0" smtClean="0">
                          <a:effectLst/>
                        </a:rPr>
                        <a:t>работники, чел.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100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103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106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>
                          <a:effectLst/>
                        </a:rPr>
                        <a:t>107</a:t>
                      </a:r>
                      <a:endParaRPr lang="ru-RU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772758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3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Численность занимающихся в спортивных </a:t>
                      </a:r>
                      <a:r>
                        <a:rPr lang="ru-RU" sz="1600" dirty="0" smtClean="0">
                          <a:effectLst/>
                        </a:rPr>
                        <a:t>секциях, чел.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9 256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9 997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13 820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15 365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902230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4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Численность постоянного населения муниципального образования на </a:t>
                      </a:r>
                      <a:r>
                        <a:rPr lang="ru-RU" sz="1600" dirty="0" smtClean="0">
                          <a:effectLst/>
                        </a:rPr>
                        <a:t>1 января года, чел.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50 088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49 726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48 992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 </a:t>
                      </a:r>
                    </a:p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48 348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629349"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5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Доля</a:t>
                      </a:r>
                      <a:r>
                        <a:rPr lang="ru-RU" sz="1600" baseline="0" dirty="0" smtClean="0">
                          <a:effectLst/>
                        </a:rPr>
                        <a:t> занимающихся спортом, %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18,5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20,1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effectLst/>
                        </a:rPr>
                        <a:t>28,2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 </a:t>
                      </a:r>
                    </a:p>
                    <a:p>
                      <a:pPr algn="ctr" fontAlgn="auto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600" dirty="0">
                          <a:effectLst/>
                        </a:rPr>
                        <a:t> </a:t>
                      </a:r>
                      <a:r>
                        <a:rPr lang="ru-RU" sz="1600" dirty="0" smtClean="0">
                          <a:effectLst/>
                        </a:rPr>
                        <a:t>31,8</a:t>
                      </a:r>
                      <a:endParaRPr lang="ru-RU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  <p:pic>
        <p:nvPicPr>
          <p:cNvPr id="4100" name="Picture 4" descr="http://orel.bez-dolgov.info/information-debtor/news/new163/images/tytytytytytytytytytyt.jpe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71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505" y="4165308"/>
            <a:ext cx="5045765" cy="310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423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8223556" y="1"/>
            <a:ext cx="4142455" cy="12165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Взрослое</a:t>
            </a:r>
          </a:p>
          <a:p>
            <a:pPr algn="ctr"/>
            <a:r>
              <a:rPr lang="ru-RU" sz="36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население</a:t>
            </a:r>
          </a:p>
        </p:txBody>
      </p:sp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44469790"/>
              </p:ext>
            </p:extLst>
          </p:nvPr>
        </p:nvGraphicFramePr>
        <p:xfrm>
          <a:off x="97750" y="1276935"/>
          <a:ext cx="11781076" cy="540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" name="Picture 6" descr="https://pp.userapi.com/c845220/v845220927/104fa2/FjfhgiK1J9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4" y="4100513"/>
            <a:ext cx="3165781" cy="21109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6031" y="138123"/>
            <a:ext cx="3321772" cy="2214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86" r="5064" b="5386"/>
          <a:stretch/>
        </p:blipFill>
        <p:spPr>
          <a:xfrm>
            <a:off x="8892661" y="3981243"/>
            <a:ext cx="3153565" cy="2230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05" y="138122"/>
            <a:ext cx="3322195" cy="2214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7902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8" grpId="0">
        <p:bldAsOne/>
      </p:bldGraphic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1982277" y="0"/>
            <a:ext cx="8436948" cy="1023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Команды района на областных соревнованиях</a:t>
            </a:r>
          </a:p>
        </p:txBody>
      </p:sp>
      <p:pic>
        <p:nvPicPr>
          <p:cNvPr id="7" name="Picture 10" descr="https://pp.userapi.com/c852128/v852128994/d8ab/lWncR_hlD_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43" r="5043"/>
          <a:stretch/>
        </p:blipFill>
        <p:spPr bwMode="auto">
          <a:xfrm>
            <a:off x="375663" y="1197890"/>
            <a:ext cx="4986338" cy="3627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0" r="4292"/>
          <a:stretch/>
        </p:blipFill>
        <p:spPr>
          <a:xfrm>
            <a:off x="6708914" y="1197890"/>
            <a:ext cx="5118652" cy="3627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197" y="2737427"/>
            <a:ext cx="4836598" cy="3627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57672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5971470" y="-33190"/>
            <a:ext cx="660036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Дети</a:t>
            </a:r>
            <a:endParaRPr lang="ru-RU" sz="32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Схема 3"/>
          <p:cNvGraphicFramePr/>
          <p:nvPr>
            <p:extLst>
              <p:ext uri="{D42A27DB-BD31-4B8C-83A1-F6EECF244321}">
                <p14:modId xmlns:p14="http://schemas.microsoft.com/office/powerpoint/2010/main" val="2999223444"/>
              </p:ext>
            </p:extLst>
          </p:nvPr>
        </p:nvGraphicFramePr>
        <p:xfrm>
          <a:off x="151610" y="1234585"/>
          <a:ext cx="11781076" cy="540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2"/>
          <a:stretch/>
        </p:blipFill>
        <p:spPr>
          <a:xfrm>
            <a:off x="143930" y="121391"/>
            <a:ext cx="3038889" cy="2159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76"/>
          <a:stretch/>
        </p:blipFill>
        <p:spPr>
          <a:xfrm>
            <a:off x="3367708" y="106822"/>
            <a:ext cx="3102666" cy="2174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9" r="2905"/>
          <a:stretch/>
        </p:blipFill>
        <p:spPr>
          <a:xfrm>
            <a:off x="8965096" y="4062596"/>
            <a:ext cx="3021496" cy="2174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0"/>
          <a:stretch/>
        </p:blipFill>
        <p:spPr>
          <a:xfrm>
            <a:off x="5786870" y="4077165"/>
            <a:ext cx="3019199" cy="2159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0023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352928" y="0"/>
            <a:ext cx="11839072" cy="7156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Адаптивная физкультура</a:t>
            </a:r>
          </a:p>
        </p:txBody>
      </p:sp>
      <p:pic>
        <p:nvPicPr>
          <p:cNvPr id="1026" name="Picture 2" descr="http://ber-sport.ru/wp-content/uploads/2018/12/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94" y="1039204"/>
            <a:ext cx="4368216" cy="4906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816421580"/>
              </p:ext>
            </p:extLst>
          </p:nvPr>
        </p:nvGraphicFramePr>
        <p:xfrm>
          <a:off x="4040915" y="788987"/>
          <a:ext cx="8727440" cy="5830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68222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2" grpId="0">
        <p:bldAsOne/>
      </p:bldGraphic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5971470" y="-33190"/>
            <a:ext cx="660036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Старшее поколение</a:t>
            </a:r>
            <a:endParaRPr lang="ru-RU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Схема 3"/>
          <p:cNvGraphicFramePr/>
          <p:nvPr>
            <p:extLst>
              <p:ext uri="{D42A27DB-BD31-4B8C-83A1-F6EECF244321}">
                <p14:modId xmlns:p14="http://schemas.microsoft.com/office/powerpoint/2010/main" val="2865481850"/>
              </p:ext>
            </p:extLst>
          </p:nvPr>
        </p:nvGraphicFramePr>
        <p:xfrm>
          <a:off x="187187" y="928135"/>
          <a:ext cx="11781076" cy="540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Рисунок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7" y="131330"/>
            <a:ext cx="3220278" cy="2146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http://irkutsk-kprf.ru/uploads/posts/2018-03/1520411461_ust-kut-sportsmeny-veteran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77" y="4345521"/>
            <a:ext cx="3316061" cy="2146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606" y="4345521"/>
            <a:ext cx="3407702" cy="2146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22" descr="https://pp.userapi.com/c840536/v840536658/71aa7/Zv9lVi29-Zc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4" b="14491"/>
          <a:stretch/>
        </p:blipFill>
        <p:spPr bwMode="auto">
          <a:xfrm>
            <a:off x="3597558" y="139148"/>
            <a:ext cx="3139899" cy="21390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2738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0" y="103081"/>
            <a:ext cx="11890514" cy="5693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Финансирование сферы физкультуры и спорта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52816" y="2620748"/>
            <a:ext cx="2595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ru-RU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9" name="Диаграмма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0925230"/>
              </p:ext>
            </p:extLst>
          </p:nvPr>
        </p:nvGraphicFramePr>
        <p:xfrm>
          <a:off x="6887817" y="1625048"/>
          <a:ext cx="5304183" cy="33488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437321" y="4477410"/>
            <a:ext cx="958794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Реализованные мероприятия за прошедшие годы: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Текущие и капитальные ремонты объектов спорта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Приобретено спортивное оборудование и инвентарь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Приобретена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ледозаливочная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машина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Строится плавательный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бассей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(ФОК) в г. Усть-Куте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Построены многофункциональные спортивные площадки в с.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Подымахино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, п. Ручей, с. Верхнемарково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Обустраивается спортивная зона в парке города по ул. Кирова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14208875"/>
              </p:ext>
            </p:extLst>
          </p:nvPr>
        </p:nvGraphicFramePr>
        <p:xfrm>
          <a:off x="321547" y="932164"/>
          <a:ext cx="6149591" cy="31776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570831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41026" y="-14189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Молодежь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Объект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>
          <a:xfrm>
            <a:off x="6162981" y="1055796"/>
            <a:ext cx="5663632" cy="4247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29572328"/>
              </p:ext>
            </p:extLst>
          </p:nvPr>
        </p:nvGraphicFramePr>
        <p:xfrm>
          <a:off x="127940" y="868680"/>
          <a:ext cx="6336867" cy="448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893496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891567781"/>
              </p:ext>
            </p:extLst>
          </p:nvPr>
        </p:nvGraphicFramePr>
        <p:xfrm>
          <a:off x="-206829" y="76201"/>
          <a:ext cx="6030686" cy="6618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3420129824"/>
              </p:ext>
            </p:extLst>
          </p:nvPr>
        </p:nvGraphicFramePr>
        <p:xfrm>
          <a:off x="6117590" y="96097"/>
          <a:ext cx="6368324" cy="663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Заголовок 3"/>
          <p:cNvSpPr txBox="1">
            <a:spLocks/>
          </p:cNvSpPr>
          <p:nvPr/>
        </p:nvSpPr>
        <p:spPr>
          <a:xfrm rot="16200000">
            <a:off x="3595033" y="2939145"/>
            <a:ext cx="4351540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Движения</a:t>
            </a:r>
            <a:endParaRPr lang="ru-RU" sz="40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6155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5" grpId="0">
        <p:bldAsOne/>
      </p:bldGraphic>
      <p:bldP spid="7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233658" y="-144487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Мероприятия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s://mmp38.ru/upload/iblock/542/542927d40123082d9ab2523902fe451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6" t="3374" r="2012"/>
          <a:stretch/>
        </p:blipFill>
        <p:spPr bwMode="auto">
          <a:xfrm>
            <a:off x="299545" y="504497"/>
            <a:ext cx="3657600" cy="2467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30190" y="3011924"/>
            <a:ext cx="3972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Первый муниципальный молодежный форум «БАМУС»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166901" y="3075881"/>
            <a:ext cx="3972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Молодежный форум «В этой жизни я все выбираю сам»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https://i.mycdn.me/i?r=AyH4iRPQ2q0otWIFepML2LxRjfFbJ5npPp32p7LEr8x2Y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90"/>
          <a:stretch/>
        </p:blipFill>
        <p:spPr bwMode="auto">
          <a:xfrm>
            <a:off x="8228531" y="482279"/>
            <a:ext cx="3690714" cy="259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8219090" y="6353339"/>
            <a:ext cx="3972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bg1"/>
                </a:solidFill>
              </a:rPr>
              <a:t>Парламентский слет</a:t>
            </a:r>
          </a:p>
          <a:p>
            <a:pPr algn="ctr"/>
            <a:endParaRPr lang="ru-RU" sz="1400" dirty="0">
              <a:solidFill>
                <a:schemeClr val="bg1"/>
              </a:solidFill>
            </a:endParaRPr>
          </a:p>
        </p:txBody>
      </p:sp>
      <p:pic>
        <p:nvPicPr>
          <p:cNvPr id="2054" name="Picture 6" descr="http://www.irkutsk.izbirkom.ru/etc/2019/30092019_2b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521" y="3797764"/>
            <a:ext cx="3667216" cy="255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irkizbirkom.ru/uploads/posts/2019-04/1556590455_img-20190429-wa000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70" y="3770713"/>
            <a:ext cx="3628149" cy="258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-42191" y="6353339"/>
            <a:ext cx="3972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bg1"/>
                </a:solidFill>
              </a:rPr>
              <a:t>День дублера</a:t>
            </a:r>
          </a:p>
          <a:p>
            <a:pPr algn="ctr"/>
            <a:endParaRPr lang="ru-RU" sz="1400" dirty="0">
              <a:solidFill>
                <a:schemeClr val="bg1"/>
              </a:solidFill>
            </a:endParaRPr>
          </a:p>
        </p:txBody>
      </p:sp>
      <p:pic>
        <p:nvPicPr>
          <p:cNvPr id="2058" name="Picture 10" descr="http://www.ngtoru.ru/images/2019/fevral/pl3m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43"/>
          <a:stretch/>
        </p:blipFill>
        <p:spPr bwMode="auto">
          <a:xfrm>
            <a:off x="4275480" y="1497724"/>
            <a:ext cx="3682919" cy="26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045796" y="4185063"/>
            <a:ext cx="3972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Мероприятия приуроченные к </a:t>
            </a:r>
          </a:p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«Вахта Памяти – 2019»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661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139065" y="-130721"/>
            <a:ext cx="5788769" cy="11998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Молодежь Иркутской области в лицах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86935" y="1142436"/>
            <a:ext cx="39729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Достижения в сфере средств массовой информации, имеющих свидетельство о регистрации –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Чепелева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Анастасия Олеговна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86935" y="1999481"/>
            <a:ext cx="39729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Профессиональные достижения в сфере культуры (возрастная группа 14-18 лет) – Марков Павел Олегович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86935" y="2884667"/>
            <a:ext cx="39729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Достижения в сфере физической культуры и спорта (школьный спорт) –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Дедюхина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Полина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Сереевна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Утвержден список победителей конкурса «Молодежь Иркутской области в лицах»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3" r="15073"/>
          <a:stretch/>
        </p:blipFill>
        <p:spPr bwMode="auto">
          <a:xfrm>
            <a:off x="1072562" y="3897651"/>
            <a:ext cx="3362001" cy="22842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Прямая соединительная линия 6"/>
          <p:cNvCxnSpPr/>
          <p:nvPr/>
        </p:nvCxnSpPr>
        <p:spPr>
          <a:xfrm flipH="1">
            <a:off x="5715000" y="216188"/>
            <a:ext cx="22459" cy="58493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Заголовок 3"/>
          <p:cNvSpPr txBox="1">
            <a:spLocks/>
          </p:cNvSpPr>
          <p:nvPr/>
        </p:nvSpPr>
        <p:spPr>
          <a:xfrm>
            <a:off x="6589986" y="-1"/>
            <a:ext cx="5177559" cy="6148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Лучший доброволец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6" name="Picture 4" descr="Лучших добровольцев и лучшие добровольческие объединения определят в Иркутской области до конца года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3440" y="718484"/>
            <a:ext cx="3518862" cy="2349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5844449" y="1511768"/>
            <a:ext cx="2248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Проект «Летний десант» – 1 место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2" descr="http://moyaokruga.ru/img/image_big/5cbf3d73-7e53-47a9-b854-480ce6abbc2a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21" b="10543"/>
          <a:stretch/>
        </p:blipFill>
        <p:spPr bwMode="auto">
          <a:xfrm>
            <a:off x="5927835" y="3623331"/>
            <a:ext cx="3568972" cy="22842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9943699" y="4409404"/>
            <a:ext cx="2248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Проект «Минута для будущего» – 3 место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875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-575373" y="152885"/>
            <a:ext cx="6957886" cy="935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Молодежному центру </a:t>
            </a:r>
            <a:endParaRPr lang="ru-RU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быть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816322209"/>
              </p:ext>
            </p:extLst>
          </p:nvPr>
        </p:nvGraphicFramePr>
        <p:xfrm>
          <a:off x="4709474" y="241034"/>
          <a:ext cx="8485318" cy="6089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Заголовок 3"/>
          <p:cNvSpPr txBox="1">
            <a:spLocks/>
          </p:cNvSpPr>
          <p:nvPr/>
        </p:nvSpPr>
        <p:spPr>
          <a:xfrm>
            <a:off x="113527" y="1563624"/>
            <a:ext cx="5395352" cy="27261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«Молодость с её благородным энтузиазмом, с её смутными стремлениями к чистому, справедливому, к общественной правде есть одна из величайших сил прогресса».</a:t>
            </a:r>
          </a:p>
          <a:p>
            <a:pPr algn="ctr"/>
            <a:endParaRPr lang="ru-RU" sz="2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  <a:p>
            <a:pPr algn="r"/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Н.В. Шелгунов</a:t>
            </a:r>
          </a:p>
          <a:p>
            <a:pPr marL="457200" indent="-457200" algn="ctr">
              <a:buFontTx/>
              <a:buChar char="-"/>
            </a:pPr>
            <a:endParaRPr lang="ru-RU" sz="2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5058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  <p:bldP spid="8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1907749" y="-250750"/>
            <a:ext cx="8247795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Муниципальная программа, млн. руб.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31440" t="7652" r="29732" b="4599"/>
          <a:stretch/>
        </p:blipFill>
        <p:spPr>
          <a:xfrm>
            <a:off x="-349244" y="1347647"/>
            <a:ext cx="4251093" cy="54041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2"/>
          <a:stretch/>
        </p:blipFill>
        <p:spPr>
          <a:xfrm rot="872313">
            <a:off x="8255961" y="1427767"/>
            <a:ext cx="4120190" cy="55455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cxnSp>
        <p:nvCxnSpPr>
          <p:cNvPr id="7" name="Прямая соединительная линия 6"/>
          <p:cNvCxnSpPr/>
          <p:nvPr/>
        </p:nvCxnSpPr>
        <p:spPr>
          <a:xfrm flipV="1">
            <a:off x="274655" y="5273847"/>
            <a:ext cx="1133475" cy="11430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/>
          <p:cNvCxnSpPr/>
          <p:nvPr/>
        </p:nvCxnSpPr>
        <p:spPr>
          <a:xfrm flipV="1">
            <a:off x="3424580" y="4862512"/>
            <a:ext cx="450271" cy="476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единительная линия 13"/>
          <p:cNvCxnSpPr/>
          <p:nvPr/>
        </p:nvCxnSpPr>
        <p:spPr>
          <a:xfrm flipV="1">
            <a:off x="654869" y="5568582"/>
            <a:ext cx="2505760" cy="27515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единительная линия 15"/>
          <p:cNvCxnSpPr/>
          <p:nvPr/>
        </p:nvCxnSpPr>
        <p:spPr>
          <a:xfrm>
            <a:off x="9119823" y="4405314"/>
            <a:ext cx="2977429" cy="45719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/>
          <p:cNvCxnSpPr/>
          <p:nvPr/>
        </p:nvCxnSpPr>
        <p:spPr>
          <a:xfrm>
            <a:off x="8865300" y="4538664"/>
            <a:ext cx="1350043" cy="19049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718498"/>
              </p:ext>
            </p:extLst>
          </p:nvPr>
        </p:nvGraphicFramePr>
        <p:xfrm>
          <a:off x="3302308" y="720199"/>
          <a:ext cx="5740649" cy="341376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425700"/>
                <a:gridCol w="827088"/>
                <a:gridCol w="789056"/>
                <a:gridCol w="954088"/>
                <a:gridCol w="744717"/>
              </a:tblGrid>
              <a:tr h="771525">
                <a:tc>
                  <a:txBody>
                    <a:bodyPr/>
                    <a:lstStyle/>
                    <a:p>
                      <a:pPr algn="l" fontAlgn="b"/>
                      <a:endParaRPr lang="ru-RU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 dirty="0">
                          <a:effectLst/>
                        </a:rPr>
                        <a:t>2016 год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 dirty="0">
                          <a:effectLst/>
                        </a:rPr>
                        <a:t>2017 год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 dirty="0">
                          <a:effectLst/>
                        </a:rPr>
                        <a:t>2018 год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200" b="1" u="none" strike="noStrike" dirty="0">
                          <a:effectLst/>
                        </a:rPr>
                        <a:t>2019 год</a:t>
                      </a:r>
                      <a:endParaRPr lang="ru-RU" sz="12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95250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"Профилактика незаконного потребления наркотических средств и психотропных веществ, наркомании и токсикомании и других социально-негативных явлений"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115,0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   125,0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"Ориентир"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100,0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   294,9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57150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"Патриотическое воспитане и допризываня подготовка молодежи УКМО"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300,0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   582,4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"Молодежная политика Усть-Кутского района"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 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 1 823,4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u="none" strike="noStrike">
                          <a:effectLst/>
                        </a:rPr>
                        <a:t>    2 192,5    </a:t>
                      </a:r>
                      <a:endParaRPr lang="ru-RU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81000"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b="1" i="1" u="none" strike="noStrike" dirty="0">
                          <a:effectLst/>
                        </a:rPr>
                        <a:t>ВСЕГО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b="1" i="1" u="none" strike="noStrike" dirty="0">
                          <a:effectLst/>
                        </a:rPr>
                        <a:t>     515,0   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b="1" i="1" u="none" strike="noStrike" dirty="0">
                          <a:effectLst/>
                        </a:rPr>
                        <a:t>     1 002,3   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b="1" i="1" u="none" strike="noStrike" dirty="0">
                          <a:effectLst/>
                        </a:rPr>
                        <a:t>     1 823,4   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200" b="1" i="1" u="none" strike="noStrike" dirty="0">
                          <a:effectLst/>
                        </a:rPr>
                        <a:t>    2 192,5    </a:t>
                      </a:r>
                      <a:endParaRPr lang="ru-RU" sz="12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7380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351386" y="-15816"/>
            <a:ext cx="826719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Коммуникации</a:t>
            </a:r>
            <a:endParaRPr lang="ru-RU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ttp://www.siapress.ru/images/news/2014/02/28/2014_02_28_03092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284" y="317722"/>
            <a:ext cx="3393643" cy="3682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ognews.net/images/site/2015/06/GAS-8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973" y="3612364"/>
            <a:ext cx="5234935" cy="2954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Заголовок 3"/>
          <p:cNvSpPr txBox="1">
            <a:spLocks/>
          </p:cNvSpPr>
          <p:nvPr/>
        </p:nvSpPr>
        <p:spPr>
          <a:xfrm>
            <a:off x="3792495" y="677288"/>
            <a:ext cx="8897547" cy="27261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21 котельная, из них:</a:t>
            </a:r>
          </a:p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- 11 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котельных работают на 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угле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;</a:t>
            </a:r>
            <a:endParaRPr lang="ru-RU" sz="24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  <a:p>
            <a:pPr algn="ctr"/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- 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6 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котельных работают на 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щепе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;</a:t>
            </a:r>
            <a:endParaRPr lang="ru-RU" sz="24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  <a:p>
            <a:pPr algn="ctr"/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- 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остальные 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– мазут, нефть, газ, </a:t>
            </a:r>
          </a:p>
          <a:p>
            <a:pPr algn="ctr"/>
            <a:r>
              <a:rPr lang="ru-RU" sz="24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эл.энергия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.</a:t>
            </a:r>
          </a:p>
          <a:p>
            <a:pPr marL="457200" indent="-457200" algn="ctr">
              <a:buFontTx/>
              <a:buChar char="-"/>
            </a:pPr>
            <a:endParaRPr lang="ru-RU" sz="24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9" name="Заголовок 3"/>
          <p:cNvSpPr txBox="1">
            <a:spLocks/>
          </p:cNvSpPr>
          <p:nvPr/>
        </p:nvSpPr>
        <p:spPr>
          <a:xfrm>
            <a:off x="-593191" y="4000690"/>
            <a:ext cx="8148595" cy="2566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b="1" u="sng">
                <a:solidFill>
                  <a:schemeClr val="accent1">
                    <a:lumMod val="50000"/>
                  </a:schemeClr>
                </a:solidFill>
                <a:latin typeface="+mn-lt"/>
              </a:rPr>
              <a:t>Тепловые сети </a:t>
            </a:r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– 141,80 км </a:t>
            </a:r>
          </a:p>
          <a:p>
            <a:pPr algn="ctr"/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(из них ветхие 69,42 км).</a:t>
            </a:r>
          </a:p>
          <a:p>
            <a:pPr algn="ctr"/>
            <a:r>
              <a:rPr lang="ru-RU" sz="2400" b="1" u="sng">
                <a:solidFill>
                  <a:schemeClr val="accent1">
                    <a:lumMod val="50000"/>
                  </a:schemeClr>
                </a:solidFill>
                <a:latin typeface="+mn-lt"/>
              </a:rPr>
              <a:t>Водопроводные сети </a:t>
            </a:r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– 195,20 км </a:t>
            </a:r>
          </a:p>
          <a:p>
            <a:pPr algn="ctr"/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(из них ветхие 93,48 км).</a:t>
            </a:r>
          </a:p>
          <a:p>
            <a:pPr algn="ctr"/>
            <a:r>
              <a:rPr lang="ru-RU" sz="2400" b="1" u="sng">
                <a:solidFill>
                  <a:schemeClr val="accent1">
                    <a:lumMod val="50000"/>
                  </a:schemeClr>
                </a:solidFill>
                <a:latin typeface="+mn-lt"/>
              </a:rPr>
              <a:t>Канализационные сети </a:t>
            </a:r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– 139,70 </a:t>
            </a:r>
          </a:p>
          <a:p>
            <a:pPr algn="ctr"/>
            <a:r>
              <a:rPr lang="ru-RU" sz="24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км (из них ветхие – 46,97 км).</a:t>
            </a:r>
          </a:p>
          <a:p>
            <a:pPr marL="457200" indent="-457200" algn="ctr">
              <a:buFontTx/>
              <a:buChar char="-"/>
            </a:pPr>
            <a:endParaRPr lang="ru-RU" sz="2400" b="1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7630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80683" y="-8001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Финансирование подготовки, млн. руб.</a:t>
            </a:r>
          </a:p>
        </p:txBody>
      </p:sp>
      <p:graphicFrame>
        <p:nvGraphicFramePr>
          <p:cNvPr id="6" name="Диаграмма 5">
            <a:extLst>
              <a:ext uri="{FF2B5EF4-FFF2-40B4-BE49-F238E27FC236}">
                <a16:creationId xmlns="" xmlns:a16="http://schemas.microsoft.com/office/drawing/2014/main" id="{466F6A11-94D3-4EC4-8ADA-471A8A7ECA2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1485435"/>
              </p:ext>
            </p:extLst>
          </p:nvPr>
        </p:nvGraphicFramePr>
        <p:xfrm>
          <a:off x="132339" y="928255"/>
          <a:ext cx="11685587" cy="52924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39234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80684" y="-117332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Помощь поселениям, млн. руб.</a:t>
            </a:r>
          </a:p>
        </p:txBody>
      </p:sp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532410"/>
              </p:ext>
            </p:extLst>
          </p:nvPr>
        </p:nvGraphicFramePr>
        <p:xfrm>
          <a:off x="198784" y="765316"/>
          <a:ext cx="11728173" cy="5812653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1718628"/>
                <a:gridCol w="1209760"/>
                <a:gridCol w="1234450"/>
                <a:gridCol w="1197417"/>
                <a:gridCol w="1333205"/>
                <a:gridCol w="5034713"/>
              </a:tblGrid>
              <a:tr h="1024737">
                <a:tc>
                  <a:txBody>
                    <a:bodyPr/>
                    <a:lstStyle/>
                    <a:p>
                      <a:pPr algn="ctr" fontAlgn="b"/>
                      <a:endParaRPr lang="ru-RU" sz="14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 2016 год </a:t>
                      </a:r>
                      <a:endParaRPr lang="ru-RU" sz="14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 2017 год </a:t>
                      </a:r>
                      <a:endParaRPr lang="ru-RU" sz="14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 2018 год </a:t>
                      </a:r>
                      <a:endParaRPr lang="ru-RU" sz="14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 2019 год </a:t>
                      </a:r>
                      <a:endParaRPr lang="ru-RU" sz="14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 dirty="0">
                          <a:effectLst/>
                        </a:rPr>
                        <a:t> направление 2019 года </a:t>
                      </a:r>
                      <a:endParaRPr lang="ru-RU" sz="14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Верхнемарковское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11,5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Звезднинское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7,5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effectLst/>
                        </a:rPr>
                        <a:t>           2,5    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Приобретение снегоуборочной техники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Нийское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9,4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9,1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>
                          <a:effectLst/>
                        </a:rPr>
                        <a:t>        </a:t>
                      </a:r>
                      <a:r>
                        <a:rPr lang="ru-RU" sz="1400" u="none" strike="noStrike" dirty="0" smtClean="0">
                          <a:effectLst/>
                        </a:rPr>
                        <a:t>   9,7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Приобретение оборудования,</a:t>
                      </a:r>
                      <a:r>
                        <a:rPr lang="ru-RU" sz="1400" u="none" strike="noStrike" baseline="0" dirty="0" smtClean="0">
                          <a:effectLst/>
                        </a:rPr>
                        <a:t> материалов для котельной, оплата потерь электроэнергии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Подымахинское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0,4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3,5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6,2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Приобретение оборудования,</a:t>
                      </a:r>
                      <a:r>
                        <a:rPr lang="ru-RU" sz="1400" u="none" strike="noStrike" baseline="0" dirty="0" smtClean="0">
                          <a:effectLst/>
                        </a:rPr>
                        <a:t> материалов для котельной, приобретение топлива (уголь)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Ручейское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0,1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6,2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5,4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Приобретение оборудования, материалов для котельной, приобретение топлива (уголь). Разработка ПСД на инженерные сети. Содержание</a:t>
                      </a:r>
                      <a:r>
                        <a:rPr lang="ru-RU" sz="1400" u="none" strike="noStrike" baseline="0" dirty="0" smtClean="0">
                          <a:effectLst/>
                        </a:rPr>
                        <a:t> дорог.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г. Усть-Кут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- 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51,3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4,0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Приобретение водовозной машины для доставки питьевой воды в частный сектор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Янтальское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0,4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0,7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6,7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           9,4    </a:t>
                      </a:r>
                      <a:endParaRPr lang="ru-RU" sz="1400" b="0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 dirty="0" smtClean="0">
                          <a:effectLst/>
                        </a:rPr>
                        <a:t>На</a:t>
                      </a:r>
                      <a:r>
                        <a:rPr lang="ru-RU" sz="1400" u="none" strike="noStrike" baseline="0" dirty="0" smtClean="0">
                          <a:effectLst/>
                        </a:rPr>
                        <a:t> софинансирование приобретения оборудования модульной котельной. Разработка ПСД на строительство Центральной понижающей подстанции ПС-35/10. Установка ограждения школьного маршрута</a:t>
                      </a:r>
                      <a:endParaRPr lang="ru-RU" sz="1400" b="0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  <a:tr h="54652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 dirty="0">
                          <a:effectLst/>
                        </a:rPr>
                        <a:t> </a:t>
                      </a:r>
                      <a:r>
                        <a:rPr lang="ru-RU" sz="1400" b="1" i="1" u="none" strike="noStrike" dirty="0" smtClean="0">
                          <a:effectLst/>
                        </a:rPr>
                        <a:t>ВСЕГО</a:t>
                      </a:r>
                      <a:endParaRPr lang="ru-RU" sz="1400" b="1" i="1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>
                          <a:effectLst/>
                        </a:rPr>
                        <a:t>        0,4    </a:t>
                      </a:r>
                      <a:endParaRPr lang="ru-RU" sz="1400" b="1" i="1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>
                          <a:effectLst/>
                        </a:rPr>
                        <a:t>      18,1    </a:t>
                      </a:r>
                      <a:endParaRPr lang="ru-RU" sz="1400" b="1" i="1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 dirty="0">
                          <a:effectLst/>
                        </a:rPr>
                        <a:t>      88,3    </a:t>
                      </a:r>
                      <a:endParaRPr lang="ru-RU" sz="1400" b="1" i="1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 dirty="0">
                          <a:effectLst/>
                        </a:rPr>
                        <a:t>         </a:t>
                      </a:r>
                      <a:r>
                        <a:rPr lang="ru-RU" sz="1400" b="1" i="1" u="none" strike="noStrike" dirty="0" smtClean="0">
                          <a:effectLst/>
                        </a:rPr>
                        <a:t>37,2    </a:t>
                      </a:r>
                      <a:endParaRPr lang="ru-RU" sz="1400" b="1" i="1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4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cell3D prstMaterial="dkEdge">
                      <a:bevel w="50800" prst="hardEdg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750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Диаграмма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7110948"/>
              </p:ext>
            </p:extLst>
          </p:nvPr>
        </p:nvGraphicFramePr>
        <p:xfrm>
          <a:off x="234379" y="960120"/>
          <a:ext cx="5837237" cy="31363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Заголовок 3"/>
          <p:cNvSpPr txBox="1">
            <a:spLocks/>
          </p:cNvSpPr>
          <p:nvPr/>
        </p:nvSpPr>
        <p:spPr>
          <a:xfrm>
            <a:off x="380683" y="-80010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</a:rPr>
              <a:t>Энергосберегающие мероприятия</a:t>
            </a:r>
            <a:endParaRPr lang="ru-RU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4696" y="4203192"/>
            <a:ext cx="588263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Мероприятия: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Оснащение (замена) зданий приборами учета тепловой энергии ГВС, ХВС, электроэнергии.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Ремонт (реконструкция) систем отопления, ГВС, ХВС, вентиляции, электроснабжения.</a:t>
            </a:r>
          </a:p>
          <a:p>
            <a:pPr marL="285750" indent="-285750">
              <a:buFontTx/>
              <a:buChar char="-"/>
            </a:pP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Ремонт (реконструкция) кровель, ограждающих конструкций зданий, замена окон и входных дверей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4696" y="5803630"/>
            <a:ext cx="6175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В соответствии с Постановлением Правительства № 808 заявлены фактические объемы потребления тепловой энергии и теплоносителя.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725263"/>
              </p:ext>
            </p:extLst>
          </p:nvPr>
        </p:nvGraphicFramePr>
        <p:xfrm>
          <a:off x="6656832" y="1905350"/>
          <a:ext cx="5282184" cy="30980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458200" y="2395728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*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32968" y="5003411"/>
            <a:ext cx="49956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i="1" dirty="0" smtClean="0">
                <a:solidFill>
                  <a:schemeClr val="accent1">
                    <a:lumMod val="50000"/>
                  </a:schemeClr>
                </a:solidFill>
              </a:rPr>
              <a:t>* Погашена кредиторская задолженность прошлых лет</a:t>
            </a:r>
            <a:endParaRPr lang="ru-RU" sz="1200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7971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880441339"/>
              </p:ext>
            </p:extLst>
          </p:nvPr>
        </p:nvGraphicFramePr>
        <p:xfrm>
          <a:off x="0" y="1456028"/>
          <a:ext cx="3708311" cy="2714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42984" y="870678"/>
            <a:ext cx="2785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Уровни</a:t>
            </a:r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партнерства</a:t>
            </a:r>
            <a:endParaRPr lang="ru-RU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98" y="4330843"/>
            <a:ext cx="3443124" cy="2282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Заголовок 1"/>
          <p:cNvSpPr txBox="1">
            <a:spLocks/>
          </p:cNvSpPr>
          <p:nvPr/>
        </p:nvSpPr>
        <p:spPr>
          <a:xfrm>
            <a:off x="921819" y="0"/>
            <a:ext cx="10058400" cy="6919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Социальное партнерство</a:t>
            </a:r>
            <a:endParaRPr lang="ru-RU" sz="32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Диаграмма 10"/>
          <p:cNvGraphicFramePr/>
          <p:nvPr>
            <p:extLst>
              <p:ext uri="{D42A27DB-BD31-4B8C-83A1-F6EECF244321}">
                <p14:modId xmlns:p14="http://schemas.microsoft.com/office/powerpoint/2010/main" val="34159059"/>
              </p:ext>
            </p:extLst>
          </p:nvPr>
        </p:nvGraphicFramePr>
        <p:xfrm>
          <a:off x="3938954" y="616366"/>
          <a:ext cx="8162140" cy="42168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3952822" y="4919988"/>
            <a:ext cx="80332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2016 год – переходящая сумма по проектированию газопровода в п. Верхнемарково </a:t>
            </a:r>
          </a:p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2018 год – 46% (39,2 млн. руб.) по договору на возмещение ущерба дорогам города от ООО «Газпром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трансгаз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Томск»</a:t>
            </a:r>
          </a:p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2019 год – переходящие суммы по проектированию КДЦ, организации школы юного геолога в п. Верхнемарково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созданию спортивной площадки в г. Усть-Куте</a:t>
            </a:r>
            <a:r>
              <a:rPr lang="en-US" sz="1400" dirty="0" smtClean="0">
                <a:solidFill>
                  <a:schemeClr val="accent1">
                    <a:lumMod val="50000"/>
                  </a:schemeClr>
                </a:solidFill>
              </a:rPr>
              <a:t>;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 разработке ПСД по лагерю «Чайка»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189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1"/>
          <p:cNvSpPr txBox="1">
            <a:spLocks/>
          </p:cNvSpPr>
          <p:nvPr/>
        </p:nvSpPr>
        <p:spPr>
          <a:xfrm>
            <a:off x="952299" y="137160"/>
            <a:ext cx="10352432" cy="69197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dirty="0" smtClean="0">
                <a:solidFill>
                  <a:schemeClr val="accent1">
                    <a:lumMod val="50000"/>
                  </a:schemeClr>
                </a:solidFill>
                <a:ea typeface="Cambria" panose="02040503050406030204" pitchFamily="18" charset="0"/>
                <a:cs typeface="Times New Roman" panose="02020603050405020304" pitchFamily="18" charset="0"/>
              </a:rPr>
              <a:t>Основные спонсоры: суммарный объем вложений 42,8 млн. руб. или 84,4% от общей суммы</a:t>
            </a:r>
            <a:endParaRPr lang="ru-RU" sz="2400" dirty="0">
              <a:solidFill>
                <a:schemeClr val="accent1">
                  <a:lumMod val="50000"/>
                </a:schemeClr>
              </a:solidFill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Диаграмма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6778949"/>
              </p:ext>
            </p:extLst>
          </p:nvPr>
        </p:nvGraphicFramePr>
        <p:xfrm>
          <a:off x="1005839" y="950976"/>
          <a:ext cx="10561321" cy="5303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5527060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s://stroj-expert.ru/ckfinder/userfiles/images/proekt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42"/>
            <a:ext cx="2800349" cy="2100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autoreview.ru/images/Article/1666/Article_166646_860_57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724" y="4540388"/>
            <a:ext cx="2835073" cy="20890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gazeta19.ru/media/k2/items/cache/b2e93a18a03ab7dbd4c47a860e9f5d36_XL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17"/>
          <a:stretch/>
        </p:blipFill>
        <p:spPr bwMode="auto">
          <a:xfrm>
            <a:off x="9167149" y="4540389"/>
            <a:ext cx="2844956" cy="2015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3"/>
          <a:stretch/>
        </p:blipFill>
        <p:spPr>
          <a:xfrm>
            <a:off x="0" y="2270033"/>
            <a:ext cx="2800349" cy="2107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55"/>
          <a:stretch/>
        </p:blipFill>
        <p:spPr>
          <a:xfrm>
            <a:off x="9167149" y="1"/>
            <a:ext cx="2851593" cy="2107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63"/>
          <a:stretch/>
        </p:blipFill>
        <p:spPr>
          <a:xfrm>
            <a:off x="9167149" y="2270033"/>
            <a:ext cx="2851593" cy="21954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3508372868"/>
              </p:ext>
            </p:extLst>
          </p:nvPr>
        </p:nvGraphicFramePr>
        <p:xfrm>
          <a:off x="1460233" y="238286"/>
          <a:ext cx="8912507" cy="6331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356643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/>
        </p:bldSub>
      </p:bldGraphic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8" name="Заголовок 3"/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Работа</a:t>
            </a:r>
            <a:r>
              <a:rPr lang="ru-RU" sz="3200" b="1" dirty="0">
                <a:solidFill>
                  <a:schemeClr val="accent1">
                    <a:lumMod val="50000"/>
                  </a:schemeClr>
                </a:solidFill>
              </a:rPr>
              <a:t> с обращениями граждан</a:t>
            </a:r>
          </a:p>
        </p:txBody>
      </p:sp>
      <p:graphicFrame>
        <p:nvGraphicFramePr>
          <p:cNvPr id="10" name="Диаграмма 9">
            <a:extLst>
              <a:ext uri="{FF2B5EF4-FFF2-40B4-BE49-F238E27FC236}">
                <a16:creationId xmlns="" xmlns:a16="http://schemas.microsoft.com/office/drawing/2014/main" id="{4BB22701-D388-4E77-980F-836CACC737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0532494"/>
              </p:ext>
            </p:extLst>
          </p:nvPr>
        </p:nvGraphicFramePr>
        <p:xfrm>
          <a:off x="184317" y="1014341"/>
          <a:ext cx="5695276" cy="3511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Диаграмма 11">
            <a:extLst>
              <a:ext uri="{FF2B5EF4-FFF2-40B4-BE49-F238E27FC236}">
                <a16:creationId xmlns="" xmlns:a16="http://schemas.microsoft.com/office/drawing/2014/main" id="{DD74A73B-7589-43A6-BF66-26D546C82A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2316211"/>
              </p:ext>
            </p:extLst>
          </p:nvPr>
        </p:nvGraphicFramePr>
        <p:xfrm>
          <a:off x="6050730" y="2359152"/>
          <a:ext cx="5926924" cy="33010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032576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542875B0-D640-4479-BCE4-9FE211DA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0" t="1041" r="84394" b="71359"/>
          <a:stretch/>
        </p:blipFill>
        <p:spPr>
          <a:xfrm>
            <a:off x="6267314" y="3269046"/>
            <a:ext cx="565669" cy="5603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4" name="Рисунок 13">
            <a:extLst>
              <a:ext uri="{FF2B5EF4-FFF2-40B4-BE49-F238E27FC236}">
                <a16:creationId xmlns="" xmlns:a16="http://schemas.microsoft.com/office/drawing/2014/main" id="{037996BC-37A0-40D6-A2B5-09C89D535C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156" t="30203" r="1218" b="42197"/>
          <a:stretch/>
        </p:blipFill>
        <p:spPr>
          <a:xfrm>
            <a:off x="6268324" y="4860328"/>
            <a:ext cx="565669" cy="5603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6" name="Рисунок 15">
            <a:extLst>
              <a:ext uri="{FF2B5EF4-FFF2-40B4-BE49-F238E27FC236}">
                <a16:creationId xmlns="" xmlns:a16="http://schemas.microsoft.com/office/drawing/2014/main" id="{134F18ED-F512-436B-B573-4B95C139BD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377" t="52340" r="28688" b="22188"/>
          <a:stretch/>
        </p:blipFill>
        <p:spPr>
          <a:xfrm>
            <a:off x="6267314" y="4072491"/>
            <a:ext cx="565669" cy="5875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7" name="Рисунок 16">
            <a:extLst>
              <a:ext uri="{FF2B5EF4-FFF2-40B4-BE49-F238E27FC236}">
                <a16:creationId xmlns="" xmlns:a16="http://schemas.microsoft.com/office/drawing/2014/main" id="{FFCC74B3-3756-40FE-8E54-69BD87ECEB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43" t="21101" r="57522" b="53427"/>
          <a:stretch/>
        </p:blipFill>
        <p:spPr>
          <a:xfrm>
            <a:off x="6255668" y="5648342"/>
            <a:ext cx="577315" cy="5996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9" name="Рисунок 18">
            <a:extLst>
              <a:ext uri="{FF2B5EF4-FFF2-40B4-BE49-F238E27FC236}">
                <a16:creationId xmlns="" xmlns:a16="http://schemas.microsoft.com/office/drawing/2014/main" id="{851FC394-B4E2-4483-8A25-BE06D6E4F2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2501" y="1705122"/>
            <a:ext cx="563648" cy="5636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21" name="Таблица 20">
            <a:extLst>
              <a:ext uri="{FF2B5EF4-FFF2-40B4-BE49-F238E27FC236}">
                <a16:creationId xmlns="" xmlns:a16="http://schemas.microsoft.com/office/drawing/2014/main" id="{7F9C31AE-250F-4922-8B38-464124F9AE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862284"/>
              </p:ext>
            </p:extLst>
          </p:nvPr>
        </p:nvGraphicFramePr>
        <p:xfrm>
          <a:off x="272392" y="1631096"/>
          <a:ext cx="5619749" cy="3524576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288722">
                  <a:extLst>
                    <a:ext uri="{9D8B030D-6E8A-4147-A177-3AD203B41FA5}">
                      <a16:colId xmlns="" xmlns:a16="http://schemas.microsoft.com/office/drawing/2014/main" val="556206826"/>
                    </a:ext>
                  </a:extLst>
                </a:gridCol>
                <a:gridCol w="830424">
                  <a:extLst>
                    <a:ext uri="{9D8B030D-6E8A-4147-A177-3AD203B41FA5}">
                      <a16:colId xmlns="" xmlns:a16="http://schemas.microsoft.com/office/drawing/2014/main" val="1718190773"/>
                    </a:ext>
                  </a:extLst>
                </a:gridCol>
                <a:gridCol w="839755">
                  <a:extLst>
                    <a:ext uri="{9D8B030D-6E8A-4147-A177-3AD203B41FA5}">
                      <a16:colId xmlns="" xmlns:a16="http://schemas.microsoft.com/office/drawing/2014/main" val="2629418939"/>
                    </a:ext>
                  </a:extLst>
                </a:gridCol>
                <a:gridCol w="878970">
                  <a:extLst>
                    <a:ext uri="{9D8B030D-6E8A-4147-A177-3AD203B41FA5}">
                      <a16:colId xmlns="" xmlns:a16="http://schemas.microsoft.com/office/drawing/2014/main" val="2687833071"/>
                    </a:ext>
                  </a:extLst>
                </a:gridCol>
                <a:gridCol w="781878">
                  <a:extLst>
                    <a:ext uri="{9D8B030D-6E8A-4147-A177-3AD203B41FA5}">
                      <a16:colId xmlns="" xmlns:a16="http://schemas.microsoft.com/office/drawing/2014/main" val="18241610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2016 год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2017 год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2018 год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2019 год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127710320"/>
                  </a:ext>
                </a:extLst>
              </a:tr>
              <a:tr h="287942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u="none" strike="noStrike">
                          <a:effectLst/>
                        </a:rPr>
                        <a:t>всего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413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277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247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223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2476208511"/>
                  </a:ext>
                </a:extLst>
              </a:tr>
              <a:tr h="335902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в т.ч. письменные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285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211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219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184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1896521353"/>
                  </a:ext>
                </a:extLst>
              </a:tr>
              <a:tr h="229613">
                <a:tc gridSpan="5">
                  <a:txBody>
                    <a:bodyPr/>
                    <a:lstStyle/>
                    <a:p>
                      <a:pPr algn="l" fontAlgn="b"/>
                      <a:r>
                        <a:rPr lang="ru-RU" sz="1400" i="1" u="none" strike="noStrike">
                          <a:effectLst/>
                        </a:rPr>
                        <a:t>по категориям:</a:t>
                      </a:r>
                      <a:endParaRPr lang="ru-RU" sz="1400" b="0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696426044"/>
                  </a:ext>
                </a:extLst>
              </a:tr>
              <a:tr h="367547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жилищные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55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695326362"/>
                  </a:ext>
                </a:extLst>
              </a:tr>
              <a:tr h="363893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</a:t>
                      </a:r>
                      <a:r>
                        <a:rPr lang="ru-RU" sz="1400" u="none" strike="noStrike" smtClean="0">
                          <a:effectLst/>
                        </a:rPr>
                        <a:t>социально-экономические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58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40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48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49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1422205410"/>
                  </a:ext>
                </a:extLst>
              </a:tr>
              <a:tr h="335902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</a:t>
                      </a:r>
                      <a:r>
                        <a:rPr lang="ru-RU" sz="1400" u="none" strike="noStrike" smtClean="0">
                          <a:effectLst/>
                        </a:rPr>
                        <a:t>коммунальное </a:t>
                      </a:r>
                      <a:r>
                        <a:rPr lang="ru-RU" sz="1400" u="none" strike="noStrike">
                          <a:effectLst/>
                        </a:rPr>
                        <a:t>и </a:t>
                      </a:r>
                      <a:r>
                        <a:rPr lang="ru-RU" sz="1400" u="none" strike="noStrike" smtClean="0">
                          <a:effectLst/>
                        </a:rPr>
                        <a:t>дорожное хозяйство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78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1233684103"/>
                  </a:ext>
                </a:extLst>
              </a:tr>
              <a:tr h="345232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землепользование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2821906453"/>
                  </a:ext>
                </a:extLst>
              </a:tr>
              <a:tr h="43052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экология, </a:t>
                      </a:r>
                      <a:r>
                        <a:rPr lang="ru-RU" sz="1400" u="none" strike="noStrike" smtClean="0">
                          <a:effectLst/>
                        </a:rPr>
                        <a:t>безнадзорные животные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17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11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3112886262"/>
                  </a:ext>
                </a:extLst>
              </a:tr>
              <a:tr h="43052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- другие (справки, информация)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43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20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="" xmlns:a16="http://schemas.microsoft.com/office/drawing/2014/main" val="3203876552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4DC3B14A-242F-4E35-B5CE-747418EA9247}"/>
              </a:ext>
            </a:extLst>
          </p:cNvPr>
          <p:cNvSpPr txBox="1"/>
          <p:nvPr/>
        </p:nvSpPr>
        <p:spPr>
          <a:xfrm>
            <a:off x="6182973" y="278155"/>
            <a:ext cx="56011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Открытость деятельности районной администрации</a:t>
            </a:r>
          </a:p>
        </p:txBody>
      </p:sp>
      <p:pic>
        <p:nvPicPr>
          <p:cNvPr id="27" name="Рисунок 26">
            <a:extLst>
              <a:ext uri="{FF2B5EF4-FFF2-40B4-BE49-F238E27FC236}">
                <a16:creationId xmlns="" xmlns:a16="http://schemas.microsoft.com/office/drawing/2014/main" id="{E17299F3-B23C-41B6-9D6A-1D3CD6C7CC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328" y="2481115"/>
            <a:ext cx="565669" cy="56566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CEFA4637-E280-4C6A-945A-7718C22D3ADF}"/>
              </a:ext>
            </a:extLst>
          </p:cNvPr>
          <p:cNvSpPr txBox="1"/>
          <p:nvPr/>
        </p:nvSpPr>
        <p:spPr>
          <a:xfrm>
            <a:off x="1073300" y="1096839"/>
            <a:ext cx="41585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>
                <a:solidFill>
                  <a:schemeClr val="accent1">
                    <a:lumMod val="50000"/>
                  </a:schemeClr>
                </a:solidFill>
              </a:rPr>
              <a:t>Динамика обращений граждан, единиц</a:t>
            </a:r>
          </a:p>
        </p:txBody>
      </p:sp>
      <p:sp>
        <p:nvSpPr>
          <p:cNvPr id="29" name="Прямоугольник 28">
            <a:extLst>
              <a:ext uri="{FF2B5EF4-FFF2-40B4-BE49-F238E27FC236}">
                <a16:creationId xmlns="" xmlns:a16="http://schemas.microsoft.com/office/drawing/2014/main" id="{F889743C-6305-4006-83A4-FD85E394CBF5}"/>
              </a:ext>
            </a:extLst>
          </p:cNvPr>
          <p:cNvSpPr/>
          <p:nvPr/>
        </p:nvSpPr>
        <p:spPr>
          <a:xfrm>
            <a:off x="6904073" y="912173"/>
            <a:ext cx="35951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Прямое общение, в т.ч. на сходах, собраниях, прямых эфирах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1" name="Рисунок 30">
            <a:extLst>
              <a:ext uri="{FF2B5EF4-FFF2-40B4-BE49-F238E27FC236}">
                <a16:creationId xmlns="" xmlns:a16="http://schemas.microsoft.com/office/drawing/2014/main" id="{E72CC53E-8ECD-424B-B1C7-DA2F8E1BDC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0830" t="787" r="22232" b="787"/>
          <a:stretch/>
        </p:blipFill>
        <p:spPr>
          <a:xfrm>
            <a:off x="6255668" y="892158"/>
            <a:ext cx="563648" cy="5632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4" name="Прямоугольник 33">
            <a:extLst>
              <a:ext uri="{FF2B5EF4-FFF2-40B4-BE49-F238E27FC236}">
                <a16:creationId xmlns="" xmlns:a16="http://schemas.microsoft.com/office/drawing/2014/main" id="{2F66C5A2-BE1F-45B3-A8B0-8CC49B928C11}"/>
              </a:ext>
            </a:extLst>
          </p:cNvPr>
          <p:cNvSpPr/>
          <p:nvPr/>
        </p:nvSpPr>
        <p:spPr>
          <a:xfrm>
            <a:off x="6904073" y="1631096"/>
            <a:ext cx="47072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Размещение информации на официальный сайт 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admin-ukmo.ru/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. Возможность обращения чрез интернет-приемную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5" name="Прямоугольник 34">
            <a:extLst>
              <a:ext uri="{FF2B5EF4-FFF2-40B4-BE49-F238E27FC236}">
                <a16:creationId xmlns="" xmlns:a16="http://schemas.microsoft.com/office/drawing/2014/main" id="{1390E2E2-EF58-4027-9935-F8FF731C3668}"/>
              </a:ext>
            </a:extLst>
          </p:cNvPr>
          <p:cNvSpPr/>
          <p:nvPr/>
        </p:nvSpPr>
        <p:spPr>
          <a:xfrm>
            <a:off x="6904073" y="2381234"/>
            <a:ext cx="488004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Освещение деятельности в официально зарегистрированном СМИ с возможностью просмотра в т.ч. в Интернете (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http://trkdialog.ru/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). 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8" name="Прямоугольник 37">
            <a:extLst>
              <a:ext uri="{FF2B5EF4-FFF2-40B4-BE49-F238E27FC236}">
                <a16:creationId xmlns="" xmlns:a16="http://schemas.microsoft.com/office/drawing/2014/main" id="{665E8401-9DFA-4011-B4C0-263893720687}"/>
              </a:ext>
            </a:extLst>
          </p:cNvPr>
          <p:cNvSpPr/>
          <p:nvPr/>
        </p:nvSpPr>
        <p:spPr>
          <a:xfrm>
            <a:off x="6904072" y="3175292"/>
            <a:ext cx="508371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Размещение информации о деятельности в 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социальной сети «</a:t>
            </a:r>
            <a:r>
              <a:rPr lang="ru-RU" sz="1400" err="1" smtClean="0">
                <a:solidFill>
                  <a:schemeClr val="accent1">
                    <a:lumMod val="50000"/>
                  </a:schemeClr>
                </a:solidFill>
              </a:rPr>
              <a:t>Фейсбуке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» 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www.facebook.com/adm.ukmo/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). Возможность обращения через социальную сеть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9" name="Прямоугольник 38">
            <a:extLst>
              <a:ext uri="{FF2B5EF4-FFF2-40B4-BE49-F238E27FC236}">
                <a16:creationId xmlns="" xmlns:a16="http://schemas.microsoft.com/office/drawing/2014/main" id="{A03787E2-8185-48C5-89C2-6241108B91A2}"/>
              </a:ext>
            </a:extLst>
          </p:cNvPr>
          <p:cNvSpPr/>
          <p:nvPr/>
        </p:nvSpPr>
        <p:spPr>
          <a:xfrm>
            <a:off x="6904073" y="3977129"/>
            <a:ext cx="508371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Размещение информации о деятельности в 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социальной сети «Одноклассники» (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ok.ru/group54923057823955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). Возможность обращения через социальную сеть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0" name="Прямоугольник 39">
            <a:extLst>
              <a:ext uri="{FF2B5EF4-FFF2-40B4-BE49-F238E27FC236}">
                <a16:creationId xmlns="" xmlns:a16="http://schemas.microsoft.com/office/drawing/2014/main" id="{8072F8A0-1562-4C7D-AB03-A10E8B74EF39}"/>
              </a:ext>
            </a:extLst>
          </p:cNvPr>
          <p:cNvSpPr/>
          <p:nvPr/>
        </p:nvSpPr>
        <p:spPr>
          <a:xfrm>
            <a:off x="6904072" y="5578814"/>
            <a:ext cx="508371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Размещение информации о деятельности в 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социальной сет «</a:t>
            </a:r>
            <a:r>
              <a:rPr lang="ru-RU" sz="1400" err="1" smtClean="0">
                <a:solidFill>
                  <a:schemeClr val="accent1">
                    <a:lumMod val="50000"/>
                  </a:schemeClr>
                </a:solidFill>
              </a:rPr>
              <a:t>Инстаграм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» (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www.instagram.com/adm_ukmo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). Возможность обращения через социальную сеть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1" name="Прямоугольник 40">
            <a:extLst>
              <a:ext uri="{FF2B5EF4-FFF2-40B4-BE49-F238E27FC236}">
                <a16:creationId xmlns="" xmlns:a16="http://schemas.microsoft.com/office/drawing/2014/main" id="{3F0A747E-A1DD-4006-AB9D-09B3B0DFE7A3}"/>
              </a:ext>
            </a:extLst>
          </p:cNvPr>
          <p:cNvSpPr/>
          <p:nvPr/>
        </p:nvSpPr>
        <p:spPr>
          <a:xfrm>
            <a:off x="6904073" y="4771187"/>
            <a:ext cx="508371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Размещение информации о деятельности в 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социальной сети «</a:t>
            </a:r>
            <a:r>
              <a:rPr lang="ru-RU" sz="1400" err="1" smtClean="0">
                <a:solidFill>
                  <a:schemeClr val="accent1">
                    <a:lumMod val="50000"/>
                  </a:schemeClr>
                </a:solidFill>
              </a:rPr>
              <a:t>Вконтакте</a:t>
            </a:r>
            <a:r>
              <a:rPr lang="ru-RU" sz="1400" smtClean="0">
                <a:solidFill>
                  <a:schemeClr val="accent1">
                    <a:lumMod val="50000"/>
                  </a:schemeClr>
                </a:solidFill>
              </a:rPr>
              <a:t>» (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</a:rPr>
              <a:t>vk.com/</a:t>
            </a:r>
            <a:r>
              <a:rPr lang="en-US" sz="1400" err="1">
                <a:solidFill>
                  <a:schemeClr val="accent1">
                    <a:lumMod val="50000"/>
                  </a:schemeClr>
                </a:solidFill>
              </a:rPr>
              <a:t>rajonrulit</a:t>
            </a:r>
            <a:r>
              <a:rPr lang="ru-RU" sz="1400">
                <a:solidFill>
                  <a:schemeClr val="accent1">
                    <a:lumMod val="50000"/>
                  </a:schemeClr>
                </a:solidFill>
              </a:rPr>
              <a:t>). Возможность обращения через социальную сеть</a:t>
            </a:r>
            <a:endParaRPr lang="en-US" sz="14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2809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8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3"/>
          <p:cNvSpPr txBox="1">
            <a:spLocks/>
          </p:cNvSpPr>
          <p:nvPr/>
        </p:nvSpPr>
        <p:spPr>
          <a:xfrm>
            <a:off x="292067" y="-119921"/>
            <a:ext cx="11685587" cy="7027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Поддержка инициатив граждан</a:t>
            </a:r>
            <a:endParaRPr lang="ru-RU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/>
          <a:srcRect l="41370" t="31453" r="17751" b="28302"/>
          <a:stretch/>
        </p:blipFill>
        <p:spPr>
          <a:xfrm>
            <a:off x="6390016" y="660491"/>
            <a:ext cx="5194446" cy="2876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8309888"/>
              </p:ext>
            </p:extLst>
          </p:nvPr>
        </p:nvGraphicFramePr>
        <p:xfrm>
          <a:off x="292067" y="642202"/>
          <a:ext cx="5864352" cy="27301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41009" y="3306264"/>
            <a:ext cx="651418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Получали поддержку: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Усть-Кутская районная общественная организация ветеранов войны и труда, Вооруженных сил и правоохранительных органов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Городская общественная организация «Усть-Кутский детский экологический клуб «Росинка»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Усть-Кутская районная общественная организация «Творческое объединение – литературных клуб «Истоки вдохновения»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Местная религиозная организация православный Приход храма Свято-Никольского г. Усть-Кута Иркутской области Братской Епархии Русской православной церкви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Общественная организация «Федерация бокса города Усть-Кута»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Местная религиозная организация Православный Приход Храма в честь образа </a:t>
            </a:r>
            <a:b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Спаса нерукотворного г. Усть-Кута Иркутской области Братской Епархии Русской православной церкви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Усть-Кутская районная общественная организация ветеранов и инвалидов боевых действий «Контингент»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u-RU" sz="1200" dirty="0" smtClean="0">
                <a:solidFill>
                  <a:schemeClr val="accent1">
                    <a:lumMod val="50000"/>
                  </a:schemeClr>
                </a:solidFill>
              </a:rPr>
              <a:t>Общественное движение гражданских инициатив Усть-Кутского района «Единство»</a:t>
            </a:r>
            <a:endParaRPr lang="ru-RU" sz="1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/>
          <a:srcRect l="41514" t="31746" r="17735" b="28368"/>
          <a:stretch/>
        </p:blipFill>
        <p:spPr>
          <a:xfrm>
            <a:off x="6920368" y="3262666"/>
            <a:ext cx="5194446" cy="28598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17514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>
            <a:extLst>
              <a:ext uri="{FF2B5EF4-FFF2-40B4-BE49-F238E27FC236}">
                <a16:creationId xmlns="" xmlns:a16="http://schemas.microsoft.com/office/drawing/2014/main" id="{BF807EF6-9DB5-4EDD-8975-67073E7D8272}"/>
              </a:ext>
            </a:extLst>
          </p:cNvPr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>
                <a:solidFill>
                  <a:schemeClr val="accent1">
                    <a:lumMod val="50000"/>
                  </a:schemeClr>
                </a:solidFill>
              </a:rPr>
              <a:t>Муниципальные услуги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272397"/>
              </p:ext>
            </p:extLst>
          </p:nvPr>
        </p:nvGraphicFramePr>
        <p:xfrm>
          <a:off x="292069" y="669066"/>
          <a:ext cx="11685585" cy="594274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01808"/>
                <a:gridCol w="4510229"/>
                <a:gridCol w="1093387"/>
                <a:gridCol w="1093387"/>
                <a:gridCol w="1093387"/>
                <a:gridCol w="1093387"/>
              </a:tblGrid>
              <a:tr h="227019"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Орган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Наименование услуги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2016 год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2017 год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2018 год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u="none" strike="noStrike">
                          <a:effectLst/>
                        </a:rPr>
                        <a:t>2019 год</a:t>
                      </a:r>
                      <a:endParaRPr lang="ru-RU" sz="14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71893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Комитет архитектуры, градостроительства и капитального строительства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выдача документов, предусмотренных Градостроительным кодексом; присвоение адреса объекту недвижимости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241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120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119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119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71893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Спортивно-оздоровительный центр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предоставление возможности занятия физической культурой, массовым спортом, организация отдыха и оздоровления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220 337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224 706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544 215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594 376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539200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Управление культуры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организация досуга, услуги культуры, музейное и библиотечное обслуживание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311 287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309 025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311 168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307 656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35946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Аппарат администрации УКМО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назначение и выплата пенсии за выслугу лет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23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33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89866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Управление образованием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постановка на учет детей для получения мест в детсом саду; предоставление сведений по образовательной деятельности; организация летнего отдыха детей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14 180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15 072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14 938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16 112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718934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Комитет по управлению имуществом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предоставление земельных участков, муниципального имущества на торгах/без торгов; приватизация гражданами муниципального жилья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318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332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283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282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898666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Комитет жилищной политики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признание жилого помещения непригодным для проживания, многоквартирного дома аварийным; постановка на учет малоимущих граждан на межселенной территории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15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216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>
                          <a:effectLst/>
                        </a:rPr>
                        <a:t>80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539200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Архивный отдел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u="none" strike="noStrike">
                          <a:effectLst/>
                        </a:rPr>
                        <a:t>выдача копий архивных документов; исполнение социально-правовых запросов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1 652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1 769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1 886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u="none" strike="noStrike" smtClean="0">
                          <a:effectLst/>
                        </a:rPr>
                        <a:t>2 184</a:t>
                      </a:r>
                      <a:endParaRPr lang="ru-RU" sz="1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  <a:tr h="323730">
                <a:tc>
                  <a:txBody>
                    <a:bodyPr/>
                    <a:lstStyle/>
                    <a:p>
                      <a:pPr algn="l" fontAlgn="b"/>
                      <a:r>
                        <a:rPr lang="ru-RU" sz="1400" b="1" i="1" u="none" strike="noStrike">
                          <a:effectLst/>
                        </a:rPr>
                        <a:t>ВСЕГО</a:t>
                      </a:r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i="1" u="none" strike="noStrike" smtClean="0">
                          <a:effectLst/>
                        </a:rPr>
                        <a:t>548 053</a:t>
                      </a:r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i="1" u="none" strike="noStrike" smtClean="0">
                          <a:effectLst/>
                        </a:rPr>
                        <a:t>551 072</a:t>
                      </a:r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i="1" u="none" strike="noStrike" smtClean="0">
                          <a:effectLst/>
                        </a:rPr>
                        <a:t>872 826</a:t>
                      </a:r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ru-RU" sz="1400" b="1" i="1" u="none" strike="noStrike" smtClean="0">
                          <a:effectLst/>
                        </a:rPr>
                        <a:t>920 811</a:t>
                      </a:r>
                      <a:endParaRPr lang="ru-RU" sz="1400" b="1" i="1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86" marR="6286" marT="6286" marB="0" anchor="b">
                    <a:cell3D prstMaterial="dkEdge">
                      <a:bevel prst="coolSlant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3854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="" xmlns:a16="http://schemas.microsoft.com/office/drawing/2014/main" id="{7BBDFAE5-2049-4887-90BA-D49EAAA77B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67" t="2926" r="23333" b="1769"/>
          <a:stretch/>
        </p:blipFill>
        <p:spPr>
          <a:xfrm>
            <a:off x="359892" y="843534"/>
            <a:ext cx="629153" cy="6000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Заголовок 3">
            <a:extLst>
              <a:ext uri="{FF2B5EF4-FFF2-40B4-BE49-F238E27FC236}">
                <a16:creationId xmlns="" xmlns:a16="http://schemas.microsoft.com/office/drawing/2014/main" id="{1562486E-374B-4734-B1BB-357125A41382}"/>
              </a:ext>
            </a:extLst>
          </p:cNvPr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Основные итоги работы: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31EDA51B-6C50-4221-8C61-5A4AB9F81927}"/>
              </a:ext>
            </a:extLst>
          </p:cNvPr>
          <p:cNvSpPr txBox="1"/>
          <p:nvPr/>
        </p:nvSpPr>
        <p:spPr>
          <a:xfrm>
            <a:off x="1082350" y="881925"/>
            <a:ext cx="4632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Самодостаточный бюджет района за счет увеличение </a:t>
            </a:r>
            <a:r>
              <a:rPr lang="ru-RU" sz="1400" dirty="0">
                <a:solidFill>
                  <a:schemeClr val="accent1">
                    <a:lumMod val="50000"/>
                  </a:schemeClr>
                </a:solidFill>
              </a:rPr>
              <a:t>доходной 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базы, оптимизации </a:t>
            </a:r>
            <a:r>
              <a:rPr lang="ru-RU" sz="1400" dirty="0">
                <a:solidFill>
                  <a:schemeClr val="accent1">
                    <a:lumMod val="50000"/>
                  </a:schemeClr>
                </a:solidFill>
              </a:rPr>
              <a:t>расходов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50CB8A46-DC6D-4AAC-8912-13F7B798C5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20" r="9860"/>
          <a:stretch/>
        </p:blipFill>
        <p:spPr>
          <a:xfrm>
            <a:off x="359890" y="1746891"/>
            <a:ext cx="629153" cy="6096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0DCE9D0C-20D4-41E3-A587-4CD13FAD84AF}"/>
              </a:ext>
            </a:extLst>
          </p:cNvPr>
          <p:cNvSpPr txBox="1"/>
          <p:nvPr/>
        </p:nvSpPr>
        <p:spPr>
          <a:xfrm>
            <a:off x="1082350" y="1698597"/>
            <a:ext cx="44863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accent1">
                    <a:lumMod val="50000"/>
                  </a:schemeClr>
                </a:solidFill>
              </a:rPr>
              <a:t>Заработная плата выплачивается в соответствии с Указами Президента, с соблюдением размера МРОТ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="" xmlns:a16="http://schemas.microsoft.com/office/drawing/2014/main" id="{BCC23B11-BCCA-4775-8B46-28B08EA10A9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697" t="4760" r="50000" b="73636"/>
          <a:stretch/>
        </p:blipFill>
        <p:spPr>
          <a:xfrm>
            <a:off x="359890" y="2663154"/>
            <a:ext cx="629153" cy="60942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082349" y="2607056"/>
            <a:ext cx="431074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accent1">
                    <a:lumMod val="50000"/>
                  </a:schemeClr>
                </a:solidFill>
              </a:rPr>
              <a:t>Учреждения бюджетной сферы, финансируемые из районного бюджета не имеют кредиторской задолженности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="" xmlns:a16="http://schemas.microsoft.com/office/drawing/2014/main" id="{AABFF2B2-93C8-4478-8FC9-75BDFDE56FD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5944" t="66673" r="1531" b="970"/>
          <a:stretch/>
        </p:blipFill>
        <p:spPr>
          <a:xfrm>
            <a:off x="6473533" y="5395299"/>
            <a:ext cx="643812" cy="6404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5" name="Рисунок 14">
            <a:extLst>
              <a:ext uri="{FF2B5EF4-FFF2-40B4-BE49-F238E27FC236}">
                <a16:creationId xmlns="" xmlns:a16="http://schemas.microsoft.com/office/drawing/2014/main" id="{CB4D2DAB-54E8-4630-8FD1-BFF4713FCF9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468" t="5216" r="73597" b="74064"/>
          <a:stretch/>
        </p:blipFill>
        <p:spPr>
          <a:xfrm>
            <a:off x="6440512" y="1801678"/>
            <a:ext cx="643812" cy="6371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6814" y="3641176"/>
            <a:ext cx="477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Учреждениями </a:t>
            </a:r>
            <a:r>
              <a:rPr lang="ru-RU" sz="1400" dirty="0">
                <a:solidFill>
                  <a:schemeClr val="accent1">
                    <a:lumMod val="50000"/>
                  </a:schemeClr>
                </a:solidFill>
              </a:rPr>
              <a:t>района </a:t>
            </a:r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проводятся мероприятия по энергосбережению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http://datamoto.com/wp-content/uploads/2016/11/construct-ico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513" y="2706256"/>
            <a:ext cx="639464" cy="6394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6814" y="2593371"/>
            <a:ext cx="49851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Благодаря содействию Лугового А.К. заключены соглашения между «Газпром» и администрацией города на восстановление дорог на общую сумму 78,1 млн. руб.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2" name="Picture 4" descr="https://img2.freepng.ru/20180522/guy/kisspng-computer-icons-school-education-encapsulated-posts-school-building-5b04044a15cb74.5242049015269898980893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10" r="20623"/>
          <a:stretch/>
        </p:blipFill>
        <p:spPr bwMode="auto">
          <a:xfrm>
            <a:off x="374401" y="5399372"/>
            <a:ext cx="609234" cy="6000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082349" y="5346203"/>
            <a:ext cx="45467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Решена проблема с очередностью детей в детские сады (приобретение детского сада, открытие новых групп)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082350" y="3571466"/>
            <a:ext cx="475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Улучшена материально-техническая база учреждений образования, культуры, спорта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6" name="Picture 8" descr="https://c7.hotpng.com/preview/66/80/896/public-transport-bus-service-symbol-clip-art-bus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284" y="900598"/>
            <a:ext cx="614759" cy="6147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0232" y="838646"/>
            <a:ext cx="47052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Обеспечение транспортной доступности Подымахинского сельского поселения, межселенной территории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8" name="Picture 10" descr="https://www.amic.ru/project/all/bs/images/tild6664-3035-4937-b037-333731343065__tool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0" y="4488300"/>
            <a:ext cx="614759" cy="6147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087746" y="4514663"/>
            <a:ext cx="4480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Строительство плавательного бассейна, многофункциональных спортивных площадок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60" name="Picture 12" descr="https://thumbs.dreamstime.com/b/%D1%81%D1%82%D0%B5%D0%BD-%D0%B2-%D0%BF%D0%B0%D1%80%D0%BA%D0%B5-%D1%81%D1%82%D0%B5%D0%BD-%D0%BE%D0%BA%D1%80%D1%83%D0%B6%D0%B5%D0%BD%D0%BD%D1%8B%D0%B9-%D0%B5%D1%80%D0%B5%D0%B2%D1%8C%D1%8F%D0%BC%D0%B8-96301676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533" y="4446007"/>
            <a:ext cx="634268" cy="6342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6814" y="4446007"/>
            <a:ext cx="46072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Обустройство парковой зоны по ул. Кирова </a:t>
            </a:r>
          </a:p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в г. Усть-Куте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62" name="Picture 14" descr="https://img2.freepng.ru/20180328/ehw/kisspng-microsoft-store-windows-10-app-store-store-5abbd1b8984665.3128279615222583606237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2" t="3488" r="23415" b="4758"/>
          <a:stretch/>
        </p:blipFill>
        <p:spPr bwMode="auto">
          <a:xfrm>
            <a:off x="365296" y="3571466"/>
            <a:ext cx="618339" cy="61462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6814" y="1807034"/>
            <a:ext cx="4515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Осуществляется поддержка поселений для выполнения ими своих полномочий в сфере ЖКХ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64" name="Picture 16" descr="https://yt3.ggpht.com/a/AGF-l798h6--fqzp6O6FXoDO8FUFP1D8X4C-Dpy9mQ=s900-c-k-c0xffffffff-no-rj-mo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533" y="3613123"/>
            <a:ext cx="610791" cy="6107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7200232" y="5545484"/>
            <a:ext cx="46072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Осуществляется поддержка социальных проектов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2375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230131" y="0"/>
            <a:ext cx="11685587" cy="6631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 smtClean="0">
                <a:solidFill>
                  <a:schemeClr val="accent1">
                    <a:lumMod val="50000"/>
                  </a:schemeClr>
                </a:solidFill>
              </a:rPr>
              <a:t>Приоритетные задачи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137214" y="830449"/>
            <a:ext cx="4276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Завершение строительства плавательного бассейна в г. Усть-Куте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https://thumbs.dreamstime.com/b/%C3%B0%C2%B7%C3%B0%C2%BD%C3%B0%C2%B0%C3%B1%E2%80%A1o%C3%B0%C2%BA-%C3%B0%C2%B2%C3%B0%C2%B5%C3%B0%C2%BA%C3%B1%E2%80%9Ao%C3%B1%E2%82%AC%C3%B0%C2%B0-%C3%B1%C2%81%C3%B0%C2%BFo%C3%B1%E2%82%AC%C3%B1%E2%80%9A-%C3%B1%E2%80%9E%C3%B1%C6%92%C3%B1%E2%80%9A%C3%B0%C2%B1o%C3%B0%C2%BB%C3%B1%C5%93%C3%B0%C2%BDo%C3%B0%C2%B3o-%C3%B0%C2%BFo%C3%B0%C2%BB%C3%B1%C2%8F-%C3%B1%C2%81%C3%B0%C2%BFo%C3%B1%E2%82%AC%C3%B1%E2%80%9A%C3%B0%C2%B8%C3%B0%C2%B2%C3%B0%C2%BDo%C3%B0%C2%B9-%C3%B0%C2%BF%C3%B0%C2%BBo%C3%B1%E2%80%B0%C3%B0%C2%B0%C3%B0-%C3%B0%C2%BA%C3%B0%C2%B8-%C3%B1%C2%81%C3%B0%C2%B8%C3%B0%C2%BC%C3%B0%C2%B2o%C3%B0%C2%BB-14077489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99" y="2861752"/>
            <a:ext cx="614759" cy="6147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137214" y="2907521"/>
            <a:ext cx="4385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Устройство многофункциональных спортивных площадок в г. Усть-Куте, п.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Ния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6" name="Picture 4" descr="https://cdn3.vectorstock.com/i/1000x1000/03/12/power-line-icon-vector-1123031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49"/>
          <a:stretch/>
        </p:blipFill>
        <p:spPr bwMode="auto">
          <a:xfrm>
            <a:off x="371155" y="3888853"/>
            <a:ext cx="610364" cy="6100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137214" y="3932289"/>
            <a:ext cx="4120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Капитальный ремонт линий электропередач в Ручейском и Нийском сельских поселениях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8" name="Picture 6" descr="https://st3.depositphotos.com/3146911/14381/v/950/depositphotos_143818177-stock-illustration-swimming-pool-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06" y="815614"/>
            <a:ext cx="614759" cy="6147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0" name="Picture 12" descr="https://thumbs.dreamstime.com/b/%D1%81%D1%82%D0%B5%D0%BD-%D0%B2-%D0%BF%D0%B0%D1%80%D0%BA%D0%B5-%D1%81%D1%82%D0%B5%D0%BD-%D0%BE%D0%BA%D1%80%D1%83%D0%B6%D0%B5%D0%BD%D0%BD%D1%8B%D0%B9-%D0%B5%D1%80%D0%B5%D0%B2%D1%8C%D1%8F%D0%BC%D0%B8-9630167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924" y="1836845"/>
            <a:ext cx="634268" cy="6342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6922762" y="1868985"/>
            <a:ext cx="432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Продолжение обустройства парковой зоны по </a:t>
            </a:r>
          </a:p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ул. Кирова в г. Усть-Куте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80" name="Picture 8" descr="https://img2.freepng.ru/20180407/aue/kisspng-computer-icons-emoticon-smiley-clip-art-pier-5ac8b8124695e7.6820586015231037622891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18" r="20855"/>
          <a:stretch/>
        </p:blipFill>
        <p:spPr bwMode="auto">
          <a:xfrm>
            <a:off x="345943" y="4907890"/>
            <a:ext cx="635576" cy="6328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137214" y="4854983"/>
            <a:ext cx="40474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Приобретение сертифицированных причалов для Верхнемарковского и Подымахинского сельских поселений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82" name="Picture 10" descr="https://lh3.googleusercontent.com/h11W5l8OE0hLvDAsupIVUUHttzte6ZBVLvEzH3TewK6bsiW3OTRryQq3JRr85_53NQ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247" y="830449"/>
            <a:ext cx="605004" cy="6050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6922762" y="763619"/>
            <a:ext cx="44615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Решение вопроса по привлечению финансирования на строительство газопровода в Верхнемарковском сельском поселении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84" name="Picture 12" descr="https://img2.freepng.ru/20180617/ckq/kisspng-tempe-summer-school-course-student-projectbased-learning-5b26e8e9160d48.9858848115292766490903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20" y="1836845"/>
            <a:ext cx="618434" cy="61843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1137214" y="1761263"/>
            <a:ext cx="42120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Решение вопроса по привлечению финансирования на строительство школы в </a:t>
            </a:r>
          </a:p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п. </a:t>
            </a:r>
            <a:r>
              <a:rPr lang="ru-RU" sz="1400" dirty="0" err="1" smtClean="0">
                <a:solidFill>
                  <a:schemeClr val="accent1">
                    <a:lumMod val="50000"/>
                  </a:schemeClr>
                </a:solidFill>
              </a:rPr>
              <a:t>Мостоотряд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8" name="Picture 18" descr="https://imageog.flaticon.com/icons/png/512/234/234183.png?size=1200x630f&amp;pad=10,10,10,10&amp;ext=png&amp;bg=FFFFFFFF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12" t="988" r="24208" b="727"/>
          <a:stretch/>
        </p:blipFill>
        <p:spPr bwMode="auto">
          <a:xfrm>
            <a:off x="6072439" y="2852003"/>
            <a:ext cx="635238" cy="63425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B719E7B0-B366-4F66-B844-B3C206AB0D4C}"/>
              </a:ext>
            </a:extLst>
          </p:cNvPr>
          <p:cNvSpPr txBox="1"/>
          <p:nvPr/>
        </p:nvSpPr>
        <p:spPr>
          <a:xfrm>
            <a:off x="6922762" y="2907520"/>
            <a:ext cx="4705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chemeClr val="accent1">
                    <a:lumMod val="50000"/>
                  </a:schemeClr>
                </a:solidFill>
              </a:rPr>
              <a:t>Проектирование социальных объектов для микрорайона ООО «ИНК», полигона для ТКО</a:t>
            </a:r>
            <a:endParaRPr lang="ru-RU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381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71513" y="301743"/>
            <a:ext cx="10929938" cy="1450757"/>
          </a:xfrm>
        </p:spPr>
        <p:txBody>
          <a:bodyPr>
            <a:normAutofit/>
          </a:bodyPr>
          <a:lstStyle/>
          <a:p>
            <a:pPr algn="ctr"/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Отчет мэра Усть-Кутского муниципального образования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23" y="2847113"/>
            <a:ext cx="1998346" cy="2348056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Заголовок 3"/>
          <p:cNvSpPr txBox="1">
            <a:spLocks/>
          </p:cNvSpPr>
          <p:nvPr/>
        </p:nvSpPr>
        <p:spPr>
          <a:xfrm>
            <a:off x="3959353" y="5195169"/>
            <a:ext cx="2899506" cy="637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  <a:t>За </a:t>
            </a:r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</a:rPr>
              <a:t>2019 </a:t>
            </a:r>
            <a: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  <a:t>год</a:t>
            </a:r>
          </a:p>
        </p:txBody>
      </p:sp>
      <p:sp>
        <p:nvSpPr>
          <p:cNvPr id="7" name="Заголовок 3"/>
          <p:cNvSpPr txBox="1">
            <a:spLocks/>
          </p:cNvSpPr>
          <p:nvPr/>
        </p:nvSpPr>
        <p:spPr>
          <a:xfrm>
            <a:off x="2488406" y="2719337"/>
            <a:ext cx="6084094" cy="17716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b="1" dirty="0" err="1">
                <a:solidFill>
                  <a:schemeClr val="accent1">
                    <a:lumMod val="50000"/>
                  </a:schemeClr>
                </a:solidFill>
              </a:rPr>
              <a:t>Климиной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 Тамары Александровны</a:t>
            </a:r>
          </a:p>
        </p:txBody>
      </p:sp>
      <p:pic>
        <p:nvPicPr>
          <p:cNvPr id="1026" name="Picture 2" descr="http://www.admin-ukmo.ru/netcat_files/Image/Klimina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9663" y="1900238"/>
            <a:ext cx="3081788" cy="436427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098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Ретро">
  <a:themeElements>
    <a:clrScheme name="Зеленый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Arial Black/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ерхняя тень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17390</TotalTime>
  <Words>7369</Words>
  <Application>Microsoft Office PowerPoint</Application>
  <PresentationFormat>Широкоэкранный</PresentationFormat>
  <Paragraphs>1326</Paragraphs>
  <Slides>105</Slides>
  <Notes>95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105</vt:i4>
      </vt:variant>
    </vt:vector>
  </HeadingPairs>
  <TitlesOfParts>
    <vt:vector size="112" baseType="lpstr">
      <vt:lpstr>Arial Black</vt:lpstr>
      <vt:lpstr>Cambria</vt:lpstr>
      <vt:lpstr>Calibri</vt:lpstr>
      <vt:lpstr>Wingdings</vt:lpstr>
      <vt:lpstr>Arial</vt:lpstr>
      <vt:lpstr>Times New Roman</vt:lpstr>
      <vt:lpstr>Ретро</vt:lpstr>
      <vt:lpstr>Отчет мэра Усть-Кутского муниципального образования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Исполнение доходной части, млн. руб.</vt:lpstr>
      <vt:lpstr>Презентация PowerPoint</vt:lpstr>
      <vt:lpstr>«Собственные доходы», млн. руб.</vt:lpstr>
      <vt:lpstr>Презентация PowerPoint</vt:lpstr>
      <vt:lpstr>Источники «собственных» доходов, млн. руб.</vt:lpstr>
      <vt:lpstr>Обеспеченность на душу населения, руб.</vt:lpstr>
      <vt:lpstr>Структура расходов консолидированного бюджета, млн. руб.</vt:lpstr>
      <vt:lpstr>Презентация PowerPoint</vt:lpstr>
      <vt:lpstr>Финансовая поддержка поселений</vt:lpstr>
      <vt:lpstr>Экономика</vt:lpstr>
      <vt:lpstr>Презентация PowerPoint</vt:lpstr>
      <vt:lpstr>Выручка по категориям (кроме добычи полезных ископаемых), млн. руб.</vt:lpstr>
      <vt:lpstr>Обрабатывающие производства Лесная отрасль</vt:lpstr>
      <vt:lpstr>Транспорт</vt:lpstr>
      <vt:lpstr>Презентация PowerPoint</vt:lpstr>
      <vt:lpstr>Презентация PowerPoint</vt:lpstr>
      <vt:lpstr>Сфера торговли и услуг</vt:lpstr>
      <vt:lpstr>Презентация PowerPoint</vt:lpstr>
      <vt:lpstr>Структура потребления, %</vt:lpstr>
      <vt:lpstr>Работа по доступности товаров</vt:lpstr>
      <vt:lpstr>Обеспечение верхнего подрайона</vt:lpstr>
      <vt:lpstr>Обеспечение безопасности</vt:lpstr>
      <vt:lpstr>Сельское хозяйство</vt:lpstr>
      <vt:lpstr>Презентация PowerPoint</vt:lpstr>
      <vt:lpstr>Малый бизнес</vt:lpstr>
      <vt:lpstr>Поддержка малого и среднего бизнеса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Уровень жизни населения</vt:lpstr>
      <vt:lpstr>Положение на рынке труда</vt:lpstr>
      <vt:lpstr>Демографическая ситуация</vt:lpstr>
      <vt:lpstr>Количество правонарушений, ед.</vt:lpstr>
      <vt:lpstr>Транспортная безопасность</vt:lpstr>
      <vt:lpstr>Подростковая преступность</vt:lpstr>
      <vt:lpstr>Профилактика</vt:lpstr>
      <vt:lpstr>Здравоохранение</vt:lpstr>
      <vt:lpstr>Обеспеченность кадрами</vt:lpstr>
      <vt:lpstr>Показатели деятельности ОГБУЗ «Усть-Кутская районная больница»</vt:lpstr>
      <vt:lpstr>Презентация PowerPoint</vt:lpstr>
      <vt:lpstr>Презентация PowerPoint</vt:lpstr>
      <vt:lpstr>Дошкольное образование</vt:lpstr>
      <vt:lpstr>Мероприятия по сокращению очередности</vt:lpstr>
      <vt:lpstr>Количество обучающихся в общеобразовательных учреждениях, чел.</vt:lpstr>
      <vt:lpstr>Презентация PowerPoint</vt:lpstr>
      <vt:lpstr>Презентация PowerPoint</vt:lpstr>
      <vt:lpstr>Центр дополнительного образования</vt:lpstr>
      <vt:lpstr>Реализуемые проекты</vt:lpstr>
      <vt:lpstr>Презентация PowerPoint</vt:lpstr>
      <vt:lpstr>Особые дети</vt:lpstr>
      <vt:lpstr>Достижения детей</vt:lpstr>
      <vt:lpstr>Презентация PowerPoint</vt:lpstr>
      <vt:lpstr>Презентация PowerPoint</vt:lpstr>
      <vt:lpstr>Обмен опытом в сфере образования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Культура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Молодежь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Коммуникации</vt:lpstr>
      <vt:lpstr>Финансирование подготовки, млн. руб.</vt:lpstr>
      <vt:lpstr>Помощь поселениям, млн. руб.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Отчет мэра Усть-Кутского муниципального образования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Компьютер</dc:creator>
  <cp:lastModifiedBy>Даникёрова Фаина Иннокентьевна</cp:lastModifiedBy>
  <cp:revision>1447</cp:revision>
  <dcterms:created xsi:type="dcterms:W3CDTF">2016-03-02T12:29:12Z</dcterms:created>
  <dcterms:modified xsi:type="dcterms:W3CDTF">2020-03-16T09:42:42Z</dcterms:modified>
</cp:coreProperties>
</file>