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9" r:id="rId3"/>
    <p:sldId id="257" r:id="rId4"/>
    <p:sldId id="266" r:id="rId5"/>
    <p:sldId id="267" r:id="rId6"/>
    <p:sldId id="271" r:id="rId7"/>
    <p:sldId id="272" r:id="rId8"/>
    <p:sldId id="273" r:id="rId9"/>
    <p:sldId id="274" r:id="rId10"/>
    <p:sldId id="268" r:id="rId11"/>
    <p:sldId id="269" r:id="rId12"/>
    <p:sldId id="264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468" autoAdjust="0"/>
  </p:normalViewPr>
  <p:slideViewPr>
    <p:cSldViewPr snapToGrid="0" showGuides="1">
      <p:cViewPr varScale="1">
        <p:scale>
          <a:sx n="66" d="100"/>
          <a:sy n="66" d="100"/>
        </p:scale>
        <p:origin x="97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93A8AC-7257-41B3-83B0-9218C2AE8DAA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0A2B05-15AC-415D-9768-89F9ADE46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189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A2B05-15AC-415D-9768-89F9ADE4621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806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0A2B05-15AC-415D-9768-89F9ADE4621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669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5EAC-0747-493F-8F0F-91EBD411DF7E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DA15-4032-4364-A975-F028434F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10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5EAC-0747-493F-8F0F-91EBD411DF7E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DA15-4032-4364-A975-F028434F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276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5EAC-0747-493F-8F0F-91EBD411DF7E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DA15-4032-4364-A975-F028434FD18C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16448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5EAC-0747-493F-8F0F-91EBD411DF7E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DA15-4032-4364-A975-F028434F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990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5EAC-0747-493F-8F0F-91EBD411DF7E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DA15-4032-4364-A975-F028434FD18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7180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5EAC-0747-493F-8F0F-91EBD411DF7E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DA15-4032-4364-A975-F028434F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7496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5EAC-0747-493F-8F0F-91EBD411DF7E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DA15-4032-4364-A975-F028434F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4186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5EAC-0747-493F-8F0F-91EBD411DF7E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DA15-4032-4364-A975-F028434F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7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5EAC-0747-493F-8F0F-91EBD411DF7E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DA15-4032-4364-A975-F028434F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071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5EAC-0747-493F-8F0F-91EBD411DF7E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DA15-4032-4364-A975-F028434F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303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5EAC-0747-493F-8F0F-91EBD411DF7E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DA15-4032-4364-A975-F028434F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82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5EAC-0747-493F-8F0F-91EBD411DF7E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DA15-4032-4364-A975-F028434F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29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5EAC-0747-493F-8F0F-91EBD411DF7E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DA15-4032-4364-A975-F028434F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935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5EAC-0747-493F-8F0F-91EBD411DF7E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DA15-4032-4364-A975-F028434F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59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5EAC-0747-493F-8F0F-91EBD411DF7E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DA15-4032-4364-A975-F028434F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5509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05EAC-0747-493F-8F0F-91EBD411DF7E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EDA15-4032-4364-A975-F028434F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521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05EAC-0747-493F-8F0F-91EBD411DF7E}" type="datetimeFigureOut">
              <a:rPr lang="ru-RU" smtClean="0"/>
              <a:t>25.05.2018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19EDA15-4032-4364-A975-F028434FD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232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4" y="852487"/>
            <a:ext cx="8853054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90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263237"/>
            <a:ext cx="9048558" cy="1260763"/>
          </a:xfrm>
        </p:spPr>
        <p:txBody>
          <a:bodyPr/>
          <a:lstStyle/>
          <a:p>
            <a:r>
              <a:rPr lang="ru-RU" dirty="0" smtClean="0"/>
              <a:t>Эксперты – преподаватели модулей по программе курсов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24" y="1393369"/>
            <a:ext cx="10986654" cy="277090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" y="4164279"/>
            <a:ext cx="9598781" cy="2555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66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4" y="207819"/>
            <a:ext cx="11748653" cy="6470072"/>
          </a:xfrm>
        </p:spPr>
      </p:pic>
    </p:spTree>
    <p:extLst>
      <p:ext uri="{BB962C8B-B14F-4D97-AF65-F5344CB8AC3E}">
        <p14:creationId xmlns:p14="http://schemas.microsoft.com/office/powerpoint/2010/main" val="249450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290286"/>
            <a:ext cx="11756571" cy="6313713"/>
          </a:xfrm>
        </p:spPr>
      </p:pic>
    </p:spTree>
    <p:extLst>
      <p:ext uri="{BB962C8B-B14F-4D97-AF65-F5344CB8AC3E}">
        <p14:creationId xmlns:p14="http://schemas.microsoft.com/office/powerpoint/2010/main" val="281773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5152570"/>
            <a:ext cx="8596668" cy="1436915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СПАСИБО ЗА ВНИМАНИЕ!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87034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1" y="166254"/>
            <a:ext cx="11665527" cy="652549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5900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3" y="256309"/>
            <a:ext cx="11790218" cy="6435436"/>
          </a:xfrm>
          <a:ln>
            <a:solidFill>
              <a:srgbClr val="92D050"/>
            </a:solidFill>
          </a:ln>
        </p:spPr>
      </p:pic>
    </p:spTree>
    <p:extLst>
      <p:ext uri="{BB962C8B-B14F-4D97-AF65-F5344CB8AC3E}">
        <p14:creationId xmlns:p14="http://schemas.microsoft.com/office/powerpoint/2010/main" val="382218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771" y="166255"/>
            <a:ext cx="9644302" cy="665018"/>
          </a:xfrm>
        </p:spPr>
        <p:txBody>
          <a:bodyPr/>
          <a:lstStyle/>
          <a:p>
            <a:r>
              <a:rPr lang="ru-RU" dirty="0" smtClean="0"/>
              <a:t>Программа курса для начинающих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4" y="831273"/>
            <a:ext cx="5902036" cy="585354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831273"/>
            <a:ext cx="5888182" cy="585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58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219" y="235527"/>
            <a:ext cx="9698182" cy="928255"/>
          </a:xfrm>
        </p:spPr>
        <p:txBody>
          <a:bodyPr>
            <a:normAutofit/>
          </a:bodyPr>
          <a:lstStyle/>
          <a:p>
            <a:r>
              <a:rPr lang="ru-RU" dirty="0" smtClean="0"/>
              <a:t>Программа курса для владельцев бизнеса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3" y="914400"/>
            <a:ext cx="5874328" cy="577734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914400"/>
            <a:ext cx="5902036" cy="577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08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6" y="249382"/>
            <a:ext cx="11804072" cy="6331527"/>
          </a:xfr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2564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1" y="235528"/>
            <a:ext cx="11748655" cy="6442364"/>
          </a:xfrm>
        </p:spPr>
      </p:pic>
    </p:spTree>
    <p:extLst>
      <p:ext uri="{BB962C8B-B14F-4D97-AF65-F5344CB8AC3E}">
        <p14:creationId xmlns:p14="http://schemas.microsoft.com/office/powerpoint/2010/main" val="220815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92" y="193964"/>
            <a:ext cx="11651672" cy="6470072"/>
          </a:xfrm>
        </p:spPr>
      </p:pic>
    </p:spTree>
    <p:extLst>
      <p:ext uri="{BB962C8B-B14F-4D97-AF65-F5344CB8AC3E}">
        <p14:creationId xmlns:p14="http://schemas.microsoft.com/office/powerpoint/2010/main" val="372639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27" y="193964"/>
            <a:ext cx="11734799" cy="6511636"/>
          </a:xfrm>
        </p:spPr>
      </p:pic>
    </p:spTree>
    <p:extLst>
      <p:ext uri="{BB962C8B-B14F-4D97-AF65-F5344CB8AC3E}">
        <p14:creationId xmlns:p14="http://schemas.microsoft.com/office/powerpoint/2010/main" val="355452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335</TotalTime>
  <Words>22</Words>
  <Application>Microsoft Office PowerPoint</Application>
  <PresentationFormat>Широкоэкранный</PresentationFormat>
  <Paragraphs>6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Программа курса для начинающих</vt:lpstr>
      <vt:lpstr>Программа курса для владельцев бизнеса</vt:lpstr>
      <vt:lpstr>Презентация PowerPoint</vt:lpstr>
      <vt:lpstr>Презентация PowerPoint</vt:lpstr>
      <vt:lpstr>Презентация PowerPoint</vt:lpstr>
      <vt:lpstr>Презентация PowerPoint</vt:lpstr>
      <vt:lpstr>Эксперты – преподаватели модулей по программе курсов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Тимирбулатова Н.А.</dc:creator>
  <cp:lastModifiedBy>Тимирбулатова Н.А.</cp:lastModifiedBy>
  <cp:revision>14</cp:revision>
  <dcterms:created xsi:type="dcterms:W3CDTF">2018-05-24T04:36:01Z</dcterms:created>
  <dcterms:modified xsi:type="dcterms:W3CDTF">2018-05-25T04:41:46Z</dcterms:modified>
</cp:coreProperties>
</file>