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2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3.xml" ContentType="application/vnd.openxmlformats-officedocument.presentationml.notesSlid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notesSlides/notesSlide4.xml" ContentType="application/vnd.openxmlformats-officedocument.presentationml.notesSlid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notesSlides/notesSlide5.xml" ContentType="application/vnd.openxmlformats-officedocument.presentationml.notesSlide+xml"/>
  <Override PartName="/ppt/charts/chart10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charts/chart11.xml" ContentType="application/vnd.openxmlformats-officedocument.drawingml.chart+xml"/>
  <Override PartName="/ppt/charts/style11.xml" ContentType="application/vnd.ms-office.chartstyle+xml"/>
  <Override PartName="/ppt/charts/colors11.xml" ContentType="application/vnd.ms-office.chartcolorstyle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2.xml" ContentType="application/vnd.openxmlformats-officedocument.drawingml.chart+xml"/>
  <Override PartName="/ppt/charts/style12.xml" ContentType="application/vnd.ms-office.chartstyle+xml"/>
  <Override PartName="/ppt/charts/colors12.xml" ContentType="application/vnd.ms-office.chartcolorstyl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ppt/charts/chart13.xml" ContentType="application/vnd.openxmlformats-officedocument.drawingml.chart+xml"/>
  <Override PartName="/ppt/charts/style13.xml" ContentType="application/vnd.ms-office.chartstyle+xml"/>
  <Override PartName="/ppt/charts/colors13.xml" ContentType="application/vnd.ms-office.chartcolorstyle+xml"/>
  <Override PartName="/ppt/charts/chart14.xml" ContentType="application/vnd.openxmlformats-officedocument.drawingml.chart+xml"/>
  <Override PartName="/ppt/charts/style14.xml" ContentType="application/vnd.ms-office.chartstyle+xml"/>
  <Override PartName="/ppt/charts/colors14.xml" ContentType="application/vnd.ms-office.chartcolorstyl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rts/chart15.xml" ContentType="application/vnd.openxmlformats-officedocument.drawingml.chart+xml"/>
  <Override PartName="/ppt/charts/style15.xml" ContentType="application/vnd.ms-office.chartstyle+xml"/>
  <Override PartName="/ppt/charts/colors15.xml" ContentType="application/vnd.ms-office.chartcolorstyle+xml"/>
  <Override PartName="/ppt/charts/chart16.xml" ContentType="application/vnd.openxmlformats-officedocument.drawingml.chart+xml"/>
  <Override PartName="/ppt/charts/style16.xml" ContentType="application/vnd.ms-office.chartstyle+xml"/>
  <Override PartName="/ppt/charts/colors16.xml" ContentType="application/vnd.ms-office.chartcolorstyle+xml"/>
  <Override PartName="/ppt/charts/chart17.xml" ContentType="application/vnd.openxmlformats-officedocument.drawingml.chart+xml"/>
  <Override PartName="/ppt/charts/style17.xml" ContentType="application/vnd.ms-office.chartstyle+xml"/>
  <Override PartName="/ppt/charts/colors17.xml" ContentType="application/vnd.ms-office.chartcolorstyle+xml"/>
  <Override PartName="/ppt/notesSlides/notesSlide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9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0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rts/chart18.xml" ContentType="application/vnd.openxmlformats-officedocument.drawingml.chart+xml"/>
  <Override PartName="/ppt/charts/style18.xml" ContentType="application/vnd.ms-office.chartstyle+xml"/>
  <Override PartName="/ppt/charts/colors18.xml" ContentType="application/vnd.ms-office.chartcolorstyle+xml"/>
  <Override PartName="/ppt/charts/chart19.xml" ContentType="application/vnd.openxmlformats-officedocument.drawingml.chart+xml"/>
  <Override PartName="/ppt/charts/style19.xml" ContentType="application/vnd.ms-office.chartstyle+xml"/>
  <Override PartName="/ppt/charts/colors19.xml" ContentType="application/vnd.ms-office.chartcolorstyl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11.xml" ContentType="application/vnd.openxmlformats-officedocument.presentationml.notesSlide+xml"/>
  <Override PartName="/ppt/charts/chart20.xml" ContentType="application/vnd.openxmlformats-officedocument.drawingml.chart+xml"/>
  <Override PartName="/ppt/charts/style20.xml" ContentType="application/vnd.ms-office.chartstyle+xml"/>
  <Override PartName="/ppt/charts/colors20.xml" ContentType="application/vnd.ms-office.chartcolorstyle+xml"/>
  <Override PartName="/ppt/charts/chart21.xml" ContentType="application/vnd.openxmlformats-officedocument.drawingml.chart+xml"/>
  <Override PartName="/ppt/charts/style21.xml" ContentType="application/vnd.ms-office.chartstyle+xml"/>
  <Override PartName="/ppt/charts/colors21.xml" ContentType="application/vnd.ms-office.chartcolorstyle+xml"/>
  <Override PartName="/ppt/charts/chart22.xml" ContentType="application/vnd.openxmlformats-officedocument.drawingml.chart+xml"/>
  <Override PartName="/ppt/charts/style22.xml" ContentType="application/vnd.ms-office.chartstyle+xml"/>
  <Override PartName="/ppt/charts/colors22.xml" ContentType="application/vnd.ms-office.chartcolorstyle+xml"/>
  <Override PartName="/ppt/charts/chart23.xml" ContentType="application/vnd.openxmlformats-officedocument.drawingml.chart+xml"/>
  <Override PartName="/ppt/charts/style23.xml" ContentType="application/vnd.ms-office.chartstyle+xml"/>
  <Override PartName="/ppt/charts/colors23.xml" ContentType="application/vnd.ms-office.chartcolorstyle+xml"/>
  <Override PartName="/ppt/notesSlides/notesSlide12.xml" ContentType="application/vnd.openxmlformats-officedocument.presentationml.notesSlide+xml"/>
  <Override PartName="/ppt/charts/chart24.xml" ContentType="application/vnd.openxmlformats-officedocument.drawingml.chart+xml"/>
  <Override PartName="/ppt/charts/style24.xml" ContentType="application/vnd.ms-office.chartstyle+xml"/>
  <Override PartName="/ppt/charts/colors24.xml" ContentType="application/vnd.ms-office.chartcolorstyle+xml"/>
  <Override PartName="/ppt/charts/chart25.xml" ContentType="application/vnd.openxmlformats-officedocument.drawingml.chart+xml"/>
  <Override PartName="/ppt/charts/style25.xml" ContentType="application/vnd.ms-office.chartstyle+xml"/>
  <Override PartName="/ppt/charts/colors25.xml" ContentType="application/vnd.ms-office.chartcolorstyle+xml"/>
  <Override PartName="/ppt/notesSlides/notesSlide13.xml" ContentType="application/vnd.openxmlformats-officedocument.presentationml.notesSlide+xml"/>
  <Override PartName="/ppt/charts/chart26.xml" ContentType="application/vnd.openxmlformats-officedocument.drawingml.chart+xml"/>
  <Override PartName="/ppt/charts/style26.xml" ContentType="application/vnd.ms-office.chartstyle+xml"/>
  <Override PartName="/ppt/charts/colors26.xml" ContentType="application/vnd.ms-office.chartcolorstyle+xml"/>
  <Override PartName="/ppt/notesSlides/notesSlide14.xml" ContentType="application/vnd.openxmlformats-officedocument.presentationml.notesSlide+xml"/>
  <Override PartName="/ppt/charts/chart27.xml" ContentType="application/vnd.openxmlformats-officedocument.drawingml.chart+xml"/>
  <Override PartName="/ppt/charts/style27.xml" ContentType="application/vnd.ms-office.chartstyle+xml"/>
  <Override PartName="/ppt/charts/colors27.xml" ContentType="application/vnd.ms-office.chartcolorstyle+xml"/>
  <Override PartName="/ppt/charts/chart28.xml" ContentType="application/vnd.openxmlformats-officedocument.drawingml.chart+xml"/>
  <Override PartName="/ppt/charts/style28.xml" ContentType="application/vnd.ms-office.chartstyle+xml"/>
  <Override PartName="/ppt/charts/colors28.xml" ContentType="application/vnd.ms-office.chartcolorstyle+xml"/>
  <Override PartName="/ppt/charts/chart29.xml" ContentType="application/vnd.openxmlformats-officedocument.drawingml.chart+xml"/>
  <Override PartName="/ppt/charts/style29.xml" ContentType="application/vnd.ms-office.chartstyle+xml"/>
  <Override PartName="/ppt/charts/colors29.xml" ContentType="application/vnd.ms-office.chartcolorstyl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15.xml" ContentType="application/vnd.openxmlformats-officedocument.presentationml.notesSlide+xml"/>
  <Override PartName="/ppt/charts/chart30.xml" ContentType="application/vnd.openxmlformats-officedocument.drawingml.chart+xml"/>
  <Override PartName="/ppt/charts/style30.xml" ContentType="application/vnd.ms-office.chartstyle+xml"/>
  <Override PartName="/ppt/charts/colors30.xml" ContentType="application/vnd.ms-office.chartcolorstyle+xml"/>
  <Override PartName="/ppt/charts/chart31.xml" ContentType="application/vnd.openxmlformats-officedocument.drawingml.chart+xml"/>
  <Override PartName="/ppt/charts/style31.xml" ContentType="application/vnd.ms-office.chartstyle+xml"/>
  <Override PartName="/ppt/charts/colors31.xml" ContentType="application/vnd.ms-office.chartcolorstyl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16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charts/chart32.xml" ContentType="application/vnd.openxmlformats-officedocument.drawingml.chart+xml"/>
  <Override PartName="/ppt/charts/style32.xml" ContentType="application/vnd.ms-office.chartstyle+xml"/>
  <Override PartName="/ppt/charts/colors32.xml" ContentType="application/vnd.ms-office.chartcolorstyl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charts/chart33.xml" ContentType="application/vnd.openxmlformats-officedocument.drawingml.chart+xml"/>
  <Override PartName="/ppt/charts/style33.xml" ContentType="application/vnd.ms-office.chartstyle+xml"/>
  <Override PartName="/ppt/charts/colors33.xml" ContentType="application/vnd.ms-office.chartcolorstyle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notesSlides/notesSlide17.xml" ContentType="application/vnd.openxmlformats-officedocument.presentationml.notesSlide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charts/chart34.xml" ContentType="application/vnd.openxmlformats-officedocument.drawingml.chart+xml"/>
  <Override PartName="/ppt/charts/style34.xml" ContentType="application/vnd.ms-office.chartstyle+xml"/>
  <Override PartName="/ppt/charts/colors34.xml" ContentType="application/vnd.ms-office.chartcolorstyle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diagrams/data38.xml" ContentType="application/vnd.openxmlformats-officedocument.drawingml.diagramData+xml"/>
  <Override PartName="/ppt/diagrams/layout38.xml" ContentType="application/vnd.openxmlformats-officedocument.drawingml.diagramLayout+xml"/>
  <Override PartName="/ppt/diagrams/quickStyle38.xml" ContentType="application/vnd.openxmlformats-officedocument.drawingml.diagramStyle+xml"/>
  <Override PartName="/ppt/diagrams/colors38.xml" ContentType="application/vnd.openxmlformats-officedocument.drawingml.diagramColors+xml"/>
  <Override PartName="/ppt/diagrams/drawing38.xml" ContentType="application/vnd.ms-office.drawingml.diagramDrawing+xml"/>
  <Override PartName="/ppt/notesSlides/notesSlide18.xml" ContentType="application/vnd.openxmlformats-officedocument.presentationml.notesSlide+xml"/>
  <Override PartName="/ppt/diagrams/data39.xml" ContentType="application/vnd.openxmlformats-officedocument.drawingml.diagramData+xml"/>
  <Override PartName="/ppt/diagrams/layout39.xml" ContentType="application/vnd.openxmlformats-officedocument.drawingml.diagramLayout+xml"/>
  <Override PartName="/ppt/diagrams/quickStyle39.xml" ContentType="application/vnd.openxmlformats-officedocument.drawingml.diagramStyle+xml"/>
  <Override PartName="/ppt/diagrams/colors39.xml" ContentType="application/vnd.openxmlformats-officedocument.drawingml.diagramColors+xml"/>
  <Override PartName="/ppt/diagrams/drawing39.xml" ContentType="application/vnd.ms-office.drawingml.diagramDrawing+xml"/>
  <Override PartName="/ppt/charts/chart35.xml" ContentType="application/vnd.openxmlformats-officedocument.drawingml.chart+xml"/>
  <Override PartName="/ppt/charts/style35.xml" ContentType="application/vnd.ms-office.chartstyle+xml"/>
  <Override PartName="/ppt/charts/colors35.xml" ContentType="application/vnd.ms-office.chartcolorstyle+xml"/>
  <Override PartName="/ppt/charts/chart36.xml" ContentType="application/vnd.openxmlformats-officedocument.drawingml.chart+xml"/>
  <Override PartName="/ppt/charts/style36.xml" ContentType="application/vnd.ms-office.chartstyle+xml"/>
  <Override PartName="/ppt/charts/colors36.xml" ContentType="application/vnd.ms-office.chartcolorstyle+xml"/>
  <Override PartName="/ppt/notesSlides/notesSlide19.xml" ContentType="application/vnd.openxmlformats-officedocument.presentationml.notesSlide+xml"/>
  <Override PartName="/ppt/diagrams/data40.xml" ContentType="application/vnd.openxmlformats-officedocument.drawingml.diagramData+xml"/>
  <Override PartName="/ppt/diagrams/layout40.xml" ContentType="application/vnd.openxmlformats-officedocument.drawingml.diagramLayout+xml"/>
  <Override PartName="/ppt/diagrams/quickStyle40.xml" ContentType="application/vnd.openxmlformats-officedocument.drawingml.diagramStyle+xml"/>
  <Override PartName="/ppt/diagrams/colors40.xml" ContentType="application/vnd.openxmlformats-officedocument.drawingml.diagramColors+xml"/>
  <Override PartName="/ppt/diagrams/drawing40.xml" ContentType="application/vnd.ms-office.drawingml.diagramDrawing+xml"/>
  <Override PartName="/ppt/charts/chart37.xml" ContentType="application/vnd.openxmlformats-officedocument.drawingml.chart+xml"/>
  <Override PartName="/ppt/charts/style37.xml" ContentType="application/vnd.ms-office.chartstyle+xml"/>
  <Override PartName="/ppt/charts/colors37.xml" ContentType="application/vnd.ms-office.chartcolorstyle+xml"/>
  <Override PartName="/ppt/charts/chart38.xml" ContentType="application/vnd.openxmlformats-officedocument.drawingml.chart+xml"/>
  <Override PartName="/ppt/charts/style38.xml" ContentType="application/vnd.ms-office.chartstyle+xml"/>
  <Override PartName="/ppt/charts/colors38.xml" ContentType="application/vnd.ms-office.chartcolorstyle+xml"/>
  <Override PartName="/ppt/notesSlides/notesSlide20.xml" ContentType="application/vnd.openxmlformats-officedocument.presentationml.notesSlide+xml"/>
  <Override PartName="/ppt/diagrams/data41.xml" ContentType="application/vnd.openxmlformats-officedocument.drawingml.diagramData+xml"/>
  <Override PartName="/ppt/diagrams/layout41.xml" ContentType="application/vnd.openxmlformats-officedocument.drawingml.diagramLayout+xml"/>
  <Override PartName="/ppt/diagrams/quickStyle41.xml" ContentType="application/vnd.openxmlformats-officedocument.drawingml.diagramStyle+xml"/>
  <Override PartName="/ppt/diagrams/colors41.xml" ContentType="application/vnd.openxmlformats-officedocument.drawingml.diagramColors+xml"/>
  <Override PartName="/ppt/diagrams/drawing41.xml" ContentType="application/vnd.ms-office.drawingml.diagramDrawing+xml"/>
  <Override PartName="/ppt/notesSlides/notesSlide21.xml" ContentType="application/vnd.openxmlformats-officedocument.presentationml.notesSlide+xml"/>
  <Override PartName="/ppt/charts/chart39.xml" ContentType="application/vnd.openxmlformats-officedocument.drawingml.chart+xml"/>
  <Override PartName="/ppt/charts/style39.xml" ContentType="application/vnd.ms-office.chartstyle+xml"/>
  <Override PartName="/ppt/charts/colors39.xml" ContentType="application/vnd.ms-office.chartcolorstyle+xml"/>
  <Override PartName="/ppt/charts/chart40.xml" ContentType="application/vnd.openxmlformats-officedocument.drawingml.chart+xml"/>
  <Override PartName="/ppt/charts/style40.xml" ContentType="application/vnd.ms-office.chartstyle+xml"/>
  <Override PartName="/ppt/charts/colors40.xml" ContentType="application/vnd.ms-office.chartcolorstyle+xml"/>
  <Override PartName="/ppt/diagrams/data42.xml" ContentType="application/vnd.openxmlformats-officedocument.drawingml.diagramData+xml"/>
  <Override PartName="/ppt/diagrams/layout42.xml" ContentType="application/vnd.openxmlformats-officedocument.drawingml.diagramLayout+xml"/>
  <Override PartName="/ppt/diagrams/quickStyle42.xml" ContentType="application/vnd.openxmlformats-officedocument.drawingml.diagramStyle+xml"/>
  <Override PartName="/ppt/diagrams/colors42.xml" ContentType="application/vnd.openxmlformats-officedocument.drawingml.diagramColors+xml"/>
  <Override PartName="/ppt/diagrams/drawing42.xml" ContentType="application/vnd.ms-office.drawingml.diagramDrawing+xml"/>
  <Override PartName="/ppt/diagrams/data43.xml" ContentType="application/vnd.openxmlformats-officedocument.drawingml.diagramData+xml"/>
  <Override PartName="/ppt/diagrams/layout43.xml" ContentType="application/vnd.openxmlformats-officedocument.drawingml.diagramLayout+xml"/>
  <Override PartName="/ppt/diagrams/quickStyle43.xml" ContentType="application/vnd.openxmlformats-officedocument.drawingml.diagramStyle+xml"/>
  <Override PartName="/ppt/diagrams/colors43.xml" ContentType="application/vnd.openxmlformats-officedocument.drawingml.diagramColors+xml"/>
  <Override PartName="/ppt/diagrams/drawing43.xml" ContentType="application/vnd.ms-office.drawingml.diagramDrawing+xml"/>
  <Override PartName="/ppt/diagrams/data44.xml" ContentType="application/vnd.openxmlformats-officedocument.drawingml.diagramData+xml"/>
  <Override PartName="/ppt/diagrams/layout44.xml" ContentType="application/vnd.openxmlformats-officedocument.drawingml.diagramLayout+xml"/>
  <Override PartName="/ppt/diagrams/quickStyle44.xml" ContentType="application/vnd.openxmlformats-officedocument.drawingml.diagramStyle+xml"/>
  <Override PartName="/ppt/diagrams/colors44.xml" ContentType="application/vnd.openxmlformats-officedocument.drawingml.diagramColors+xml"/>
  <Override PartName="/ppt/diagrams/drawing44.xml" ContentType="application/vnd.ms-office.drawingml.diagramDrawing+xml"/>
  <Override PartName="/ppt/diagrams/data45.xml" ContentType="application/vnd.openxmlformats-officedocument.drawingml.diagramData+xml"/>
  <Override PartName="/ppt/diagrams/layout45.xml" ContentType="application/vnd.openxmlformats-officedocument.drawingml.diagramLayout+xml"/>
  <Override PartName="/ppt/diagrams/quickStyle45.xml" ContentType="application/vnd.openxmlformats-officedocument.drawingml.diagramStyle+xml"/>
  <Override PartName="/ppt/diagrams/colors45.xml" ContentType="application/vnd.openxmlformats-officedocument.drawingml.diagramColors+xml"/>
  <Override PartName="/ppt/diagrams/drawing4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850" r:id="rId1"/>
  </p:sldMasterIdLst>
  <p:notesMasterIdLst>
    <p:notesMasterId r:id="rId90"/>
  </p:notesMasterIdLst>
  <p:sldIdLst>
    <p:sldId id="257" r:id="rId2"/>
    <p:sldId id="258" r:id="rId3"/>
    <p:sldId id="386" r:id="rId4"/>
    <p:sldId id="387" r:id="rId5"/>
    <p:sldId id="388" r:id="rId6"/>
    <p:sldId id="391" r:id="rId7"/>
    <p:sldId id="389" r:id="rId8"/>
    <p:sldId id="302" r:id="rId9"/>
    <p:sldId id="327" r:id="rId10"/>
    <p:sldId id="278" r:id="rId11"/>
    <p:sldId id="329" r:id="rId12"/>
    <p:sldId id="276" r:id="rId13"/>
    <p:sldId id="303" r:id="rId14"/>
    <p:sldId id="364" r:id="rId15"/>
    <p:sldId id="377" r:id="rId16"/>
    <p:sldId id="280" r:id="rId17"/>
    <p:sldId id="354" r:id="rId18"/>
    <p:sldId id="313" r:id="rId19"/>
    <p:sldId id="314" r:id="rId20"/>
    <p:sldId id="373" r:id="rId21"/>
    <p:sldId id="315" r:id="rId22"/>
    <p:sldId id="288" r:id="rId23"/>
    <p:sldId id="265" r:id="rId24"/>
    <p:sldId id="285" r:id="rId25"/>
    <p:sldId id="286" r:id="rId26"/>
    <p:sldId id="266" r:id="rId27"/>
    <p:sldId id="289" r:id="rId28"/>
    <p:sldId id="316" r:id="rId29"/>
    <p:sldId id="263" r:id="rId30"/>
    <p:sldId id="359" r:id="rId31"/>
    <p:sldId id="317" r:id="rId32"/>
    <p:sldId id="290" r:id="rId33"/>
    <p:sldId id="296" r:id="rId34"/>
    <p:sldId id="319" r:id="rId35"/>
    <p:sldId id="260" r:id="rId36"/>
    <p:sldId id="291" r:id="rId37"/>
    <p:sldId id="261" r:id="rId38"/>
    <p:sldId id="298" r:id="rId39"/>
    <p:sldId id="375" r:id="rId40"/>
    <p:sldId id="379" r:id="rId41"/>
    <p:sldId id="297" r:id="rId42"/>
    <p:sldId id="267" r:id="rId43"/>
    <p:sldId id="268" r:id="rId44"/>
    <p:sldId id="282" r:id="rId45"/>
    <p:sldId id="330" r:id="rId46"/>
    <p:sldId id="283" r:id="rId47"/>
    <p:sldId id="284" r:id="rId48"/>
    <p:sldId id="305" r:id="rId49"/>
    <p:sldId id="304" r:id="rId50"/>
    <p:sldId id="344" r:id="rId51"/>
    <p:sldId id="310" r:id="rId52"/>
    <p:sldId id="347" r:id="rId53"/>
    <p:sldId id="381" r:id="rId54"/>
    <p:sldId id="382" r:id="rId55"/>
    <p:sldId id="308" r:id="rId56"/>
    <p:sldId id="309" r:id="rId57"/>
    <p:sldId id="348" r:id="rId58"/>
    <p:sldId id="346" r:id="rId59"/>
    <p:sldId id="292" r:id="rId60"/>
    <p:sldId id="351" r:id="rId61"/>
    <p:sldId id="385" r:id="rId62"/>
    <p:sldId id="293" r:id="rId63"/>
    <p:sldId id="295" r:id="rId64"/>
    <p:sldId id="361" r:id="rId65"/>
    <p:sldId id="311" r:id="rId66"/>
    <p:sldId id="362" r:id="rId67"/>
    <p:sldId id="331" r:id="rId68"/>
    <p:sldId id="312" r:id="rId69"/>
    <p:sldId id="384" r:id="rId70"/>
    <p:sldId id="270" r:id="rId71"/>
    <p:sldId id="340" r:id="rId72"/>
    <p:sldId id="333" r:id="rId73"/>
    <p:sldId id="366" r:id="rId74"/>
    <p:sldId id="367" r:id="rId75"/>
    <p:sldId id="321" r:id="rId76"/>
    <p:sldId id="323" r:id="rId77"/>
    <p:sldId id="378" r:id="rId78"/>
    <p:sldId id="274" r:id="rId79"/>
    <p:sldId id="335" r:id="rId80"/>
    <p:sldId id="336" r:id="rId81"/>
    <p:sldId id="352" r:id="rId82"/>
    <p:sldId id="358" r:id="rId83"/>
    <p:sldId id="357" r:id="rId84"/>
    <p:sldId id="356" r:id="rId85"/>
    <p:sldId id="353" r:id="rId86"/>
    <p:sldId id="275" r:id="rId87"/>
    <p:sldId id="326" r:id="rId88"/>
    <p:sldId id="390" r:id="rId89"/>
  </p:sldIdLst>
  <p:sldSz cx="12192000" cy="6858000"/>
  <p:notesSz cx="6858000" cy="9144000"/>
  <p:embeddedFontLst>
    <p:embeddedFont>
      <p:font typeface="Calibri" panose="020F0502020204030204" pitchFamily="34" charset="0"/>
      <p:regular r:id="rId91"/>
      <p:bold r:id="rId92"/>
      <p:italic r:id="rId93"/>
      <p:boldItalic r:id="rId94"/>
    </p:embeddedFont>
    <p:embeddedFont>
      <p:font typeface="Arial Black" panose="020B0A04020102020204" pitchFamily="34" charset="0"/>
      <p:bold r:id="rId95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AA28"/>
    <a:srgbClr val="BD43AE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Стиль из темы 2 - акцент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Светлый стиль 3 — акцент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84E427A-3D55-4303-BF80-6455036E1DE7}" styleName="Стиль из темы 1 - акцент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Стиль из темы 1 - акцент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58" autoAdjust="0"/>
    <p:restoredTop sz="95411" autoAdjust="0"/>
  </p:normalViewPr>
  <p:slideViewPr>
    <p:cSldViewPr snapToGrid="0">
      <p:cViewPr varScale="1">
        <p:scale>
          <a:sx n="109" d="100"/>
          <a:sy n="109" d="100"/>
        </p:scale>
        <p:origin x="120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97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notesMaster" Target="notesMasters/notesMaster1.xml"/><Relationship Id="rId95" Type="http://schemas.openxmlformats.org/officeDocument/2006/relationships/font" Target="fonts/font5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font" Target="fonts/font3.fntdata"/><Relationship Id="rId98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font" Target="fonts/font1.fntdata"/><Relationship Id="rId9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font" Target="fonts/font4.fntdata"/><Relationship Id="rId9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&#1052;&#1054;&#1048;%20&#1044;&#1054;&#1050;&#1059;&#1052;&#1045;&#1053;&#1058;&#1067;\&#1086;&#1090;&#1095;&#1077;&#1090;&#1085;&#1086;&#1089;&#1090;&#1100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ppt/charts/_rels/chart12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ppt/charts/_rels/chart13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ppt/charts/_rels/chart1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&#1052;&#1054;&#1048;%20&#1044;&#1054;&#1050;&#1059;&#1052;&#1045;&#1053;&#1058;&#1067;\&#1086;&#1090;&#1095;&#1077;&#1090;&#1085;&#1086;&#1089;&#1090;&#1100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ppt/charts/_rels/char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microsoft.com/office/2011/relationships/chartColorStyle" Target="colors15.xml"/><Relationship Id="rId1" Type="http://schemas.microsoft.com/office/2011/relationships/chartStyle" Target="style15.xml"/><Relationship Id="rId4" Type="http://schemas.openxmlformats.org/officeDocument/2006/relationships/oleObject" Target="file:///C:\&#1052;&#1054;&#1048;%20&#1044;&#1054;&#1050;&#1059;&#1052;&#1045;&#1053;&#1058;&#1067;\&#1086;&#1090;&#1095;&#1077;&#1090;&#1085;&#1086;&#1089;&#1090;&#1100;\2019%20&#1075;&#1086;&#1076;\&#1086;&#1090;&#1095;&#1077;&#1090;%20&#1084;&#1101;&#1088;&#1072;\&#1076;&#1072;&#1085;&#1085;&#1099;&#1077;.xlsx" TargetMode="External"/></Relationships>
</file>

<file path=ppt/charts/_rels/char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microsoft.com/office/2011/relationships/chartColorStyle" Target="colors16.xml"/><Relationship Id="rId1" Type="http://schemas.microsoft.com/office/2011/relationships/chartStyle" Target="style16.xml"/><Relationship Id="rId4" Type="http://schemas.openxmlformats.org/officeDocument/2006/relationships/oleObject" Target="file:///C:\&#1052;&#1054;&#1048;%20&#1044;&#1054;&#1050;&#1059;&#1052;&#1045;&#1053;&#1058;&#1067;\&#1086;&#1090;&#1095;&#1077;&#1090;&#1085;&#1086;&#1089;&#1090;&#1100;\2019%20&#1075;&#1086;&#1076;\&#1086;&#1090;&#1095;&#1077;&#1090;%20&#1084;&#1101;&#1088;&#1072;\&#1076;&#1072;&#1085;&#1085;&#1099;&#1077;.xlsx" TargetMode="External"/></Relationships>
</file>

<file path=ppt/charts/_rels/chart17.xml.rels><?xml version="1.0" encoding="UTF-8" standalone="yes"?>
<Relationships xmlns="http://schemas.openxmlformats.org/package/2006/relationships"><Relationship Id="rId3" Type="http://schemas.openxmlformats.org/officeDocument/2006/relationships/oleObject" Target="file:///C:\&#1052;&#1054;&#1048;%20&#1044;&#1054;&#1050;&#1059;&#1052;&#1045;&#1053;&#1058;&#1067;\&#1086;&#1090;&#1095;&#1077;&#1090;&#1085;&#1086;&#1089;&#1090;&#1100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ppt/charts/_rels/chart18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ppt/charts/_rels/chart19.xml.rels><?xml version="1.0" encoding="UTF-8" standalone="yes"?>
<Relationships xmlns="http://schemas.openxmlformats.org/package/2006/relationships"><Relationship Id="rId3" Type="http://schemas.openxmlformats.org/officeDocument/2006/relationships/oleObject" Target="file:///C:\&#1052;&#1054;&#1048;%20&#1044;&#1054;&#1050;&#1059;&#1052;&#1045;&#1053;&#1058;&#1067;\&#1086;&#1090;&#1095;&#1077;&#1090;&#1085;&#1086;&#1089;&#1090;&#1100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ppt/charts/_rels/chart20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ppt/charts/_rels/chart21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ppt/charts/_rels/chart22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ppt/charts/_rels/chart2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&#1052;&#1054;&#1048;%20&#1044;&#1054;&#1050;&#1059;&#1052;&#1045;&#1053;&#1058;&#1067;\&#1086;&#1090;&#1095;&#1077;&#1090;&#1085;&#1086;&#1089;&#1090;&#1100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ppt/charts/_rels/chart24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ppt/charts/_rels/chart25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ppt/charts/_rels/chart26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ppt/charts/_rels/char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microsoft.com/office/2011/relationships/chartColorStyle" Target="colors27.xml"/><Relationship Id="rId1" Type="http://schemas.microsoft.com/office/2011/relationships/chartStyle" Target="style27.xml"/><Relationship Id="rId4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/Relationships>
</file>

<file path=ppt/charts/_rels/chart28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ppt/charts/_rels/chart29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29.xml"/><Relationship Id="rId1" Type="http://schemas.microsoft.com/office/2011/relationships/chartStyle" Target="style29.xml"/></Relationships>
</file>

<file path=ppt/charts/_rels/chart30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30.xml"/><Relationship Id="rId1" Type="http://schemas.microsoft.com/office/2011/relationships/chartStyle" Target="style30.xml"/></Relationships>
</file>

<file path=ppt/charts/_rels/chart31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31.xml"/><Relationship Id="rId1" Type="http://schemas.microsoft.com/office/2011/relationships/chartStyle" Target="style31.xml"/></Relationships>
</file>

<file path=ppt/charts/_rels/chart3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&#1052;&#1054;&#1048;%20&#1044;&#1054;&#1050;&#1059;&#1052;&#1045;&#1053;&#1058;&#1067;\&#1086;&#1090;&#1095;&#1077;&#1090;&#1085;&#1086;&#1089;&#1090;&#1100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32.xml"/><Relationship Id="rId1" Type="http://schemas.microsoft.com/office/2011/relationships/chartStyle" Target="style32.xml"/></Relationships>
</file>

<file path=ppt/charts/_rels/chart33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33.xml"/><Relationship Id="rId1" Type="http://schemas.microsoft.com/office/2011/relationships/chartStyle" Target="style33.xml"/></Relationships>
</file>

<file path=ppt/charts/_rels/chart34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&#1086;&#1090;&#1095;&#1077;&#1090;%20&#1084;&#1101;&#1088;&#1072;%202016\&#1057;&#1041;&#1054;&#1056;\&#1076;&#1080;&#1072;&#1075;&#1088;&#1072;&#1084;&#1084;&#1099;.xlsx" TargetMode="External"/><Relationship Id="rId2" Type="http://schemas.microsoft.com/office/2011/relationships/chartColorStyle" Target="colors34.xml"/><Relationship Id="rId1" Type="http://schemas.microsoft.com/office/2011/relationships/chartStyle" Target="style34.xml"/></Relationships>
</file>

<file path=ppt/charts/_rels/chart35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35.xml"/><Relationship Id="rId1" Type="http://schemas.microsoft.com/office/2011/relationships/chartStyle" Target="style35.xml"/></Relationships>
</file>

<file path=ppt/charts/_rels/char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7" Type="http://schemas.openxmlformats.org/officeDocument/2006/relationships/oleObject" Target="file:///D:\&#1052;&#1086;&#1080;%20&#1076;&#1086;&#1082;&#1091;&#1084;&#1077;&#1085;&#1090;&#1099;\&#1088;&#1072;&#1073;&#1086;&#1090;&#1072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36.xml"/><Relationship Id="rId1" Type="http://schemas.microsoft.com/office/2011/relationships/chartStyle" Target="style36.xml"/><Relationship Id="rId6" Type="http://schemas.openxmlformats.org/officeDocument/2006/relationships/image" Target="../media/image153.png"/><Relationship Id="rId5" Type="http://schemas.openxmlformats.org/officeDocument/2006/relationships/image" Target="../media/image152.png"/><Relationship Id="rId4" Type="http://schemas.openxmlformats.org/officeDocument/2006/relationships/image" Target="../media/image151.png"/></Relationships>
</file>

<file path=ppt/charts/_rels/chart37.xml.rels><?xml version="1.0" encoding="UTF-8" standalone="yes"?>
<Relationships xmlns="http://schemas.openxmlformats.org/package/2006/relationships"><Relationship Id="rId3" Type="http://schemas.openxmlformats.org/officeDocument/2006/relationships/oleObject" Target="file:///C:\&#1052;&#1054;&#1048;%20&#1044;&#1054;&#1050;&#1059;&#1052;&#1045;&#1053;&#1058;&#1067;\&#1086;&#1090;&#1095;&#1077;&#1090;&#1085;&#1086;&#1089;&#1090;&#1100;\2019%20&#1075;&#1086;&#1076;\&#1086;&#1090;&#1095;&#1077;&#1090;%20&#1084;&#1101;&#1088;&#1072;\&#1076;&#1072;&#1085;&#1085;&#1099;&#1077;.xlsx" TargetMode="External"/><Relationship Id="rId2" Type="http://schemas.microsoft.com/office/2011/relationships/chartColorStyle" Target="colors37.xml"/><Relationship Id="rId1" Type="http://schemas.microsoft.com/office/2011/relationships/chartStyle" Target="style37.xml"/></Relationships>
</file>

<file path=ppt/charts/_rels/chart38.xml.rels><?xml version="1.0" encoding="UTF-8" standalone="yes"?>
<Relationships xmlns="http://schemas.openxmlformats.org/package/2006/relationships"><Relationship Id="rId3" Type="http://schemas.openxmlformats.org/officeDocument/2006/relationships/oleObject" Target="file:///D:\&#1086;&#1090;&#1095;&#1077;&#1090;%20&#1084;&#1101;&#1088;&#1072;%202019\&#1076;&#1072;&#1085;&#1085;&#1099;&#1077;.xlsx" TargetMode="External"/><Relationship Id="rId2" Type="http://schemas.microsoft.com/office/2011/relationships/chartColorStyle" Target="colors38.xml"/><Relationship Id="rId1" Type="http://schemas.microsoft.com/office/2011/relationships/chartStyle" Target="style38.xml"/></Relationships>
</file>

<file path=ppt/charts/_rels/chart3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2.xlsx"/><Relationship Id="rId2" Type="http://schemas.microsoft.com/office/2011/relationships/chartColorStyle" Target="colors39.xml"/><Relationship Id="rId1" Type="http://schemas.microsoft.com/office/2011/relationships/chartStyle" Target="style39.xml"/></Relationships>
</file>

<file path=ppt/charts/_rels/chart4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3.xlsx"/><Relationship Id="rId2" Type="http://schemas.microsoft.com/office/2011/relationships/chartColorStyle" Target="colors40.xml"/><Relationship Id="rId1" Type="http://schemas.microsoft.com/office/2011/relationships/chartStyle" Target="style40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5"/>
    </mc:Choice>
    <mc:Fallback>
      <c:style val="5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spPr>
            <a:solidFill>
              <a:schemeClr val="accent3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3541666666666648E-2"/>
                  <c:y val="-3.5917229169597914E-2"/>
                </c:manualLayout>
              </c:layout>
              <c:tx>
                <c:rich>
                  <a:bodyPr/>
                  <a:lstStyle/>
                  <a:p>
                    <a:fld id="{FC77AA77-2E33-4868-B513-2963D42C1AF7}" type="VALUE">
                      <a:rPr lang="en-US" sz="1400"/>
                      <a:pPr/>
                      <a:t>[ЗНАЧЕНИЕ]</a:t>
                    </a:fld>
                    <a:endParaRPr lang="ru-RU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  <c15:dlblFieldTable/>
                  <c15:showDataLabelsRange val="0"/>
                </c:ext>
              </c:extLst>
            </c:dLbl>
            <c:dLbl>
              <c:idx val="1"/>
              <c:layout>
                <c:manualLayout>
                  <c:x val="1.4583333333333334E-2"/>
                  <c:y val="-5.3875843754396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9.3749999999999997E-3"/>
                  <c:y val="-4.4896536461997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9.3749999999999997E-3"/>
                  <c:y val="-5.38758437543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1.2499999999999848E-2"/>
                  <c:y val="-2.9182748700298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1.2499999999999848E-2"/>
                  <c:y val="-3.36724023464980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бюджет!$A$88:$A$93</c:f>
              <c:strCache>
                <c:ptCount val="6"/>
                <c:pt idx="0">
                  <c:v>Образование</c:v>
                </c:pt>
                <c:pt idx="1">
                  <c:v>Общегосударственные вопросы</c:v>
                </c:pt>
                <c:pt idx="2">
                  <c:v>Культура и спорт</c:v>
                </c:pt>
                <c:pt idx="3">
                  <c:v>Жилищно-коммунальное хозяйство</c:v>
                </c:pt>
                <c:pt idx="4">
                  <c:v>Дорожное хозяйство </c:v>
                </c:pt>
                <c:pt idx="5">
                  <c:v>Социальная политика</c:v>
                </c:pt>
              </c:strCache>
            </c:strRef>
          </c:cat>
          <c:val>
            <c:numRef>
              <c:f>бюджет!$B$88:$B$93</c:f>
              <c:numCache>
                <c:formatCode>#\ ##0.0</c:formatCode>
                <c:ptCount val="6"/>
                <c:pt idx="0">
                  <c:v>57.8</c:v>
                </c:pt>
                <c:pt idx="1">
                  <c:v>10.7</c:v>
                </c:pt>
                <c:pt idx="2">
                  <c:v>10.4</c:v>
                </c:pt>
                <c:pt idx="3">
                  <c:v>9.6999999999999993</c:v>
                </c:pt>
                <c:pt idx="4">
                  <c:v>4.5999999999999996</c:v>
                </c:pt>
                <c:pt idx="5">
                  <c:v>3.7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320063248"/>
        <c:axId val="396862384"/>
        <c:axId val="0"/>
      </c:bar3DChart>
      <c:catAx>
        <c:axId val="3200632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96862384"/>
        <c:crosses val="autoZero"/>
        <c:auto val="1"/>
        <c:lblAlgn val="ctr"/>
        <c:lblOffset val="100"/>
        <c:noMultiLvlLbl val="0"/>
      </c:catAx>
      <c:valAx>
        <c:axId val="3968623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2">
                  <a:lumMod val="50000"/>
                </a:schemeClr>
              </a:solidFill>
              <a:round/>
            </a:ln>
            <a:effectLst/>
          </c:spPr>
        </c:majorGridlines>
        <c:numFmt formatCode="#\ ##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2006324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5.1989432294538306E-2"/>
          <c:y val="2.9441173202977448E-2"/>
          <c:w val="0.62209218169960179"/>
          <c:h val="0.90575650324567092"/>
        </c:manualLayout>
      </c:layout>
      <c:bar3DChart>
        <c:barDir val="col"/>
        <c:grouping val="percentStacke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Налоговые и неналоговые доходы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>
              <a:outerShdw blurRad="50800" dist="38100" dir="14700000" algn="t" rotWithShape="0">
                <a:srgbClr val="000000">
                  <a:alpha val="60000"/>
                </a:srgbClr>
              </a:outerShdw>
            </a:effectLst>
            <a:sp3d/>
          </c:spPr>
          <c:invertIfNegative val="0"/>
          <c:dLbls>
            <c:dLbl>
              <c:idx val="0"/>
              <c:layout>
                <c:manualLayout>
                  <c:x val="1.5470990552706619E-2"/>
                  <c:y val="2.51956131858364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2.1659386773789324E-2"/>
                  <c:y val="5.03912263716729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Лист1!$A$2:$A$3</c:f>
              <c:strCache>
                <c:ptCount val="2"/>
                <c:pt idx="0">
                  <c:v>2017 год</c:v>
                </c:pt>
                <c:pt idx="1">
                  <c:v>2018 год </c:v>
                </c:pt>
              </c:strCache>
            </c:strRef>
          </c:cat>
          <c:val>
            <c:numRef>
              <c:f>Лист1!$B$2:$B$3</c:f>
              <c:numCache>
                <c:formatCode>#,##0.00</c:formatCode>
                <c:ptCount val="2"/>
                <c:pt idx="0">
                  <c:v>1212.3</c:v>
                </c:pt>
                <c:pt idx="1">
                  <c:v>1369.2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Безвозмездные поступления от бюджетов других уровней</c:v>
                </c:pt>
              </c:strCache>
            </c:strRef>
          </c:tx>
          <c:spPr>
            <a:solidFill>
              <a:srgbClr val="92D050"/>
            </a:solidFill>
            <a:ln>
              <a:noFill/>
            </a:ln>
            <a:effectLst>
              <a:outerShdw blurRad="50800" dist="38100" dir="14700000" algn="t" rotWithShape="0">
                <a:srgbClr val="000000">
                  <a:alpha val="60000"/>
                </a:srgbClr>
              </a:outerShdw>
            </a:effectLst>
            <a:sp3d/>
          </c:spPr>
          <c:invertIfNegative val="0"/>
          <c:dLbls>
            <c:dLbl>
              <c:idx val="0"/>
              <c:layout>
                <c:manualLayout>
                  <c:x val="1.5470990552706591E-2"/>
                  <c:y val="-2.5195613185836495E-3"/>
                </c:manualLayout>
              </c:layout>
              <c:tx>
                <c:rich>
                  <a:bodyPr/>
                  <a:lstStyle/>
                  <a:p>
                    <a:fld id="{6F4271E6-C4C7-4F62-82F4-EEF7DD187541}" type="VALUE">
                      <a:rPr lang="en-US" smtClean="0"/>
                      <a:pPr/>
                      <a:t>[ЗНАЧЕНИЕ]</a:t>
                    </a:fld>
                    <a:endParaRPr lang="ru-RU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  <c15:dlblFieldTable/>
                  <c15:showDataLabelsRange val="0"/>
                </c:ext>
              </c:extLst>
            </c:dLbl>
            <c:dLbl>
              <c:idx val="1"/>
              <c:layout>
                <c:manualLayout>
                  <c:x val="1.3923891497436015E-2"/>
                  <c:y val="-2.51956131858364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Лист1!$A$2:$A$3</c:f>
              <c:strCache>
                <c:ptCount val="2"/>
                <c:pt idx="0">
                  <c:v>2017 год</c:v>
                </c:pt>
                <c:pt idx="1">
                  <c:v>2018 год </c:v>
                </c:pt>
              </c:strCache>
            </c:strRef>
          </c:cat>
          <c:val>
            <c:numRef>
              <c:f>Лист1!$C$2:$C$3</c:f>
              <c:numCache>
                <c:formatCode>#,##0.00</c:formatCode>
                <c:ptCount val="2"/>
                <c:pt idx="0">
                  <c:v>1117.2</c:v>
                </c:pt>
                <c:pt idx="1">
                  <c:v>1382.1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306449080"/>
        <c:axId val="306448688"/>
        <c:axId val="0"/>
      </c:bar3DChart>
      <c:catAx>
        <c:axId val="3064490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06448688"/>
        <c:crosses val="autoZero"/>
        <c:auto val="1"/>
        <c:lblAlgn val="ctr"/>
        <c:lblOffset val="100"/>
        <c:noMultiLvlLbl val="0"/>
      </c:catAx>
      <c:valAx>
        <c:axId val="3064486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1">
                  <a:lumMod val="50000"/>
                </a:schemeClr>
              </a:solidFill>
              <a:round/>
            </a:ln>
            <a:effectLst/>
          </c:spPr>
        </c:majorGridlines>
        <c:numFmt formatCode="0%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3064490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68564737558141597"/>
          <c:y val="0.3292011205104195"/>
          <c:w val="0.28116576687170808"/>
          <c:h val="0.4289209929055501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rgbClr val="92D050"/>
            </a:solidFill>
            <a:ln>
              <a:noFill/>
            </a:ln>
            <a:effectLst>
              <a:outerShdw blurRad="53975" dist="41275" dir="14700000" algn="t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 prstMaterial="plastic">
              <a:bevelT w="127000" h="38200" prst="relaxedInset"/>
            </a:sp3d>
          </c:spPr>
          <c:invertIfNegative val="0"/>
          <c:dLbls>
            <c:dLbl>
              <c:idx val="0"/>
              <c:layout>
                <c:manualLayout>
                  <c:x val="-1.2367491166077738E-2"/>
                  <c:y val="-7.37100737100737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1.7667844522968199E-2"/>
                  <c:y val="-2.45700245700245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8.8339222614841634E-3"/>
                  <c:y val="-1.9656019656019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1.5901060070671377E-2"/>
                  <c:y val="-1.22850122850123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Лист1!$A$2:$A$5</c:f>
              <c:strCache>
                <c:ptCount val="4"/>
                <c:pt idx="0">
                  <c:v>Иркутск</c:v>
                </c:pt>
                <c:pt idx="1">
                  <c:v>Ангарск</c:v>
                </c:pt>
                <c:pt idx="2">
                  <c:v>Братск</c:v>
                </c:pt>
                <c:pt idx="3">
                  <c:v>Усть-Кутское МО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9445.2999999999993</c:v>
                </c:pt>
                <c:pt idx="1">
                  <c:v>2495.9</c:v>
                </c:pt>
                <c:pt idx="2">
                  <c:v>2358.1</c:v>
                </c:pt>
                <c:pt idx="3">
                  <c:v>1212.5999999999999</c:v>
                </c:pt>
              </c:numCache>
            </c:numRef>
          </c:val>
        </c:ser>
        <c:ser>
          <c:idx val="1"/>
          <c:order val="1"/>
          <c:tx>
            <c:strRef>
              <c:f>Лист1!$C$1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>
              <a:outerShdw blurRad="53975" dist="41275" dir="14700000" algn="t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 prstMaterial="plastic">
              <a:bevelT w="127000" h="38200" prst="relaxedInset"/>
            </a:sp3d>
          </c:spPr>
          <c:invertIfNegative val="0"/>
          <c:dLbls>
            <c:dLbl>
              <c:idx val="0"/>
              <c:layout>
                <c:manualLayout>
                  <c:x val="1.5901060070671345E-2"/>
                  <c:y val="-9.828009828009839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1.9434628975265017E-2"/>
                  <c:y val="-2.70270270270270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3.0035335689045935E-2"/>
                  <c:y val="-1.9656019656019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2.1201413427561839E-2"/>
                  <c:y val="-2.21130221130221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Лист1!$A$2:$A$5</c:f>
              <c:strCache>
                <c:ptCount val="4"/>
                <c:pt idx="0">
                  <c:v>Иркутск</c:v>
                </c:pt>
                <c:pt idx="1">
                  <c:v>Ангарск</c:v>
                </c:pt>
                <c:pt idx="2">
                  <c:v>Братск</c:v>
                </c:pt>
                <c:pt idx="3">
                  <c:v>Усть-Кутское МО</c:v>
                </c:pt>
              </c:strCache>
            </c:strRef>
          </c:cat>
          <c:val>
            <c:numRef>
              <c:f>Лист1!$C$2:$C$5</c:f>
              <c:numCache>
                <c:formatCode>General</c:formatCode>
                <c:ptCount val="4"/>
                <c:pt idx="0">
                  <c:v>10603.6</c:v>
                </c:pt>
                <c:pt idx="1">
                  <c:v>2600.3000000000002</c:v>
                </c:pt>
                <c:pt idx="2">
                  <c:v>2531.9</c:v>
                </c:pt>
                <c:pt idx="3">
                  <c:v>1369.2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46940080"/>
        <c:axId val="219290704"/>
        <c:axId val="0"/>
      </c:bar3DChart>
      <c:catAx>
        <c:axId val="1469400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19290704"/>
        <c:crosses val="autoZero"/>
        <c:auto val="1"/>
        <c:lblAlgn val="ctr"/>
        <c:lblOffset val="100"/>
        <c:noMultiLvlLbl val="0"/>
      </c:catAx>
      <c:valAx>
        <c:axId val="2192907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1469400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бюджет!$B$43</c:f>
              <c:strCache>
                <c:ptCount val="1"/>
                <c:pt idx="0">
                  <c:v>план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tint val="60000"/>
                    <a:satMod val="160000"/>
                  </a:schemeClr>
                </a:gs>
                <a:gs pos="46000">
                  <a:schemeClr val="accent1">
                    <a:tint val="86000"/>
                    <a:satMod val="160000"/>
                  </a:schemeClr>
                </a:gs>
                <a:gs pos="100000">
                  <a:schemeClr val="accent1">
                    <a:shade val="40000"/>
                    <a:satMod val="160000"/>
                  </a:schemeClr>
                </a:gs>
              </a:gsLst>
              <a:path path="circle">
                <a:fillToRect l="50000" t="155000" r="50000" b="-55000"/>
              </a:path>
            </a:gradFill>
            <a:ln>
              <a:noFill/>
            </a:ln>
            <a:effectLst>
              <a:outerShdw blurRad="53975" dist="41275" dir="14700000" algn="t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 prstMaterial="plastic">
              <a:bevelT w="127000" h="38200" prst="relaxedInset"/>
            </a:sp3d>
          </c:spPr>
          <c:invertIfNegative val="0"/>
          <c:dLbls>
            <c:dLbl>
              <c:idx val="0"/>
              <c:layout>
                <c:manualLayout>
                  <c:x val="5.334534541699216E-3"/>
                  <c:y val="-1.8013737247656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2.1338138166796866E-3"/>
                  <c:y val="-2.9272323027442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5.334534541699216E-3"/>
                  <c:y val="-2.25171715595713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1.0669069083398432E-2"/>
                  <c:y val="-2.02654544036140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4.2676276333594512E-3"/>
                  <c:y val="-1.80137372476569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6.4014414500390597E-3"/>
                  <c:y val="-9.00686862382848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бюджет!$A$44:$A$49</c:f>
              <c:strCache>
                <c:ptCount val="6"/>
                <c:pt idx="0">
                  <c:v>НДФЛ</c:v>
                </c:pt>
                <c:pt idx="1">
                  <c:v>от земли</c:v>
                </c:pt>
                <c:pt idx="2">
                  <c:v>от имущества</c:v>
                </c:pt>
                <c:pt idx="3">
                  <c:v>ЕНВД</c:v>
                </c:pt>
                <c:pt idx="4">
                  <c:v>УСН</c:v>
                </c:pt>
                <c:pt idx="5">
                  <c:v>платные услуги</c:v>
                </c:pt>
              </c:strCache>
            </c:strRef>
          </c:cat>
          <c:val>
            <c:numRef>
              <c:f>бюджет!$B$44:$B$49</c:f>
              <c:numCache>
                <c:formatCode>General</c:formatCode>
                <c:ptCount val="6"/>
                <c:pt idx="0">
                  <c:v>961</c:v>
                </c:pt>
                <c:pt idx="1">
                  <c:v>98</c:v>
                </c:pt>
                <c:pt idx="2">
                  <c:v>56</c:v>
                </c:pt>
                <c:pt idx="3">
                  <c:v>39</c:v>
                </c:pt>
                <c:pt idx="4">
                  <c:v>35</c:v>
                </c:pt>
                <c:pt idx="5">
                  <c:v>68</c:v>
                </c:pt>
              </c:numCache>
            </c:numRef>
          </c:val>
        </c:ser>
        <c:ser>
          <c:idx val="1"/>
          <c:order val="1"/>
          <c:tx>
            <c:strRef>
              <c:f>бюджет!$C$43</c:f>
              <c:strCache>
                <c:ptCount val="1"/>
                <c:pt idx="0">
                  <c:v>факт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>
              <a:outerShdw blurRad="53975" dist="41275" dir="14700000" algn="t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 prstMaterial="plastic">
              <a:bevelT w="127000" h="38200" prst="relaxedInset"/>
            </a:sp3d>
          </c:spPr>
          <c:invertIfNegative val="0"/>
          <c:dLbls>
            <c:dLbl>
              <c:idx val="0"/>
              <c:layout>
                <c:manualLayout>
                  <c:x val="4.2676276333593532E-3"/>
                  <c:y val="-1.8013737247656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5.334534541699177E-3"/>
                  <c:y val="-3.15240401833997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1.0669069083398432E-2"/>
                  <c:y val="-2.02654544036142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3.2007207250194518E-3"/>
                  <c:y val="-2.02654544036140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1.0669069083398433E-3"/>
                  <c:y val="-1.57620200916998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1.1735975991738276E-2"/>
                  <c:y val="-1.12585857797856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бюджет!$A$44:$A$49</c:f>
              <c:strCache>
                <c:ptCount val="6"/>
                <c:pt idx="0">
                  <c:v>НДФЛ</c:v>
                </c:pt>
                <c:pt idx="1">
                  <c:v>от земли</c:v>
                </c:pt>
                <c:pt idx="2">
                  <c:v>от имущества</c:v>
                </c:pt>
                <c:pt idx="3">
                  <c:v>ЕНВД</c:v>
                </c:pt>
                <c:pt idx="4">
                  <c:v>УСН</c:v>
                </c:pt>
                <c:pt idx="5">
                  <c:v>платные услуги</c:v>
                </c:pt>
              </c:strCache>
            </c:strRef>
          </c:cat>
          <c:val>
            <c:numRef>
              <c:f>бюджет!$C$44:$C$49</c:f>
              <c:numCache>
                <c:formatCode>General</c:formatCode>
                <c:ptCount val="6"/>
                <c:pt idx="0">
                  <c:v>960</c:v>
                </c:pt>
                <c:pt idx="1">
                  <c:v>100</c:v>
                </c:pt>
                <c:pt idx="2">
                  <c:v>58</c:v>
                </c:pt>
                <c:pt idx="3">
                  <c:v>39</c:v>
                </c:pt>
                <c:pt idx="4">
                  <c:v>37</c:v>
                </c:pt>
                <c:pt idx="5">
                  <c:v>67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19688480"/>
        <c:axId val="219078840"/>
        <c:axId val="0"/>
      </c:bar3DChart>
      <c:catAx>
        <c:axId val="2196884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19078840"/>
        <c:crosses val="autoZero"/>
        <c:auto val="1"/>
        <c:lblAlgn val="ctr"/>
        <c:lblOffset val="100"/>
        <c:noMultiLvlLbl val="0"/>
      </c:catAx>
      <c:valAx>
        <c:axId val="2190788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196884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clustered"/>
        <c:varyColors val="0"/>
        <c:ser>
          <c:idx val="0"/>
          <c:order val="0"/>
          <c:spPr>
            <a:gradFill flip="none" rotWithShape="1">
              <a:gsLst>
                <a:gs pos="100000">
                  <a:schemeClr val="accent1">
                    <a:alpha val="0"/>
                  </a:schemeClr>
                </a:gs>
                <a:gs pos="50000">
                  <a:schemeClr val="accent1"/>
                </a:gs>
              </a:gsLst>
              <a:lin ang="10800000" scaled="1"/>
            </a:gra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8.1460676159246709E-2"/>
                  <c:y val="-2.486282864205599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8.1460676159246875E-2"/>
                  <c:y val="-2.486282864205690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8.9380464119173483E-2"/>
                  <c:y val="-4.972565728411380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8.8249065839184015E-2"/>
                  <c:y val="-2.48628286420571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бюджет!$A$58:$A$61</c:f>
              <c:strCache>
                <c:ptCount val="4"/>
                <c:pt idx="0">
                  <c:v>2018 год</c:v>
                </c:pt>
                <c:pt idx="1">
                  <c:v>2017 год</c:v>
                </c:pt>
                <c:pt idx="2">
                  <c:v>2016 год</c:v>
                </c:pt>
                <c:pt idx="3">
                  <c:v>2015 год</c:v>
                </c:pt>
              </c:strCache>
            </c:strRef>
          </c:cat>
          <c:val>
            <c:numRef>
              <c:f>бюджет!$B$58:$B$61</c:f>
              <c:numCache>
                <c:formatCode>General</c:formatCode>
                <c:ptCount val="4"/>
                <c:pt idx="0">
                  <c:v>27948</c:v>
                </c:pt>
                <c:pt idx="1">
                  <c:v>24386</c:v>
                </c:pt>
                <c:pt idx="2">
                  <c:v>20588</c:v>
                </c:pt>
                <c:pt idx="3">
                  <c:v>17115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gapDepth val="0"/>
        <c:shape val="box"/>
        <c:axId val="219050240"/>
        <c:axId val="219188280"/>
        <c:axId val="0"/>
      </c:bar3DChart>
      <c:catAx>
        <c:axId val="21905024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19188280"/>
        <c:crosses val="autoZero"/>
        <c:auto val="1"/>
        <c:lblAlgn val="ctr"/>
        <c:lblOffset val="100"/>
        <c:noMultiLvlLbl val="0"/>
      </c:catAx>
      <c:valAx>
        <c:axId val="2191882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190502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4.2518846283979332E-2"/>
          <c:y val="0.17750995985236978"/>
          <c:w val="0.85186395996285647"/>
          <c:h val="0.82249004014763016"/>
        </c:manualLayout>
      </c:layout>
      <c:pie3DChart>
        <c:varyColors val="1"/>
        <c:ser>
          <c:idx val="0"/>
          <c:order val="0"/>
          <c:tx>
            <c:strRef>
              <c:f>Лист1!$B$18</c:f>
              <c:strCache>
                <c:ptCount val="1"/>
                <c:pt idx="0">
                  <c:v>Продажи</c:v>
                </c:pt>
              </c:strCache>
            </c:strRef>
          </c:tx>
          <c:explosion val="1"/>
          <c:dPt>
            <c:idx val="0"/>
            <c:bubble3D val="0"/>
            <c:explosion val="13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3"/>
            <c:bubble3D val="0"/>
            <c:explosion val="10"/>
            <c:spPr>
              <a:solidFill>
                <a:srgbClr val="FFC00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4"/>
            <c:bubble3D val="0"/>
            <c:explosion val="7"/>
            <c:spPr>
              <a:solidFill>
                <a:schemeClr val="accent5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5"/>
            <c:bubble3D val="0"/>
            <c:explosion val="8"/>
            <c:spPr>
              <a:solidFill>
                <a:srgbClr val="FF00FF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6"/>
            <c:bubble3D val="0"/>
            <c:explosion val="9"/>
            <c:spPr>
              <a:solidFill>
                <a:srgbClr val="FF000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7"/>
            <c:bubble3D val="0"/>
            <c:explosion val="10"/>
            <c:spPr>
              <a:solidFill>
                <a:srgbClr val="FFFF0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8"/>
            <c:bubble3D val="0"/>
            <c:explosion val="18"/>
            <c:spPr>
              <a:solidFill>
                <a:srgbClr val="0070C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9"/>
            <c:bubble3D val="0"/>
            <c:spPr>
              <a:solidFill>
                <a:schemeClr val="accent4">
                  <a:lumMod val="60000"/>
                </a:schemeClr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10"/>
            <c:bubble3D val="0"/>
            <c:spPr>
              <a:solidFill>
                <a:schemeClr val="accent5">
                  <a:lumMod val="60000"/>
                </a:schemeClr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Lbls>
            <c:dLbl>
              <c:idx val="0"/>
              <c:layout>
                <c:manualLayout>
                  <c:x val="7.4666377838535469E-2"/>
                  <c:y val="-0.1105451715774406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0.15984914692193508"/>
                  <c:y val="2.3868957790436312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0.1609007860464215"/>
                  <c:y val="-0.11934156533283517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9.449002375379506E-2"/>
                  <c:y val="0.12082388686731817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4.5220482352915696E-2"/>
                  <c:y val="0.18617284191922287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-0.12409341668939698"/>
                  <c:y val="-2.1674172933844427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>
                <c:manualLayout>
                  <c:x val="-0.17246881641577208"/>
                  <c:y val="0.10117095685469815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7"/>
              <c:layout>
                <c:manualLayout>
                  <c:x val="-0.18824340328306829"/>
                  <c:y val="5.803502631589908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8"/>
              <c:layout>
                <c:manualLayout>
                  <c:x val="-0.21768929876868792"/>
                  <c:y val="-2.881507649034343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9"/>
              <c:layout>
                <c:manualLayout>
                  <c:x val="-0.14407456005463889"/>
                  <c:y val="-0.1366469199083143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0"/>
              <c:layout>
                <c:manualLayout>
                  <c:x val="4.1013925854970108E-2"/>
                  <c:y val="-0.12342302443331617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spc="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1"/>
            <c:showCatName val="1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Лист1!$A$19:$A$29</c:f>
              <c:strCache>
                <c:ptCount val="11"/>
                <c:pt idx="0">
                  <c:v>Общегосударственные вопросы</c:v>
                </c:pt>
                <c:pt idx="1">
                  <c:v>Национальная оборона</c:v>
                </c:pt>
                <c:pt idx="2">
                  <c:v>Национальная безопасность и правоохр. Деятельность</c:v>
                </c:pt>
                <c:pt idx="3">
                  <c:v>Национальная экономика</c:v>
                </c:pt>
                <c:pt idx="4">
                  <c:v>Жилищно-коммунальное хозяйство</c:v>
                </c:pt>
                <c:pt idx="5">
                  <c:v>Образование</c:v>
                </c:pt>
                <c:pt idx="6">
                  <c:v>Культура</c:v>
                </c:pt>
                <c:pt idx="7">
                  <c:v>Социальная политика</c:v>
                </c:pt>
                <c:pt idx="8">
                  <c:v>Физическая культура и спорт</c:v>
                </c:pt>
                <c:pt idx="9">
                  <c:v>Средства массовой информации</c:v>
                </c:pt>
                <c:pt idx="10">
                  <c:v>Обслуживание муниципального долга</c:v>
                </c:pt>
              </c:strCache>
            </c:strRef>
          </c:cat>
          <c:val>
            <c:numRef>
              <c:f>Лист1!$B$19:$B$29</c:f>
              <c:numCache>
                <c:formatCode>#,##0</c:formatCode>
                <c:ptCount val="11"/>
                <c:pt idx="0">
                  <c:v>290.8</c:v>
                </c:pt>
                <c:pt idx="1">
                  <c:v>1.4</c:v>
                </c:pt>
                <c:pt idx="2">
                  <c:v>8.3000000000000007</c:v>
                </c:pt>
                <c:pt idx="3">
                  <c:v>196.2</c:v>
                </c:pt>
                <c:pt idx="4">
                  <c:v>263.2</c:v>
                </c:pt>
                <c:pt idx="5">
                  <c:v>1572.5</c:v>
                </c:pt>
                <c:pt idx="6">
                  <c:v>188.6</c:v>
                </c:pt>
                <c:pt idx="7">
                  <c:v>101.6</c:v>
                </c:pt>
                <c:pt idx="8">
                  <c:v>95.5</c:v>
                </c:pt>
                <c:pt idx="9">
                  <c:v>3.9</c:v>
                </c:pt>
                <c:pt idx="10">
                  <c:v>3.0000000000000001E-3</c:v>
                </c:pt>
              </c:numCache>
            </c:numRef>
          </c:val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"/>
          <c:y val="8.6332882070190617E-2"/>
          <c:w val="0.8520833333333333"/>
          <c:h val="0.82256763598790406"/>
        </c:manualLayout>
      </c:layout>
      <c:pie3DChart>
        <c:varyColors val="1"/>
        <c:ser>
          <c:idx val="0"/>
          <c:order val="0"/>
          <c:explosion val="4"/>
          <c:dPt>
            <c:idx val="0"/>
            <c:bubble3D val="0"/>
            <c:explosion val="10"/>
            <c:spPr>
              <a:solidFill>
                <a:srgbClr val="FF000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2"/>
            <c:bubble3D val="0"/>
            <c:spPr>
              <a:solidFill>
                <a:srgbClr val="FFFF0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3"/>
            <c:bubble3D val="0"/>
            <c:spPr>
              <a:solidFill>
                <a:srgbClr val="7030A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5"/>
            <c:bubble3D val="0"/>
            <c:spPr>
              <a:solidFill>
                <a:srgbClr val="FFC00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7"/>
            <c:bubble3D val="0"/>
            <c:spPr>
              <a:solidFill>
                <a:srgbClr val="0070C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Lbls>
            <c:dLbl>
              <c:idx val="0"/>
              <c:layout>
                <c:manualLayout>
                  <c:x val="-5.3124999999999999E-2"/>
                  <c:y val="-5.4815898524718576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0.11145833333333334"/>
                  <c:y val="-0.1930472948044436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0.125"/>
                  <c:y val="-0.1072484971135798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0.10625"/>
                  <c:y val="-3.3366199102002655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0.15208333333333332"/>
                  <c:y val="4.7665998717146586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0.13541666666666666"/>
                  <c:y val="0.14538129608729708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>
                <c:manualLayout>
                  <c:x val="9.7916666666666666E-2"/>
                  <c:y val="9.77152973701505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7"/>
              <c:layout>
                <c:manualLayout>
                  <c:x val="6.2500000000000003E-3"/>
                  <c:y val="7.1498998075719966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spc="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1"/>
            <c:showCatName val="1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Лист1!$A$32:$A$39</c:f>
              <c:strCache>
                <c:ptCount val="8"/>
                <c:pt idx="0">
                  <c:v>Усть-Кутское ГП (город)</c:v>
                </c:pt>
                <c:pt idx="1">
                  <c:v>Янтальское ГП</c:v>
                </c:pt>
                <c:pt idx="2">
                  <c:v>Звезднинское ГП</c:v>
                </c:pt>
                <c:pt idx="3">
                  <c:v>Верхнемарковское СП</c:v>
                </c:pt>
                <c:pt idx="4">
                  <c:v>Нийское СП</c:v>
                </c:pt>
                <c:pt idx="5">
                  <c:v>Ручейское СП</c:v>
                </c:pt>
                <c:pt idx="6">
                  <c:v>Подымахинское СП</c:v>
                </c:pt>
                <c:pt idx="7">
                  <c:v>Усть-Кутское МО (Район)</c:v>
                </c:pt>
              </c:strCache>
            </c:strRef>
          </c:cat>
          <c:val>
            <c:numRef>
              <c:f>Лист1!$B$32:$B$39</c:f>
              <c:numCache>
                <c:formatCode>#,##0</c:formatCode>
                <c:ptCount val="8"/>
                <c:pt idx="0">
                  <c:v>578</c:v>
                </c:pt>
                <c:pt idx="1">
                  <c:v>35.200000000000003</c:v>
                </c:pt>
                <c:pt idx="2">
                  <c:v>15.9</c:v>
                </c:pt>
                <c:pt idx="3">
                  <c:v>45.4</c:v>
                </c:pt>
                <c:pt idx="4">
                  <c:v>23.2</c:v>
                </c:pt>
                <c:pt idx="5">
                  <c:v>16.8</c:v>
                </c:pt>
                <c:pt idx="6">
                  <c:v>16.2</c:v>
                </c:pt>
                <c:pt idx="7">
                  <c:v>2169.3000000000002</c:v>
                </c:pt>
              </c:numCache>
            </c:numRef>
          </c:val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stacked"/>
        <c:varyColors val="0"/>
        <c:ser>
          <c:idx val="0"/>
          <c:order val="0"/>
          <c:tx>
            <c:strRef>
              <c:f>бюджет!$B$66</c:f>
              <c:strCache>
                <c:ptCount val="1"/>
                <c:pt idx="0">
                  <c:v>Дотация</c:v>
                </c:pt>
              </c:strCache>
            </c:strRef>
          </c:tx>
          <c:spPr>
            <a:solidFill>
              <a:srgbClr val="7030A0"/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бюджет!$A$67:$A$69</c:f>
              <c:strCache>
                <c:ptCount val="3"/>
                <c:pt idx="0">
                  <c:v>2018 год</c:v>
                </c:pt>
                <c:pt idx="1">
                  <c:v>2017 год</c:v>
                </c:pt>
                <c:pt idx="2">
                  <c:v>2016 год</c:v>
                </c:pt>
              </c:strCache>
            </c:strRef>
          </c:cat>
          <c:val>
            <c:numRef>
              <c:f>бюджет!$B$67:$B$69</c:f>
              <c:numCache>
                <c:formatCode>General</c:formatCode>
                <c:ptCount val="3"/>
                <c:pt idx="0">
                  <c:v>72.7</c:v>
                </c:pt>
                <c:pt idx="1">
                  <c:v>66.7</c:v>
                </c:pt>
                <c:pt idx="2">
                  <c:v>42.1</c:v>
                </c:pt>
              </c:numCache>
            </c:numRef>
          </c:val>
        </c:ser>
        <c:ser>
          <c:idx val="1"/>
          <c:order val="1"/>
          <c:tx>
            <c:strRef>
              <c:f>бюджет!$C$66</c:f>
              <c:strCache>
                <c:ptCount val="1"/>
                <c:pt idx="0">
                  <c:v>Иные МБТ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1"/>
              <c:layout>
                <c:manualLayout>
                  <c:x val="0.14339529679849727"/>
                  <c:y val="-2.41207684458986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0.11760495520498615"/>
                  <c:y val="-2.08221084885137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бюджет!$A$67:$A$69</c:f>
              <c:strCache>
                <c:ptCount val="3"/>
                <c:pt idx="0">
                  <c:v>2018 год</c:v>
                </c:pt>
                <c:pt idx="1">
                  <c:v>2017 год</c:v>
                </c:pt>
                <c:pt idx="2">
                  <c:v>2016 год</c:v>
                </c:pt>
              </c:strCache>
            </c:strRef>
          </c:cat>
          <c:val>
            <c:numRef>
              <c:f>бюджет!$C$67:$C$69</c:f>
              <c:numCache>
                <c:formatCode>General</c:formatCode>
                <c:ptCount val="3"/>
                <c:pt idx="0">
                  <c:v>100.3</c:v>
                </c:pt>
                <c:pt idx="1">
                  <c:v>20.2</c:v>
                </c:pt>
                <c:pt idx="2">
                  <c:v>0.6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79"/>
        <c:shape val="box"/>
        <c:axId val="146355248"/>
        <c:axId val="146355640"/>
        <c:axId val="0"/>
      </c:bar3DChart>
      <c:catAx>
        <c:axId val="1463552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7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1" i="0" u="none" strike="noStrike" kern="1200" cap="all" spc="120" normalizeH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146355640"/>
        <c:crosses val="autoZero"/>
        <c:auto val="1"/>
        <c:lblAlgn val="ctr"/>
        <c:lblOffset val="100"/>
        <c:noMultiLvlLbl val="0"/>
      </c:catAx>
      <c:valAx>
        <c:axId val="14635564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463552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бюджет!$B$76</c:f>
              <c:strCache>
                <c:ptCount val="1"/>
                <c:pt idx="0">
                  <c:v>Дотация</c:v>
                </c:pt>
              </c:strCache>
            </c:strRef>
          </c:tx>
          <c:spPr>
            <a:solidFill>
              <a:srgbClr val="7030A0"/>
            </a:solidFill>
            <a:ln>
              <a:noFill/>
            </a:ln>
            <a:effectLst/>
            <a:sp3d/>
          </c:spPr>
          <c:invertIfNegative val="0"/>
          <c:dLbls>
            <c:dLbl>
              <c:idx val="1"/>
              <c:layout>
                <c:manualLayout>
                  <c:x val="0"/>
                  <c:y val="-2.57973566850193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0"/>
                  <c:y val="-3.0956828022023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>
                <c:manualLayout>
                  <c:x val="-3.515151548701041E-3"/>
                  <c:y val="-1.0318942674007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бюджет!$A$77:$A$83</c:f>
              <c:strCache>
                <c:ptCount val="7"/>
                <c:pt idx="0">
                  <c:v>Усть-Кутское ГП</c:v>
                </c:pt>
                <c:pt idx="1">
                  <c:v>Янтальское ГП</c:v>
                </c:pt>
                <c:pt idx="2">
                  <c:v>Звезднинское ГП</c:v>
                </c:pt>
                <c:pt idx="3">
                  <c:v>Нийское СП</c:v>
                </c:pt>
                <c:pt idx="4">
                  <c:v>Верхнемарковское СП</c:v>
                </c:pt>
                <c:pt idx="5">
                  <c:v>Подымахинское СП</c:v>
                </c:pt>
                <c:pt idx="6">
                  <c:v>Ручейское СП</c:v>
                </c:pt>
              </c:strCache>
            </c:strRef>
          </c:cat>
          <c:val>
            <c:numRef>
              <c:f>бюджет!$B$77:$B$83</c:f>
              <c:numCache>
                <c:formatCode>#,##0</c:formatCode>
                <c:ptCount val="7"/>
                <c:pt idx="0">
                  <c:v>34.200000000000003</c:v>
                </c:pt>
                <c:pt idx="1">
                  <c:v>9.1</c:v>
                </c:pt>
                <c:pt idx="2">
                  <c:v>3</c:v>
                </c:pt>
                <c:pt idx="3">
                  <c:v>7.5</c:v>
                </c:pt>
                <c:pt idx="4">
                  <c:v>0</c:v>
                </c:pt>
                <c:pt idx="5">
                  <c:v>8.6</c:v>
                </c:pt>
                <c:pt idx="6">
                  <c:v>10.4</c:v>
                </c:pt>
              </c:numCache>
            </c:numRef>
          </c:val>
        </c:ser>
        <c:ser>
          <c:idx val="1"/>
          <c:order val="1"/>
          <c:tx>
            <c:strRef>
              <c:f>бюджет!$C$76</c:f>
              <c:strCache>
                <c:ptCount val="1"/>
                <c:pt idx="0">
                  <c:v>Иные МБТ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7.030303097402049E-3"/>
                  <c:y val="-1.54784140110116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7.030303097402049E-3"/>
                  <c:y val="-2.8377092353521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5.2727273230515608E-3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7.030303097402082E-3"/>
                  <c:y val="-1.54784140110116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8.787878871752473E-3"/>
                  <c:y val="-1.2898678342509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1.0545454646103122E-2"/>
                  <c:y val="-7.73920700550590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>
                <c:manualLayout>
                  <c:x val="1.0545454646103122E-2"/>
                  <c:y val="-7.739207005505805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бюджет!$A$77:$A$83</c:f>
              <c:strCache>
                <c:ptCount val="7"/>
                <c:pt idx="0">
                  <c:v>Усть-Кутское ГП</c:v>
                </c:pt>
                <c:pt idx="1">
                  <c:v>Янтальское ГП</c:v>
                </c:pt>
                <c:pt idx="2">
                  <c:v>Звезднинское ГП</c:v>
                </c:pt>
                <c:pt idx="3">
                  <c:v>Нийское СП</c:v>
                </c:pt>
                <c:pt idx="4">
                  <c:v>Верхнемарковское СП</c:v>
                </c:pt>
                <c:pt idx="5">
                  <c:v>Подымахинское СП</c:v>
                </c:pt>
                <c:pt idx="6">
                  <c:v>Ручейское СП</c:v>
                </c:pt>
              </c:strCache>
            </c:strRef>
          </c:cat>
          <c:val>
            <c:numRef>
              <c:f>бюджет!$C$77:$C$83</c:f>
              <c:numCache>
                <c:formatCode>#,##0</c:formatCode>
                <c:ptCount val="7"/>
                <c:pt idx="0">
                  <c:v>51.3</c:v>
                </c:pt>
                <c:pt idx="1">
                  <c:v>9.1</c:v>
                </c:pt>
                <c:pt idx="2">
                  <c:v>7.5</c:v>
                </c:pt>
                <c:pt idx="3">
                  <c:v>11.2</c:v>
                </c:pt>
                <c:pt idx="4">
                  <c:v>11.5</c:v>
                </c:pt>
                <c:pt idx="5">
                  <c:v>3.5</c:v>
                </c:pt>
                <c:pt idx="6">
                  <c:v>6.2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45823768"/>
        <c:axId val="219874024"/>
        <c:axId val="0"/>
      </c:bar3DChart>
      <c:catAx>
        <c:axId val="145823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19874024"/>
        <c:crosses val="autoZero"/>
        <c:auto val="1"/>
        <c:lblAlgn val="ctr"/>
        <c:lblOffset val="100"/>
        <c:noMultiLvlLbl val="0"/>
      </c:catAx>
      <c:valAx>
        <c:axId val="2198740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7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1458237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Объем выручки, млн. руб.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0"/>
      <c:rotY val="0"/>
      <c:depthPercent val="60"/>
      <c:rAngAx val="0"/>
      <c:perspective val="100"/>
    </c:view3D>
    <c:floor>
      <c:thickness val="0"/>
      <c:spPr>
        <a:solidFill>
          <a:schemeClr val="lt1">
            <a:lumMod val="95000"/>
          </a:schemeClr>
        </a:solidFill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экономика!$A$2</c:f>
              <c:strCache>
                <c:ptCount val="1"/>
                <c:pt idx="0">
                  <c:v>Выручка, всего</c:v>
                </c:pt>
              </c:strCache>
            </c:strRef>
          </c:tx>
          <c:spPr>
            <a:solidFill>
              <a:srgbClr val="00B050"/>
            </a:solidFill>
            <a:ln w="9525" cap="flat" cmpd="sng" algn="ctr">
              <a:solidFill>
                <a:schemeClr val="accent1">
                  <a:lumMod val="75000"/>
                </a:schemeClr>
              </a:solidFill>
              <a:round/>
            </a:ln>
            <a:effectLst/>
            <a:sp3d contourW="9525">
              <a:contourClr>
                <a:schemeClr val="accent1">
                  <a:lumMod val="75000"/>
                </a:schemeClr>
              </a:contourClr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экономика!$B$1:$C$1</c:f>
              <c:strCache>
                <c:ptCount val="2"/>
                <c:pt idx="0">
                  <c:v>2017 год</c:v>
                </c:pt>
                <c:pt idx="1">
                  <c:v>2018 год</c:v>
                </c:pt>
              </c:strCache>
            </c:strRef>
          </c:cat>
          <c:val>
            <c:numRef>
              <c:f>экономика!$B$2:$C$2</c:f>
              <c:numCache>
                <c:formatCode>_-* #,##0.0\ _р_._-;\-* #,##0.0\ _р_._-;_-* "-"?\ _р_._-;_-@_-</c:formatCode>
                <c:ptCount val="2"/>
                <c:pt idx="0">
                  <c:v>196173.1</c:v>
                </c:pt>
                <c:pt idx="1">
                  <c:v>282669.59999999998</c:v>
                </c:pt>
              </c:numCache>
            </c:numRef>
          </c:val>
        </c:ser>
        <c:ser>
          <c:idx val="1"/>
          <c:order val="1"/>
          <c:tx>
            <c:strRef>
              <c:f>экономика!$A$3</c:f>
              <c:strCache>
                <c:ptCount val="1"/>
                <c:pt idx="0">
                  <c:v>Добыча полезных ископаемых</c:v>
                </c:pt>
              </c:strCache>
            </c:strRef>
          </c:tx>
          <c:spPr>
            <a:solidFill>
              <a:srgbClr val="FFC000"/>
            </a:solidFill>
            <a:ln w="9525" cap="flat" cmpd="sng" algn="ctr">
              <a:solidFill>
                <a:schemeClr val="accent2">
                  <a:lumMod val="75000"/>
                </a:schemeClr>
              </a:solidFill>
              <a:round/>
            </a:ln>
            <a:effectLst/>
            <a:sp3d contourW="9525">
              <a:contourClr>
                <a:schemeClr val="accent2">
                  <a:lumMod val="75000"/>
                </a:schemeClr>
              </a:contourClr>
            </a:sp3d>
          </c:spPr>
          <c:invertIfNegative val="0"/>
          <c:dLbls>
            <c:dLbl>
              <c:idx val="0"/>
              <c:layout>
                <c:manualLayout>
                  <c:x val="3.469997864616689E-2"/>
                  <c:y val="-2.6114991917717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2.402306213965397E-2"/>
                  <c:y val="-7.834497575315558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экономика!$B$1:$C$1</c:f>
              <c:strCache>
                <c:ptCount val="2"/>
                <c:pt idx="0">
                  <c:v>2017 год</c:v>
                </c:pt>
                <c:pt idx="1">
                  <c:v>2018 год</c:v>
                </c:pt>
              </c:strCache>
            </c:strRef>
          </c:cat>
          <c:val>
            <c:numRef>
              <c:f>экономика!$B$3:$C$3</c:f>
              <c:numCache>
                <c:formatCode>_-* #,##0.0\ _р_._-;\-* #,##0.0\ _р_._-;_-* "-"?\ _р_._-;_-@_-</c:formatCode>
                <c:ptCount val="2"/>
                <c:pt idx="0">
                  <c:v>157924.1</c:v>
                </c:pt>
                <c:pt idx="1">
                  <c:v>242247.6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5"/>
        <c:shape val="box"/>
        <c:axId val="219874808"/>
        <c:axId val="219875200"/>
        <c:axId val="0"/>
      </c:bar3DChart>
      <c:catAx>
        <c:axId val="2198748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cap="all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19875200"/>
        <c:crosses val="autoZero"/>
        <c:auto val="1"/>
        <c:lblAlgn val="ctr"/>
        <c:lblOffset val="100"/>
        <c:noMultiLvlLbl val="0"/>
      </c:catAx>
      <c:valAx>
        <c:axId val="2198752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198748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Структура промышленности по объему производства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8.30522682936186E-2"/>
          <c:y val="0.14304362119382064"/>
          <c:w val="0.91664149560172037"/>
          <c:h val="0.85695641577516457"/>
        </c:manualLayout>
      </c:layout>
      <c:pie3DChart>
        <c:varyColors val="1"/>
        <c:ser>
          <c:idx val="0"/>
          <c:order val="0"/>
          <c:dPt>
            <c:idx val="0"/>
            <c:bubble3D val="0"/>
            <c:explosion val="6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2"/>
            <c:bubble3D val="0"/>
            <c:spPr>
              <a:solidFill>
                <a:srgbClr val="FFFF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4"/>
            <c:bubble3D val="0"/>
            <c:explosion val="1"/>
            <c:spPr>
              <a:solidFill>
                <a:schemeClr val="accent5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5"/>
            <c:bubble3D val="0"/>
            <c:explosion val="1"/>
            <c:spPr>
              <a:solidFill>
                <a:srgbClr val="FF0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6"/>
            <c:bubble3D val="0"/>
            <c:explosion val="1"/>
            <c:spPr>
              <a:solidFill>
                <a:schemeClr val="accent1">
                  <a:lumMod val="60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7"/>
            <c:bubble3D val="0"/>
            <c:spPr>
              <a:solidFill>
                <a:srgbClr val="FFC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8"/>
            <c:bubble3D val="0"/>
            <c:explosion val="6"/>
            <c:spPr>
              <a:solidFill>
                <a:schemeClr val="accent3">
                  <a:lumMod val="60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Lbls>
            <c:dLbl>
              <c:idx val="0"/>
              <c:layout>
                <c:manualLayout>
                  <c:x val="-0.2214885104097549"/>
                  <c:y val="-0.2597490402167895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100" b="1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1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2.8225262179761328E-2"/>
                  <c:y val="3.7486156214217331E-2"/>
                </c:manualLayout>
              </c:layout>
              <c:tx>
                <c:rich>
                  <a:bodyPr/>
                  <a:lstStyle/>
                  <a:p>
                    <a:fld id="{21A6C438-FA77-4D98-B094-EE351677DCB3}" type="CATEGORYNAME">
                      <a:rPr lang="ru-RU"/>
                      <a:pPr/>
                      <a:t>[ИМЯ КАТЕГОРИИ]</a:t>
                    </a:fld>
                    <a:r>
                      <a:rPr lang="ru-RU" baseline="0" dirty="0"/>
                      <a:t>
</a:t>
                    </a:r>
                    <a:fld id="{FB986E25-A4EE-4E46-8D57-A7287783466C}" type="PERCENTAGE">
                      <a:rPr lang="ru-RU" baseline="0" smtClean="0"/>
                      <a:pPr/>
                      <a:t>[ПРОЦЕНТ]</a:t>
                    </a:fld>
                    <a:endParaRPr lang="ru-RU" baseline="0" dirty="0"/>
                  </a:p>
                </c:rich>
              </c:tx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dLbl>
              <c:idx val="2"/>
              <c:layout>
                <c:manualLayout>
                  <c:x val="-1.4523075086919641E-2"/>
                  <c:y val="-1.2135686459909581E-2"/>
                </c:manualLayout>
              </c:layout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1.9008796395623265E-2"/>
                  <c:y val="-0.12790304208627162"/>
                </c:manualLayout>
              </c:layout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8.2847170618248367E-2"/>
                  <c:y val="-0.14442704459862699"/>
                </c:manualLayout>
              </c:layout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>
                <c:manualLayout>
                  <c:x val="0.16940570692984339"/>
                  <c:y val="-8.0336732698777003E-2"/>
                </c:manualLayout>
              </c:layout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7"/>
              <c:layout>
                <c:manualLayout>
                  <c:x val="0.23456496133194843"/>
                  <c:y val="-4.4914000334559889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100" b="1" i="0" u="none" strike="noStrike" kern="120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3172570477017267"/>
                      <c:h val="7.8058436349483173E-2"/>
                    </c:manualLayout>
                  </c15:layout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экономика!$A$13:$A$21</c:f>
              <c:strCache>
                <c:ptCount val="8"/>
                <c:pt idx="0">
                  <c:v>Добыча полезных ископаемых</c:v>
                </c:pt>
                <c:pt idx="2">
                  <c:v>Обрабатывающие производства</c:v>
                </c:pt>
                <c:pt idx="4">
                  <c:v>Строительство</c:v>
                </c:pt>
                <c:pt idx="5">
                  <c:v>Транспорт</c:v>
                </c:pt>
                <c:pt idx="6">
                  <c:v>Торговля</c:v>
                </c:pt>
                <c:pt idx="7">
                  <c:v>Прочие</c:v>
                </c:pt>
              </c:strCache>
            </c:strRef>
          </c:cat>
          <c:val>
            <c:numRef>
              <c:f>экономика!$B$13:$B$21</c:f>
              <c:numCache>
                <c:formatCode>General</c:formatCode>
                <c:ptCount val="9"/>
                <c:pt idx="0" formatCode="_-* #,##0.0\ _р_._-;\-* #,##0.0\ _р_._-;_-* &quot;-&quot;?\ _р_._-;_-@_-">
                  <c:v>242247.6</c:v>
                </c:pt>
                <c:pt idx="2" formatCode="_-* #,##0.0\ _р_._-;\-* #,##0.0\ _р_._-;_-* &quot;-&quot;?\ _р_._-;_-@_-">
                  <c:v>5898</c:v>
                </c:pt>
                <c:pt idx="4" formatCode="_-* #,##0.0\ _р_._-;\-* #,##0.0\ _р_._-;_-* &quot;-&quot;?\ _р_._-;_-@_-">
                  <c:v>5026.6000000000004</c:v>
                </c:pt>
                <c:pt idx="5" formatCode="_-* #,##0.0\ _р_._-;\-* #,##0.0\ _р_._-;_-* &quot;-&quot;?\ _р_._-;_-@_-">
                  <c:v>3756.9</c:v>
                </c:pt>
                <c:pt idx="6" formatCode="_-* #,##0.0\ _р_._-;\-* #,##0.0\ _р_._-;_-* &quot;-&quot;?\ _р_._-;_-@_-">
                  <c:v>5650</c:v>
                </c:pt>
                <c:pt idx="7" formatCode="_-* #,##0.0\ _р_._-;\-* #,##0.0\ _р_._-;_-* &quot;-&quot;?\ _р_._-;_-@_-">
                  <c:v>18330.099999999999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экономика!$B$24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3.1581973374323943E-3"/>
                  <c:y val="-2.13221445861525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3.8599743772195598E-17"/>
                  <c:y val="-3.31677804673485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0"/>
                  <c:y val="-1.658389023367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7.3691271206757095E-3"/>
                  <c:y val="-1.65838902336743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5.2636622290541E-3"/>
                  <c:y val="-1.8953017409913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-9.4745920122972418E-3"/>
                  <c:y val="-3.3167780467348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>
                <c:manualLayout>
                  <c:x val="-2.1054648916216091E-2"/>
                  <c:y val="-9.476508704956736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экономика!$A$25:$A$31</c:f>
              <c:strCache>
                <c:ptCount val="7"/>
                <c:pt idx="0">
                  <c:v>Лесозаготовки</c:v>
                </c:pt>
                <c:pt idx="1">
                  <c:v>Обрабатывающие производства</c:v>
                </c:pt>
                <c:pt idx="2">
                  <c:v>Обеспечение эл.энергией, газом и паром</c:v>
                </c:pt>
                <c:pt idx="3">
                  <c:v>Строительство</c:v>
                </c:pt>
                <c:pt idx="4">
                  <c:v>Транспорт</c:v>
                </c:pt>
                <c:pt idx="5">
                  <c:v>Торговля</c:v>
                </c:pt>
                <c:pt idx="6">
                  <c:v>Прочие</c:v>
                </c:pt>
              </c:strCache>
            </c:strRef>
          </c:cat>
          <c:val>
            <c:numRef>
              <c:f>экономика!$B$25:$B$31</c:f>
              <c:numCache>
                <c:formatCode>_-* #,##0.0\ _р_._-;\-* #,##0.0\ _р_._-;_-* "-"?\ _р_._-;_-@_-</c:formatCode>
                <c:ptCount val="7"/>
                <c:pt idx="0">
                  <c:v>854.8</c:v>
                </c:pt>
                <c:pt idx="1">
                  <c:v>5889.5</c:v>
                </c:pt>
                <c:pt idx="2">
                  <c:v>803.7</c:v>
                </c:pt>
                <c:pt idx="3">
                  <c:v>4933.1000000000004</c:v>
                </c:pt>
                <c:pt idx="4">
                  <c:v>6219</c:v>
                </c:pt>
                <c:pt idx="5">
                  <c:v>1893.4</c:v>
                </c:pt>
                <c:pt idx="6">
                  <c:v>17665.400000000001</c:v>
                </c:pt>
              </c:numCache>
            </c:numRef>
          </c:val>
        </c:ser>
        <c:ser>
          <c:idx val="1"/>
          <c:order val="1"/>
          <c:tx>
            <c:strRef>
              <c:f>экономика!$C$24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8949184024594484E-2"/>
                  <c:y val="-1.42147630574350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2.5265578699459272E-2"/>
                  <c:y val="-2.6060398938631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1.0527324458108046E-2"/>
                  <c:y val="-1.6583890233674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1.1580056903918851E-2"/>
                  <c:y val="-1.18456358811960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2.2107381362026897E-2"/>
                  <c:y val="-2.13221445861526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1.0527324458108046E-2"/>
                  <c:y val="-2.84295261148702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>
                <c:manualLayout>
                  <c:x val="9.4745920122972418E-3"/>
                  <c:y val="-2.3691271762391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экономика!$A$25:$A$31</c:f>
              <c:strCache>
                <c:ptCount val="7"/>
                <c:pt idx="0">
                  <c:v>Лесозаготовки</c:v>
                </c:pt>
                <c:pt idx="1">
                  <c:v>Обрабатывающие производства</c:v>
                </c:pt>
                <c:pt idx="2">
                  <c:v>Обеспечение эл.энергией, газом и паром</c:v>
                </c:pt>
                <c:pt idx="3">
                  <c:v>Строительство</c:v>
                </c:pt>
                <c:pt idx="4">
                  <c:v>Транспорт</c:v>
                </c:pt>
                <c:pt idx="5">
                  <c:v>Торговля</c:v>
                </c:pt>
                <c:pt idx="6">
                  <c:v>Прочие</c:v>
                </c:pt>
              </c:strCache>
            </c:strRef>
          </c:cat>
          <c:val>
            <c:numRef>
              <c:f>экономика!$C$25:$C$31</c:f>
              <c:numCache>
                <c:formatCode>_-* #,##0.0\ _р_._-;\-* #,##0.0\ _р_._-;_-* "-"?\ _р_._-;_-@_-</c:formatCode>
                <c:ptCount val="7"/>
                <c:pt idx="0">
                  <c:v>1024.0999999999999</c:v>
                </c:pt>
                <c:pt idx="1">
                  <c:v>5898</c:v>
                </c:pt>
                <c:pt idx="2">
                  <c:v>763.3</c:v>
                </c:pt>
                <c:pt idx="3">
                  <c:v>5026.6000000000004</c:v>
                </c:pt>
                <c:pt idx="4">
                  <c:v>3756.9</c:v>
                </c:pt>
                <c:pt idx="5">
                  <c:v>5650</c:v>
                </c:pt>
                <c:pt idx="6">
                  <c:v>18330.099999999999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19876376"/>
        <c:axId val="219876768"/>
        <c:axId val="0"/>
      </c:bar3DChart>
      <c:catAx>
        <c:axId val="2198763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19876768"/>
        <c:crosses val="autoZero"/>
        <c:auto val="1"/>
        <c:lblAlgn val="ctr"/>
        <c:lblOffset val="100"/>
        <c:noMultiLvlLbl val="0"/>
      </c:catAx>
      <c:valAx>
        <c:axId val="2198767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198763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Доля ООО «Инд </a:t>
            </a:r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</a:rPr>
              <a:t>Тимбер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»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"/>
          <c:y val="0.1867994798925669"/>
          <c:w val="1"/>
          <c:h val="0.73070246427529895"/>
        </c:manualLayout>
      </c:layout>
      <c:pie3DChart>
        <c:varyColors val="1"/>
        <c:ser>
          <c:idx val="0"/>
          <c:order val="0"/>
          <c:spPr>
            <a:solidFill>
              <a:srgbClr val="92D050"/>
            </a:solidFill>
          </c:spPr>
          <c:dPt>
            <c:idx val="0"/>
            <c:bubble3D val="0"/>
            <c:spPr>
              <a:solidFill>
                <a:srgbClr val="FF0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1"/>
            <c:bubble3D val="0"/>
            <c:explosion val="5"/>
            <c:spPr>
              <a:solidFill>
                <a:srgbClr val="92D05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Lbls>
            <c:dLbl>
              <c:idx val="0"/>
              <c:layout>
                <c:manualLayout>
                  <c:x val="6.6289698162729657E-2"/>
                  <c:y val="-2.6165427238261884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100" b="1" i="0" u="none" strike="noStrike" kern="120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3.3342410323709534E-2"/>
                  <c:y val="-0.10291776027996501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100" b="1" i="0" u="none" strike="noStrike" kern="120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экономика!$A$41:$A$42</c:f>
              <c:strCache>
                <c:ptCount val="2"/>
                <c:pt idx="0">
                  <c:v>иные</c:v>
                </c:pt>
                <c:pt idx="1">
                  <c:v>ООО "Инд Тимбер"</c:v>
                </c:pt>
              </c:strCache>
            </c:strRef>
          </c:cat>
          <c:val>
            <c:numRef>
              <c:f>экономика!$B$41:$B$42</c:f>
              <c:numCache>
                <c:formatCode>_-* #,##0.0\ _р_._-;\-* #,##0.0\ _р_._-;_-* "-"?\ _р_._-;_-@_-</c:formatCode>
                <c:ptCount val="2"/>
                <c:pt idx="0">
                  <c:v>2017.7</c:v>
                </c:pt>
                <c:pt idx="1">
                  <c:v>4904.3999999999996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Производство, тыс. куб</a:t>
            </a: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. м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лесник!$B$2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rgbClr val="00B05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2.1248117784841893E-3"/>
                  <c:y val="-3.286385887689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8.4992471139367573E-3"/>
                  <c:y val="-6.16197353941820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0"/>
                  <c:y val="-2.87558765172849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лесник!$A$3:$A$5</c:f>
              <c:strCache>
                <c:ptCount val="3"/>
                <c:pt idx="0">
                  <c:v>древесина</c:v>
                </c:pt>
                <c:pt idx="1">
                  <c:v>пиломатериал</c:v>
                </c:pt>
                <c:pt idx="2">
                  <c:v>щепа технологическая</c:v>
                </c:pt>
              </c:strCache>
            </c:strRef>
          </c:cat>
          <c:val>
            <c:numRef>
              <c:f>лесник!$B$3:$B$5</c:f>
              <c:numCache>
                <c:formatCode>_-* #\ ##0.0\ _₽_-;\-* #\ ##0.0\ _₽_-;_-* "-"?\ _₽_-;_-@_-</c:formatCode>
                <c:ptCount val="3"/>
                <c:pt idx="0">
                  <c:v>2674</c:v>
                </c:pt>
                <c:pt idx="1">
                  <c:v>445.6</c:v>
                </c:pt>
                <c:pt idx="2">
                  <c:v>48</c:v>
                </c:pt>
              </c:numCache>
            </c:numRef>
          </c:val>
        </c:ser>
        <c:ser>
          <c:idx val="1"/>
          <c:order val="1"/>
          <c:tx>
            <c:strRef>
              <c:f>лесник!$C$2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5.3120294462104693E-2"/>
                  <c:y val="-2.05399117980606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4.0371423791199595E-2"/>
                  <c:y val="-4.92957883153455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2.1248117784841893E-2"/>
                  <c:y val="-2.464789415767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лесник!$A$3:$A$5</c:f>
              <c:strCache>
                <c:ptCount val="3"/>
                <c:pt idx="0">
                  <c:v>древесина</c:v>
                </c:pt>
                <c:pt idx="1">
                  <c:v>пиломатериал</c:v>
                </c:pt>
                <c:pt idx="2">
                  <c:v>щепа технологическая</c:v>
                </c:pt>
              </c:strCache>
            </c:strRef>
          </c:cat>
          <c:val>
            <c:numRef>
              <c:f>лесник!$C$3:$C$5</c:f>
              <c:numCache>
                <c:formatCode>_-* #\ ##0.0\ _₽_-;\-* #\ ##0.0\ _₽_-;_-* "-"?\ _₽_-;_-@_-</c:formatCode>
                <c:ptCount val="3"/>
                <c:pt idx="0">
                  <c:v>2682</c:v>
                </c:pt>
                <c:pt idx="1">
                  <c:v>509.6</c:v>
                </c:pt>
                <c:pt idx="2">
                  <c:v>74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20506280"/>
        <c:axId val="220506672"/>
        <c:axId val="0"/>
      </c:bar3DChart>
      <c:catAx>
        <c:axId val="2205062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506672"/>
        <c:crosses val="autoZero"/>
        <c:auto val="1"/>
        <c:lblAlgn val="ctr"/>
        <c:lblOffset val="100"/>
        <c:noMultiLvlLbl val="0"/>
      </c:catAx>
      <c:valAx>
        <c:axId val="2205066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\ ##0.0\ _₽_-;\-* #\ 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5062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Оборот розничной торговли, млн. руб.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areaChart>
        <c:grouping val="stacked"/>
        <c:varyColors val="0"/>
        <c:ser>
          <c:idx val="0"/>
          <c:order val="0"/>
          <c:spPr>
            <a:blipFill>
              <a:blip xmlns:r="http://schemas.openxmlformats.org/officeDocument/2006/relationships" r:embed="rId3"/>
              <a:stretch>
                <a:fillRect/>
              </a:stretch>
            </a:blipFill>
            <a:ln>
              <a:noFill/>
            </a:ln>
            <a:effectLst>
              <a:innerShdw dist="12700" dir="16200000">
                <a:schemeClr val="lt1"/>
              </a:innerShdw>
            </a:effectLst>
          </c:spPr>
          <c:cat>
            <c:strRef>
              <c:f>торговля!$B$2:$C$2</c:f>
              <c:strCache>
                <c:ptCount val="2"/>
                <c:pt idx="0">
                  <c:v>2017 год</c:v>
                </c:pt>
                <c:pt idx="1">
                  <c:v>2018 год</c:v>
                </c:pt>
              </c:strCache>
            </c:strRef>
          </c:cat>
          <c:val>
            <c:numRef>
              <c:f>торговля!$B$3:$C$3</c:f>
              <c:numCache>
                <c:formatCode>_-* #\ ##0.0\ _₽_-;\-* #\ ##0.0\ _₽_-;_-* "-"?\ _₽_-;_-@_-</c:formatCode>
                <c:ptCount val="2"/>
                <c:pt idx="0">
                  <c:v>6638.2089552238795</c:v>
                </c:pt>
                <c:pt idx="1">
                  <c:v>6671.4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20507456"/>
        <c:axId val="220507848"/>
      </c:areaChart>
      <c:catAx>
        <c:axId val="2205074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cap="all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507848"/>
        <c:crosses val="autoZero"/>
        <c:auto val="1"/>
        <c:lblAlgn val="ctr"/>
        <c:lblOffset val="100"/>
        <c:noMultiLvlLbl val="0"/>
      </c:catAx>
      <c:valAx>
        <c:axId val="2205078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1">
                  <a:lumMod val="75000"/>
                </a:schemeClr>
              </a:solidFill>
              <a:round/>
            </a:ln>
            <a:effectLst/>
          </c:spPr>
        </c:majorGridlines>
        <c:numFmt formatCode="_-* #\ ##0.0\ _₽_-;\-* #\ ##0.0\ _₽_-;_-* &quot;-&quot;?\ _₽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50745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zero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ru-RU"/>
    </a:p>
  </c:txPr>
  <c:externalData r:id="rId4">
    <c:autoUpdate val="0"/>
  </c:externalData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</a:rPr>
              <a:t>Оборот обществ. питания, млн. руб.</a:t>
            </a:r>
            <a:endParaRPr lang="ru-RU" sz="1600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areaChart>
        <c:grouping val="stacked"/>
        <c:varyColors val="0"/>
        <c:ser>
          <c:idx val="0"/>
          <c:order val="0"/>
          <c:spPr>
            <a:blipFill>
              <a:blip xmlns:r="http://schemas.openxmlformats.org/officeDocument/2006/relationships" r:embed="rId3"/>
              <a:stretch>
                <a:fillRect/>
              </a:stretch>
            </a:blipFill>
            <a:ln>
              <a:noFill/>
            </a:ln>
            <a:effectLst>
              <a:innerShdw dist="12700" dir="16200000">
                <a:schemeClr val="lt1"/>
              </a:innerShdw>
            </a:effectLst>
          </c:spPr>
          <c:cat>
            <c:strRef>
              <c:f>торговля!$B$4:$C$4</c:f>
              <c:strCache>
                <c:ptCount val="2"/>
                <c:pt idx="0">
                  <c:v>2017 год</c:v>
                </c:pt>
                <c:pt idx="1">
                  <c:v>2018 год</c:v>
                </c:pt>
              </c:strCache>
            </c:strRef>
          </c:cat>
          <c:val>
            <c:numRef>
              <c:f>торговля!$B$5:$C$5</c:f>
              <c:numCache>
                <c:formatCode>_-* #\ ##0.0\ _₽_-;\-* #\ ##0.0\ _₽_-;_-* "-"?\ _₽_-;_-@_-</c:formatCode>
                <c:ptCount val="2"/>
                <c:pt idx="0">
                  <c:v>193.18181818181816</c:v>
                </c:pt>
                <c:pt idx="1">
                  <c:v>195.5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20508632"/>
        <c:axId val="220509024"/>
      </c:areaChart>
      <c:catAx>
        <c:axId val="2205086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cap="all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509024"/>
        <c:crosses val="autoZero"/>
        <c:auto val="1"/>
        <c:lblAlgn val="ctr"/>
        <c:lblOffset val="100"/>
        <c:noMultiLvlLbl val="0"/>
      </c:catAx>
      <c:valAx>
        <c:axId val="2205090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1">
                  <a:lumMod val="75000"/>
                </a:schemeClr>
              </a:solidFill>
              <a:round/>
            </a:ln>
            <a:effectLst/>
          </c:spPr>
        </c:majorGridlines>
        <c:numFmt formatCode="_-* #\ ##0.0\ _₽_-;\-* #\ ##0.0\ _₽_-;_-* &quot;-&quot;?\ _₽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508632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zero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ru-RU"/>
    </a:p>
  </c:txPr>
  <c:externalData r:id="rId4">
    <c:autoUpdate val="0"/>
  </c:externalData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торговля!$B$7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4304097222808841E-2"/>
                  <c:y val="-3.1445067504998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1.5734506945089724E-2"/>
                  <c:y val="-4.3539324237690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торговля!$A$8:$A$10</c:f>
              <c:strCache>
                <c:ptCount val="2"/>
                <c:pt idx="0">
                  <c:v>продовольственные</c:v>
                </c:pt>
                <c:pt idx="1">
                  <c:v>непродовольственные</c:v>
                </c:pt>
              </c:strCache>
            </c:strRef>
          </c:cat>
          <c:val>
            <c:numRef>
              <c:f>торговля!$B$8:$B$10</c:f>
              <c:numCache>
                <c:formatCode>_-* #\ ##0.0\ _₽_-;\-* #\ ##0.0\ _₽_-;_-* "-"?\ _₽_-;_-@_-</c:formatCode>
                <c:ptCount val="3"/>
                <c:pt idx="0">
                  <c:v>45.015105740181269</c:v>
                </c:pt>
                <c:pt idx="1">
                  <c:v>55</c:v>
                </c:pt>
              </c:numCache>
            </c:numRef>
          </c:val>
        </c:ser>
        <c:ser>
          <c:idx val="1"/>
          <c:order val="1"/>
          <c:tx>
            <c:strRef>
              <c:f>торговля!$C$7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2.2886555556494145E-2"/>
                  <c:y val="-3.38639188515370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2.5747375001055912E-2"/>
                  <c:y val="-3.87016215446137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торговля!$A$8:$A$10</c:f>
              <c:strCache>
                <c:ptCount val="2"/>
                <c:pt idx="0">
                  <c:v>продовольственные</c:v>
                </c:pt>
                <c:pt idx="1">
                  <c:v>непродовольственные</c:v>
                </c:pt>
              </c:strCache>
            </c:strRef>
          </c:cat>
          <c:val>
            <c:numRef>
              <c:f>торговля!$C$8:$C$10</c:f>
              <c:numCache>
                <c:formatCode>_-* #\ ##0.0\ _₽_-;\-* #\ ##0.0\ _₽_-;_-* "-"?\ _₽_-;_-@_-</c:formatCode>
                <c:ptCount val="3"/>
                <c:pt idx="0">
                  <c:v>44.7</c:v>
                </c:pt>
                <c:pt idx="1">
                  <c:v>55.3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20816224"/>
        <c:axId val="220816616"/>
        <c:axId val="0"/>
      </c:bar3DChart>
      <c:catAx>
        <c:axId val="2208162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816616"/>
        <c:crosses val="autoZero"/>
        <c:auto val="1"/>
        <c:lblAlgn val="ctr"/>
        <c:lblOffset val="100"/>
        <c:noMultiLvlLbl val="0"/>
      </c:catAx>
      <c:valAx>
        <c:axId val="2208166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1">
                  <a:lumMod val="75000"/>
                </a:schemeClr>
              </a:solidFill>
              <a:round/>
            </a:ln>
            <a:effectLst/>
          </c:spPr>
        </c:majorGridlines>
        <c:numFmt formatCode="_-* #\ ##0.0\ _₽_-;\-* #\ ##0.0\ _₽_-;_-* &quot;-&quot;?\ _₽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8162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800" b="1" dirty="0" smtClean="0">
                <a:solidFill>
                  <a:schemeClr val="accent1">
                    <a:lumMod val="50000"/>
                  </a:schemeClr>
                </a:solidFill>
              </a:rPr>
              <a:t>Производственные показатели, тонн</a:t>
            </a:r>
            <a:endParaRPr lang="ru-RU" sz="1800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Pt>
            <c:idx val="0"/>
            <c:invertIfNegative val="0"/>
            <c:bubble3D val="0"/>
            <c:spPr>
              <a:solidFill>
                <a:srgbClr val="00B050"/>
              </a:solidFill>
              <a:ln>
                <a:noFill/>
              </a:ln>
              <a:effectLst/>
              <a:sp3d/>
            </c:spPr>
          </c:dPt>
          <c:dPt>
            <c:idx val="1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  <a:sp3d/>
            </c:spPr>
          </c:dPt>
          <c:dPt>
            <c:idx val="2"/>
            <c:invertIfNegative val="0"/>
            <c:bubble3D val="0"/>
            <c:spPr>
              <a:solidFill>
                <a:srgbClr val="FFFF00"/>
              </a:solidFill>
              <a:ln>
                <a:noFill/>
              </a:ln>
              <a:effectLst/>
              <a:sp3d/>
            </c:spPr>
          </c:dPt>
          <c:dLbls>
            <c:dLbl>
              <c:idx val="0"/>
              <c:layout>
                <c:manualLayout>
                  <c:x val="-8.5707322377786166E-2"/>
                  <c:y val="1.11011171919592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8.18115349969777E-2"/>
                  <c:y val="4.440446876783717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8.18115349969777E-2"/>
                  <c:y val="4.4404468767837175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600" b="1" i="0" u="none" strike="noStrike" kern="120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сельхоз!$A$2:$A$4</c:f>
              <c:strCache>
                <c:ptCount val="3"/>
                <c:pt idx="0">
                  <c:v>молоко</c:v>
                </c:pt>
                <c:pt idx="1">
                  <c:v>мясо</c:v>
                </c:pt>
                <c:pt idx="2">
                  <c:v>зерно</c:v>
                </c:pt>
              </c:strCache>
            </c:strRef>
          </c:cat>
          <c:val>
            <c:numRef>
              <c:f>сельхоз!$B$2:$B$4</c:f>
              <c:numCache>
                <c:formatCode>General</c:formatCode>
                <c:ptCount val="3"/>
                <c:pt idx="0">
                  <c:v>612</c:v>
                </c:pt>
                <c:pt idx="1">
                  <c:v>203</c:v>
                </c:pt>
                <c:pt idx="2">
                  <c:v>376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20817792"/>
        <c:axId val="220818184"/>
        <c:axId val="0"/>
      </c:bar3DChart>
      <c:catAx>
        <c:axId val="22081779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818184"/>
        <c:crosses val="autoZero"/>
        <c:auto val="1"/>
        <c:lblAlgn val="ctr"/>
        <c:lblOffset val="100"/>
        <c:noMultiLvlLbl val="0"/>
      </c:catAx>
      <c:valAx>
        <c:axId val="22081818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81779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dPt>
            <c:idx val="0"/>
            <c:bubble3D val="0"/>
            <c:explosion val="3"/>
            <c:spPr>
              <a:solidFill>
                <a:srgbClr val="00B0F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1"/>
            <c:bubble3D val="0"/>
            <c:explosion val="4"/>
            <c:spPr>
              <a:solidFill>
                <a:srgbClr val="FF0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2"/>
            <c:bubble3D val="0"/>
            <c:explosion val="4"/>
            <c:spPr>
              <a:solidFill>
                <a:srgbClr val="FFFF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3"/>
            <c:bubble3D val="0"/>
            <c:explosion val="2"/>
            <c:spPr>
              <a:solidFill>
                <a:srgbClr val="7030A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4"/>
            <c:bubble3D val="0"/>
            <c:explosion val="1"/>
            <c:spPr>
              <a:solidFill>
                <a:srgbClr val="92D05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5"/>
            <c:bubble3D val="0"/>
            <c:explosion val="3"/>
            <c:spPr>
              <a:solidFill>
                <a:srgbClr val="FFC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6"/>
            <c:bubble3D val="0"/>
            <c:explosion val="5"/>
            <c:spPr>
              <a:solidFill>
                <a:schemeClr val="accent1">
                  <a:lumMod val="60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Lbls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  <c15:layout/>
              </c:ext>
            </c:extLst>
          </c:dLbls>
          <c:cat>
            <c:strRef>
              <c:f>экономика!$A$1:$A$7</c:f>
              <c:strCache>
                <c:ptCount val="7"/>
                <c:pt idx="0">
                  <c:v>оптовая и розничная торговля</c:v>
                </c:pt>
                <c:pt idx="1">
                  <c:v>операции с недвижимым имуществом</c:v>
                </c:pt>
                <c:pt idx="2">
                  <c:v>транспорт и связь</c:v>
                </c:pt>
                <c:pt idx="3">
                  <c:v>обрабатывающие производства</c:v>
                </c:pt>
                <c:pt idx="4">
                  <c:v>сельское хозяйство, лесное хозяйство</c:v>
                </c:pt>
                <c:pt idx="5">
                  <c:v>строительство</c:v>
                </c:pt>
                <c:pt idx="6">
                  <c:v>прочие</c:v>
                </c:pt>
              </c:strCache>
            </c:strRef>
          </c:cat>
          <c:val>
            <c:numRef>
              <c:f>экономика!$B$1:$B$7</c:f>
              <c:numCache>
                <c:formatCode>General</c:formatCode>
                <c:ptCount val="7"/>
                <c:pt idx="0">
                  <c:v>40.1</c:v>
                </c:pt>
                <c:pt idx="1">
                  <c:v>15</c:v>
                </c:pt>
                <c:pt idx="2">
                  <c:v>11.7</c:v>
                </c:pt>
                <c:pt idx="3">
                  <c:v>10.5</c:v>
                </c:pt>
                <c:pt idx="4">
                  <c:v>7.3</c:v>
                </c:pt>
                <c:pt idx="5">
                  <c:v>6.4</c:v>
                </c:pt>
                <c:pt idx="6">
                  <c:v>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Зарплата по видам деятельности, руб.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spPr>
            <a:solidFill>
              <a:srgbClr val="0070C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экономика!$A$69:$A$80</c:f>
              <c:strCache>
                <c:ptCount val="12"/>
                <c:pt idx="0">
                  <c:v>Добыча полезных ископаемых</c:v>
                </c:pt>
                <c:pt idx="1">
                  <c:v>Строительство</c:v>
                </c:pt>
                <c:pt idx="2">
                  <c:v>Лесозаготовки</c:v>
                </c:pt>
                <c:pt idx="3">
                  <c:v>Транспорт</c:v>
                </c:pt>
                <c:pt idx="4">
                  <c:v>Обрабатыв.производство</c:v>
                </c:pt>
                <c:pt idx="5">
                  <c:v>Госуправление</c:v>
                </c:pt>
                <c:pt idx="6">
                  <c:v>Обеспечение эл.энергией, газом, паром</c:v>
                </c:pt>
                <c:pt idx="7">
                  <c:v>Торговля</c:v>
                </c:pt>
                <c:pt idx="8">
                  <c:v>Здравоохранение</c:v>
                </c:pt>
                <c:pt idx="9">
                  <c:v>Образование</c:v>
                </c:pt>
                <c:pt idx="10">
                  <c:v>Прочие</c:v>
                </c:pt>
                <c:pt idx="11">
                  <c:v>Малый бизнес</c:v>
                </c:pt>
              </c:strCache>
            </c:strRef>
          </c:cat>
          <c:val>
            <c:numRef>
              <c:f>экономика!$B$69:$B$80</c:f>
              <c:numCache>
                <c:formatCode>_-* #,##0.0\ _р_._-;\-* #,##0.0\ _р_._-;_-* "-"?\ _р_._-;_-@_-</c:formatCode>
                <c:ptCount val="12"/>
                <c:pt idx="0">
                  <c:v>94394</c:v>
                </c:pt>
                <c:pt idx="1">
                  <c:v>65868.399999999994</c:v>
                </c:pt>
                <c:pt idx="2">
                  <c:v>61636.4</c:v>
                </c:pt>
                <c:pt idx="3">
                  <c:v>58051.3</c:v>
                </c:pt>
                <c:pt idx="4">
                  <c:v>54980</c:v>
                </c:pt>
                <c:pt idx="5">
                  <c:v>54595.1</c:v>
                </c:pt>
                <c:pt idx="6">
                  <c:v>49230.8</c:v>
                </c:pt>
                <c:pt idx="7">
                  <c:v>42278</c:v>
                </c:pt>
                <c:pt idx="8">
                  <c:v>44267</c:v>
                </c:pt>
                <c:pt idx="9">
                  <c:v>39571.4</c:v>
                </c:pt>
                <c:pt idx="10">
                  <c:v>37643.699999999997</c:v>
                </c:pt>
                <c:pt idx="11">
                  <c:v>18593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220819360"/>
        <c:axId val="220819752"/>
      </c:barChart>
      <c:catAx>
        <c:axId val="22081936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819752"/>
        <c:crosses val="autoZero"/>
        <c:auto val="1"/>
        <c:lblAlgn val="ctr"/>
        <c:lblOffset val="100"/>
        <c:noMultiLvlLbl val="0"/>
      </c:catAx>
      <c:valAx>
        <c:axId val="22081975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8193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Среднемесячная зарплата,</a:t>
            </a:r>
            <a:r>
              <a:rPr lang="ru-RU" sz="1600" b="1" baseline="0" dirty="0" smtClean="0">
                <a:solidFill>
                  <a:schemeClr val="accent1">
                    <a:lumMod val="50000"/>
                  </a:schemeClr>
                </a:solidFill>
              </a:rPr>
              <a:t> руб.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экономика!$B$87:$C$87</c:f>
              <c:strCache>
                <c:ptCount val="2"/>
                <c:pt idx="0">
                  <c:v>2017 год</c:v>
                </c:pt>
                <c:pt idx="1">
                  <c:v>2018 год</c:v>
                </c:pt>
              </c:strCache>
            </c:strRef>
          </c:cat>
          <c:val>
            <c:numRef>
              <c:f>экономика!$B$88:$C$88</c:f>
              <c:numCache>
                <c:formatCode>_-* #,##0.0\ _р_._-;\-* #,##0.0\ _р_._-;_-* "-"?\ _р_._-;_-@_-</c:formatCode>
                <c:ptCount val="2"/>
                <c:pt idx="0">
                  <c:v>57957.4</c:v>
                </c:pt>
                <c:pt idx="1">
                  <c:v>63249.599999999999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1259976"/>
        <c:axId val="221260368"/>
      </c:barChart>
      <c:catAx>
        <c:axId val="2212599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1260368"/>
        <c:crosses val="autoZero"/>
        <c:auto val="1"/>
        <c:lblAlgn val="ctr"/>
        <c:lblOffset val="100"/>
        <c:noMultiLvlLbl val="0"/>
      </c:catAx>
      <c:valAx>
        <c:axId val="2212603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125997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Уровень безработицы, %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clustered"/>
        <c:varyColors val="0"/>
        <c:ser>
          <c:idx val="0"/>
          <c:order val="0"/>
          <c:spPr>
            <a:solidFill>
              <a:srgbClr val="00B0F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6.6666666666666666E-2"/>
                  <c:y val="-8.4875562720133283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7.4999999999999997E-2"/>
                  <c:y val="-4.62962962962962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6.9444444444444448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экономика!$A$60:$A$62</c:f>
              <c:strCache>
                <c:ptCount val="3"/>
                <c:pt idx="0">
                  <c:v>на 01.01.2017</c:v>
                </c:pt>
                <c:pt idx="1">
                  <c:v>на 01.01.2018</c:v>
                </c:pt>
                <c:pt idx="2">
                  <c:v>на 01.01.2019</c:v>
                </c:pt>
              </c:strCache>
            </c:strRef>
          </c:cat>
          <c:val>
            <c:numRef>
              <c:f>экономика!$B$60:$B$62</c:f>
              <c:numCache>
                <c:formatCode>_-* #,##0.0\ _р_._-;\-* #,##0.0\ _р_._-;_-* "-"?\ _р_._-;_-@_-</c:formatCode>
                <c:ptCount val="3"/>
                <c:pt idx="0">
                  <c:v>1.7</c:v>
                </c:pt>
                <c:pt idx="1">
                  <c:v>1.4</c:v>
                </c:pt>
                <c:pt idx="2">
                  <c:v>1.1000000000000001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21261152"/>
        <c:axId val="221261544"/>
        <c:axId val="0"/>
      </c:bar3DChart>
      <c:catAx>
        <c:axId val="22126115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1261544"/>
        <c:crosses val="autoZero"/>
        <c:auto val="1"/>
        <c:lblAlgn val="ctr"/>
        <c:lblOffset val="100"/>
        <c:noMultiLvlLbl val="0"/>
      </c:catAx>
      <c:valAx>
        <c:axId val="22126154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126115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демография!$B$2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rgbClr val="00B050"/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2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/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демография!$A$3:$A$5</c:f>
              <c:strCache>
                <c:ptCount val="3"/>
                <c:pt idx="0">
                  <c:v>родившихся</c:v>
                </c:pt>
                <c:pt idx="1">
                  <c:v>умерших</c:v>
                </c:pt>
                <c:pt idx="2">
                  <c:v>убыль</c:v>
                </c:pt>
              </c:strCache>
            </c:strRef>
          </c:cat>
          <c:val>
            <c:numRef>
              <c:f>демография!$B$3:$B$5</c:f>
              <c:numCache>
                <c:formatCode>General</c:formatCode>
                <c:ptCount val="3"/>
                <c:pt idx="0">
                  <c:v>561</c:v>
                </c:pt>
                <c:pt idx="1">
                  <c:v>688</c:v>
                </c:pt>
                <c:pt idx="2">
                  <c:v>-127</c:v>
                </c:pt>
              </c:numCache>
            </c:numRef>
          </c:val>
        </c:ser>
        <c:ser>
          <c:idx val="1"/>
          <c:order val="1"/>
          <c:tx>
            <c:strRef>
              <c:f>демография!$C$2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B050"/>
              </a:solidFill>
              <a:ln>
                <a:noFill/>
              </a:ln>
              <a:effectLst/>
            </c:spPr>
          </c:dPt>
          <c:dPt>
            <c:idx val="2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/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демография!$A$3:$A$5</c:f>
              <c:strCache>
                <c:ptCount val="3"/>
                <c:pt idx="0">
                  <c:v>родившихся</c:v>
                </c:pt>
                <c:pt idx="1">
                  <c:v>умерших</c:v>
                </c:pt>
                <c:pt idx="2">
                  <c:v>убыль</c:v>
                </c:pt>
              </c:strCache>
            </c:strRef>
          </c:cat>
          <c:val>
            <c:numRef>
              <c:f>демография!$C$3:$C$5</c:f>
              <c:numCache>
                <c:formatCode>General</c:formatCode>
                <c:ptCount val="3"/>
                <c:pt idx="0">
                  <c:v>515</c:v>
                </c:pt>
                <c:pt idx="1">
                  <c:v>695</c:v>
                </c:pt>
                <c:pt idx="2">
                  <c:v>-180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221263112"/>
        <c:axId val="220509808"/>
      </c:barChart>
      <c:catAx>
        <c:axId val="221263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0509808"/>
        <c:crosses val="autoZero"/>
        <c:auto val="1"/>
        <c:lblAlgn val="ctr"/>
        <c:lblOffset val="100"/>
        <c:noMultiLvlLbl val="0"/>
      </c:catAx>
      <c:valAx>
        <c:axId val="2205098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12631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Статистика</a:t>
            </a: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 правонарушений, %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полиция!$B$3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rgbClr val="00B050"/>
            </a:solidFill>
            <a:ln>
              <a:noFill/>
            </a:ln>
            <a:effectLst/>
          </c:spPr>
          <c:invertIfNegative val="0"/>
          <c:cat>
            <c:strRef>
              <c:f>полиция!$A$4:$A$8</c:f>
              <c:strCache>
                <c:ptCount val="5"/>
                <c:pt idx="0">
                  <c:v>разбой</c:v>
                </c:pt>
                <c:pt idx="1">
                  <c:v>тяжкий вред</c:v>
                </c:pt>
                <c:pt idx="2">
                  <c:v>кражи из квартир</c:v>
                </c:pt>
                <c:pt idx="3">
                  <c:v>кражи транспорта</c:v>
                </c:pt>
                <c:pt idx="4">
                  <c:v>оборот наркотиков</c:v>
                </c:pt>
              </c:strCache>
            </c:strRef>
          </c:cat>
          <c:val>
            <c:numRef>
              <c:f>полиция!$B$4:$B$8</c:f>
              <c:numCache>
                <c:formatCode>General</c:formatCode>
                <c:ptCount val="5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</c:numCache>
            </c:numRef>
          </c:val>
        </c:ser>
        <c:ser>
          <c:idx val="1"/>
          <c:order val="1"/>
          <c:tx>
            <c:strRef>
              <c:f>полиция!$C$3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cat>
            <c:strRef>
              <c:f>полиция!$A$4:$A$8</c:f>
              <c:strCache>
                <c:ptCount val="5"/>
                <c:pt idx="0">
                  <c:v>разбой</c:v>
                </c:pt>
                <c:pt idx="1">
                  <c:v>тяжкий вред</c:v>
                </c:pt>
                <c:pt idx="2">
                  <c:v>кражи из квартир</c:v>
                </c:pt>
                <c:pt idx="3">
                  <c:v>кражи транспорта</c:v>
                </c:pt>
                <c:pt idx="4">
                  <c:v>оборот наркотиков</c:v>
                </c:pt>
              </c:strCache>
            </c:strRef>
          </c:cat>
          <c:val>
            <c:numRef>
              <c:f>полиция!$C$4:$C$8</c:f>
              <c:numCache>
                <c:formatCode>General</c:formatCode>
                <c:ptCount val="5"/>
                <c:pt idx="0">
                  <c:v>37.5</c:v>
                </c:pt>
                <c:pt idx="1">
                  <c:v>87.5</c:v>
                </c:pt>
                <c:pt idx="2">
                  <c:v>89.8</c:v>
                </c:pt>
                <c:pt idx="3">
                  <c:v>128.6</c:v>
                </c:pt>
                <c:pt idx="4">
                  <c:v>100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1893288"/>
        <c:axId val="221893680"/>
      </c:barChart>
      <c:catAx>
        <c:axId val="2218932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1893680"/>
        <c:crosses val="autoZero"/>
        <c:auto val="1"/>
        <c:lblAlgn val="ctr"/>
        <c:lblOffset val="100"/>
        <c:noMultiLvlLbl val="0"/>
      </c:catAx>
      <c:valAx>
        <c:axId val="2218936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18932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5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Возрастные категории правонарушителей,</a:t>
            </a: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 человек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clustered"/>
        <c:varyColors val="0"/>
        <c:ser>
          <c:idx val="0"/>
          <c:order val="0"/>
          <c:spPr>
            <a:solidFill>
              <a:srgbClr val="0070C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4.5514264600581868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5.0065691060640093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4.7789977830611043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5.4617117520698241E-2"/>
                  <c:y val="-5.13227426631209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5.4617117520698241E-2"/>
                  <c:y val="-2.566137133156047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-6.3719970440814608E-2"/>
                  <c:y val="-2.566137133156047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полиция!$B$14:$G$14</c:f>
              <c:strCache>
                <c:ptCount val="6"/>
                <c:pt idx="0">
                  <c:v>14-15 лет</c:v>
                </c:pt>
                <c:pt idx="1">
                  <c:v>16-17 лет</c:v>
                </c:pt>
                <c:pt idx="2">
                  <c:v>18-24 года</c:v>
                </c:pt>
                <c:pt idx="3">
                  <c:v>25-29 лет</c:v>
                </c:pt>
                <c:pt idx="4">
                  <c:v>30-39 лет</c:v>
                </c:pt>
                <c:pt idx="5">
                  <c:v>40-49 лет</c:v>
                </c:pt>
              </c:strCache>
            </c:strRef>
          </c:cat>
          <c:val>
            <c:numRef>
              <c:f>полиция!$B$15:$G$15</c:f>
              <c:numCache>
                <c:formatCode>General</c:formatCode>
                <c:ptCount val="6"/>
                <c:pt idx="0">
                  <c:v>21</c:v>
                </c:pt>
                <c:pt idx="1">
                  <c:v>47</c:v>
                </c:pt>
                <c:pt idx="2">
                  <c:v>72</c:v>
                </c:pt>
                <c:pt idx="3">
                  <c:v>91</c:v>
                </c:pt>
                <c:pt idx="4">
                  <c:v>143</c:v>
                </c:pt>
                <c:pt idx="5">
                  <c:v>70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21894464"/>
        <c:axId val="221894856"/>
        <c:axId val="0"/>
      </c:bar3DChart>
      <c:catAx>
        <c:axId val="22189446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1894856"/>
        <c:crosses val="autoZero"/>
        <c:auto val="1"/>
        <c:lblAlgn val="ctr"/>
        <c:lblOffset val="100"/>
        <c:noMultiLvlLbl val="0"/>
      </c:catAx>
      <c:valAx>
        <c:axId val="22189485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189446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Статистика ДТП</a:t>
            </a:r>
            <a:r>
              <a:rPr lang="ru-RU" b="1" baseline="0" dirty="0" smtClean="0">
                <a:solidFill>
                  <a:schemeClr val="accent1">
                    <a:lumMod val="50000"/>
                  </a:schemeClr>
                </a:solidFill>
              </a:rPr>
              <a:t> с происшествиями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полиция!$B$17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3.7807380328105547E-3"/>
                  <c:y val="-1.9493177387914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1.1342214098431664E-2"/>
                  <c:y val="-1.9493177387914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3.7807380328105547E-3"/>
                  <c:y val="-1.2183235867446405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400" b="1" i="0" u="none" strike="noStrike" kern="120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0775259683861829E-2"/>
                      <c:h val="5.8723196881091615E-2"/>
                    </c:manualLayout>
                  </c15:layout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полиция!$A$18:$A$20</c:f>
              <c:strCache>
                <c:ptCount val="3"/>
                <c:pt idx="0">
                  <c:v>ДТП с происшествием</c:v>
                </c:pt>
                <c:pt idx="1">
                  <c:v>погибло человек</c:v>
                </c:pt>
                <c:pt idx="2">
                  <c:v>ранено человек</c:v>
                </c:pt>
              </c:strCache>
            </c:strRef>
          </c:cat>
          <c:val>
            <c:numRef>
              <c:f>полиция!$B$18:$B$20</c:f>
              <c:numCache>
                <c:formatCode>General</c:formatCode>
                <c:ptCount val="3"/>
                <c:pt idx="0">
                  <c:v>84</c:v>
                </c:pt>
                <c:pt idx="1">
                  <c:v>23</c:v>
                </c:pt>
                <c:pt idx="2">
                  <c:v>95</c:v>
                </c:pt>
              </c:numCache>
            </c:numRef>
          </c:val>
        </c:ser>
        <c:ser>
          <c:idx val="1"/>
          <c:order val="1"/>
          <c:tx>
            <c:strRef>
              <c:f>полиция!$C$17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5.6711070492157971E-3"/>
                  <c:y val="-1.21832358674463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2.0794059180458051E-2"/>
                  <c:y val="-1.7056530214425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1.3232583114836941E-2"/>
                  <c:y val="-1.46197871099446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0775259683861829E-2"/>
                      <c:h val="4.6539961013645215E-2"/>
                    </c:manualLayout>
                  </c15:layout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полиция!$A$18:$A$20</c:f>
              <c:strCache>
                <c:ptCount val="3"/>
                <c:pt idx="0">
                  <c:v>ДТП с происшествием</c:v>
                </c:pt>
                <c:pt idx="1">
                  <c:v>погибло человек</c:v>
                </c:pt>
                <c:pt idx="2">
                  <c:v>ранено человек</c:v>
                </c:pt>
              </c:strCache>
            </c:strRef>
          </c:cat>
          <c:val>
            <c:numRef>
              <c:f>полиция!$C$18:$C$20</c:f>
              <c:numCache>
                <c:formatCode>General</c:formatCode>
                <c:ptCount val="3"/>
                <c:pt idx="0">
                  <c:v>88</c:v>
                </c:pt>
                <c:pt idx="1">
                  <c:v>17</c:v>
                </c:pt>
                <c:pt idx="2">
                  <c:v>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21895248"/>
        <c:axId val="221895640"/>
        <c:axId val="0"/>
      </c:bar3DChart>
      <c:catAx>
        <c:axId val="2218952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1895640"/>
        <c:crosses val="autoZero"/>
        <c:auto val="1"/>
        <c:lblAlgn val="ctr"/>
        <c:lblOffset val="100"/>
        <c:noMultiLvlLbl val="0"/>
      </c:catAx>
      <c:valAx>
        <c:axId val="2218956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18952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dirty="0" smtClean="0">
                <a:solidFill>
                  <a:schemeClr val="accent1">
                    <a:lumMod val="50000"/>
                  </a:schemeClr>
                </a:solidFill>
              </a:rPr>
              <a:t>Количество</a:t>
            </a:r>
            <a:r>
              <a:rPr lang="ru-RU" baseline="0" dirty="0" smtClean="0">
                <a:solidFill>
                  <a:schemeClr val="accent1">
                    <a:lumMod val="50000"/>
                  </a:schemeClr>
                </a:solidFill>
              </a:rPr>
              <a:t> правонарушений, единиц</a:t>
            </a: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c:rich>
      </c:tx>
      <c:layout>
        <c:manualLayout>
          <c:xMode val="edge"/>
          <c:yMode val="edge"/>
          <c:x val="0.1583543552828251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areaChart>
        <c:grouping val="stacked"/>
        <c:varyColors val="0"/>
        <c:ser>
          <c:idx val="0"/>
          <c:order val="0"/>
          <c:spPr>
            <a:blipFill>
              <a:blip xmlns:r="http://schemas.openxmlformats.org/officeDocument/2006/relationships" r:embed="rId3"/>
              <a:stretch>
                <a:fillRect/>
              </a:stretch>
            </a:blipFill>
            <a:ln>
              <a:noFill/>
            </a:ln>
            <a:effectLst>
              <a:outerShdw blurRad="50800" dist="50800" dir="5400000" algn="ctr" rotWithShape="0">
                <a:srgbClr val="000000">
                  <a:alpha val="10000"/>
                </a:srgbClr>
              </a:outerShdw>
            </a:effectLst>
          </c:spPr>
          <c:cat>
            <c:strRef>
              <c:f>КДН!$A$3:$A$4</c:f>
              <c:strCache>
                <c:ptCount val="2"/>
                <c:pt idx="0">
                  <c:v>2017 год</c:v>
                </c:pt>
                <c:pt idx="1">
                  <c:v>2018 год</c:v>
                </c:pt>
              </c:strCache>
            </c:strRef>
          </c:cat>
          <c:val>
            <c:numRef>
              <c:f>КДН!$B$3:$B$4</c:f>
              <c:numCache>
                <c:formatCode>General</c:formatCode>
                <c:ptCount val="2"/>
                <c:pt idx="0">
                  <c:v>48</c:v>
                </c:pt>
                <c:pt idx="1">
                  <c:v>63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22773064"/>
        <c:axId val="222773456"/>
      </c:areaChart>
      <c:catAx>
        <c:axId val="2227730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2773456"/>
        <c:crosses val="autoZero"/>
        <c:auto val="1"/>
        <c:lblAlgn val="ctr"/>
        <c:lblOffset val="100"/>
        <c:noMultiLvlLbl val="0"/>
      </c:catAx>
      <c:valAx>
        <c:axId val="2227734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277306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4">
    <c:autoUpdate val="0"/>
  </c:externalData>
</c:chartSpace>
</file>

<file path=ppt/charts/chart2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4.3055555555555555E-2"/>
          <c:y val="6.7129629629629636E-2"/>
          <c:w val="0.81388888888888888"/>
          <c:h val="0.77314814814814814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rgbClr val="FFC000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Pt>
            <c:idx val="1"/>
            <c:bubble3D val="0"/>
            <c:explosion val="11"/>
            <c:spPr>
              <a:solidFill>
                <a:schemeClr val="accent2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</c:dPt>
          <c:dLbls>
            <c:dLbl>
              <c:idx val="0"/>
              <c:layout>
                <c:manualLayout>
                  <c:x val="0.11343860844916845"/>
                  <c:y val="-0.12962962962962971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2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0.125"/>
                  <c:y val="-2.7777777777777776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200" b="1" i="0" u="none" strike="noStrike" kern="1200" spc="0" baseline="0">
                      <a:solidFill>
                        <a:schemeClr val="accent1">
                          <a:lumMod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spc="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КДН!$A$16:$A$17</c:f>
              <c:strCache>
                <c:ptCount val="2"/>
                <c:pt idx="0">
                  <c:v>имущественный характер</c:v>
                </c:pt>
                <c:pt idx="1">
                  <c:v>иные</c:v>
                </c:pt>
              </c:strCache>
            </c:strRef>
          </c:cat>
          <c:val>
            <c:numRef>
              <c:f>КДН!$B$16:$B$17</c:f>
              <c:numCache>
                <c:formatCode>General</c:formatCode>
                <c:ptCount val="2"/>
                <c:pt idx="0">
                  <c:v>49</c:v>
                </c:pt>
                <c:pt idx="1">
                  <c:v>14</c:v>
                </c:pt>
              </c:numCache>
            </c:numRef>
          </c:val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Временной анализ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5.5379275100724414E-2"/>
          <c:y val="9.0864335921567355E-2"/>
          <c:w val="0.91950031054370507"/>
          <c:h val="0.77711338334650792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КДН!$A$27</c:f>
              <c:strCache>
                <c:ptCount val="1"/>
                <c:pt idx="0">
                  <c:v>2017 год</c:v>
                </c:pt>
              </c:strCache>
            </c:strRef>
          </c:tx>
          <c:spPr>
            <a:solidFill>
              <a:srgbClr val="00B05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6.8510220969737901E-3"/>
                  <c:y val="-1.7619123308891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0"/>
                  <c:y val="-1.00680704622236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6.8510220969737901E-3"/>
                  <c:y val="-1.25850880777794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КДН!$B$26:$D$26</c:f>
              <c:strCache>
                <c:ptCount val="3"/>
                <c:pt idx="0">
                  <c:v>с 7 до 20</c:v>
                </c:pt>
                <c:pt idx="1">
                  <c:v>с 20 до 22</c:v>
                </c:pt>
                <c:pt idx="2">
                  <c:v>с 22 до 7</c:v>
                </c:pt>
              </c:strCache>
            </c:strRef>
          </c:cat>
          <c:val>
            <c:numRef>
              <c:f>КДН!$B$27:$D$27</c:f>
              <c:numCache>
                <c:formatCode>General</c:formatCode>
                <c:ptCount val="3"/>
                <c:pt idx="0">
                  <c:v>21</c:v>
                </c:pt>
                <c:pt idx="1">
                  <c:v>2</c:v>
                </c:pt>
                <c:pt idx="2">
                  <c:v>21</c:v>
                </c:pt>
              </c:numCache>
            </c:numRef>
          </c:val>
        </c:ser>
        <c:ser>
          <c:idx val="1"/>
          <c:order val="1"/>
          <c:tx>
            <c:strRef>
              <c:f>КДН!$A$28</c:f>
              <c:strCache>
                <c:ptCount val="1"/>
                <c:pt idx="0">
                  <c:v>2018 год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6.8510220969737901E-3"/>
                  <c:y val="-1.25850880777794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1.5985718226272178E-2"/>
                  <c:y val="-1.7619123308891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1.1418370161622983E-2"/>
                  <c:y val="-7.551052846667647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КДН!$B$26:$D$26</c:f>
              <c:strCache>
                <c:ptCount val="3"/>
                <c:pt idx="0">
                  <c:v>с 7 до 20</c:v>
                </c:pt>
                <c:pt idx="1">
                  <c:v>с 20 до 22</c:v>
                </c:pt>
                <c:pt idx="2">
                  <c:v>с 22 до 7</c:v>
                </c:pt>
              </c:strCache>
            </c:strRef>
          </c:cat>
          <c:val>
            <c:numRef>
              <c:f>КДН!$B$28:$D$28</c:f>
              <c:numCache>
                <c:formatCode>General</c:formatCode>
                <c:ptCount val="3"/>
                <c:pt idx="0">
                  <c:v>30</c:v>
                </c:pt>
                <c:pt idx="1">
                  <c:v>7</c:v>
                </c:pt>
                <c:pt idx="2">
                  <c:v>14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22774632"/>
        <c:axId val="222775024"/>
        <c:axId val="0"/>
      </c:bar3DChart>
      <c:catAx>
        <c:axId val="2227746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2775024"/>
        <c:crosses val="autoZero"/>
        <c:auto val="1"/>
        <c:lblAlgn val="ctr"/>
        <c:lblOffset val="100"/>
        <c:noMultiLvlLbl val="0"/>
      </c:catAx>
      <c:valAx>
        <c:axId val="2227750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27746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13565678117152041"/>
          <c:y val="3.0778246626517937E-2"/>
          <c:w val="0.84921626557552954"/>
          <c:h val="0.9077065758300924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здравохранение!$A$3</c:f>
              <c:strCache>
                <c:ptCount val="1"/>
                <c:pt idx="0">
                  <c:v>врачи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3.2414899827750074E-2"/>
                  <c:y val="-3.31395481583522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1.9448939896650069E-2"/>
                  <c:y val="-5.24709512507243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2.593191986220009E-2"/>
                  <c:y val="-3.86628061847443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здравохранение!$B$2:$D$2</c:f>
              <c:strCache>
                <c:ptCount val="3"/>
                <c:pt idx="0">
                  <c:v>по штату</c:v>
                </c:pt>
                <c:pt idx="1">
                  <c:v>занято</c:v>
                </c:pt>
                <c:pt idx="2">
                  <c:v>физ.лица</c:v>
                </c:pt>
              </c:strCache>
            </c:strRef>
          </c:cat>
          <c:val>
            <c:numRef>
              <c:f>здравохранение!$B$3:$D$3</c:f>
              <c:numCache>
                <c:formatCode>_-* #,##0.0\ _р_._-;\-* #,##0.0\ _р_._-;_-* "-"?\ _р_._-;_-@_-</c:formatCode>
                <c:ptCount val="3"/>
                <c:pt idx="0">
                  <c:v>188</c:v>
                </c:pt>
                <c:pt idx="1">
                  <c:v>173</c:v>
                </c:pt>
                <c:pt idx="2">
                  <c:v>85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gapDepth val="0"/>
        <c:shape val="box"/>
        <c:axId val="222775808"/>
        <c:axId val="222776200"/>
        <c:axId val="0"/>
      </c:bar3DChart>
      <c:catAx>
        <c:axId val="2227758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2776200"/>
        <c:crosses val="autoZero"/>
        <c:auto val="1"/>
        <c:lblAlgn val="ctr"/>
        <c:lblOffset val="100"/>
        <c:noMultiLvlLbl val="0"/>
      </c:catAx>
      <c:valAx>
        <c:axId val="2227762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277580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13997298510759124"/>
          <c:y val="1.9489527769693624E-2"/>
          <c:w val="0.84685829175046889"/>
          <c:h val="0.90883945801925947"/>
        </c:manualLayout>
      </c:layout>
      <c:bar3DChart>
        <c:barDir val="col"/>
        <c:grouping val="clustered"/>
        <c:varyColors val="0"/>
        <c:ser>
          <c:idx val="0"/>
          <c:order val="0"/>
          <c:spPr>
            <a:solidFill>
              <a:srgbClr val="00B0F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0973935951616521E-2"/>
                  <c:y val="-3.81882284463642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8.7791487612931367E-3"/>
                  <c:y val="-3.81882284463641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8.7791487612932165E-3"/>
                  <c:y val="-3.8188228446364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здравохранение!$B$4:$D$4</c:f>
              <c:strCache>
                <c:ptCount val="3"/>
                <c:pt idx="0">
                  <c:v>по штату</c:v>
                </c:pt>
                <c:pt idx="1">
                  <c:v>занято</c:v>
                </c:pt>
                <c:pt idx="2">
                  <c:v>физ.лица</c:v>
                </c:pt>
              </c:strCache>
            </c:strRef>
          </c:cat>
          <c:val>
            <c:numRef>
              <c:f>здравохранение!$B$5:$D$5</c:f>
              <c:numCache>
                <c:formatCode>_-* #,##0.0\ _р_._-;\-* #,##0.0\ _р_._-;_-* "-"?\ _р_._-;_-@_-</c:formatCode>
                <c:ptCount val="3"/>
                <c:pt idx="0">
                  <c:v>511.5</c:v>
                </c:pt>
                <c:pt idx="1">
                  <c:v>502</c:v>
                </c:pt>
                <c:pt idx="2">
                  <c:v>294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gapDepth val="0"/>
        <c:shape val="box"/>
        <c:axId val="222269232"/>
        <c:axId val="222269624"/>
        <c:axId val="0"/>
      </c:bar3DChart>
      <c:catAx>
        <c:axId val="2222692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2269624"/>
        <c:crosses val="autoZero"/>
        <c:auto val="1"/>
        <c:lblAlgn val="ctr"/>
        <c:lblOffset val="100"/>
        <c:noMultiLvlLbl val="0"/>
      </c:catAx>
      <c:valAx>
        <c:axId val="2222696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226923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образование!$A$24</c:f>
              <c:strCache>
                <c:ptCount val="1"/>
                <c:pt idx="0">
                  <c:v>городских</c:v>
                </c:pt>
              </c:strCache>
            </c:strRef>
          </c:tx>
          <c:spPr>
            <a:solidFill>
              <a:srgbClr val="00B050"/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образование!$B$23:$C$23</c:f>
              <c:strCache>
                <c:ptCount val="2"/>
                <c:pt idx="0">
                  <c:v>2017 год</c:v>
                </c:pt>
                <c:pt idx="1">
                  <c:v>2018 год</c:v>
                </c:pt>
              </c:strCache>
            </c:strRef>
          </c:cat>
          <c:val>
            <c:numRef>
              <c:f>образование!$B$24:$C$24</c:f>
              <c:numCache>
                <c:formatCode>General</c:formatCode>
                <c:ptCount val="2"/>
                <c:pt idx="0">
                  <c:v>6265</c:v>
                </c:pt>
                <c:pt idx="1">
                  <c:v>6311</c:v>
                </c:pt>
              </c:numCache>
            </c:numRef>
          </c:val>
        </c:ser>
        <c:ser>
          <c:idx val="1"/>
          <c:order val="1"/>
          <c:tx>
            <c:strRef>
              <c:f>образование!$A$25</c:f>
              <c:strCache>
                <c:ptCount val="1"/>
                <c:pt idx="0">
                  <c:v>сельских</c:v>
                </c:pt>
              </c:strCache>
            </c:strRef>
          </c:tx>
          <c:spPr>
            <a:solidFill>
              <a:srgbClr val="D8AA28"/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образование!$B$23:$C$23</c:f>
              <c:strCache>
                <c:ptCount val="2"/>
                <c:pt idx="0">
                  <c:v>2017 год</c:v>
                </c:pt>
                <c:pt idx="1">
                  <c:v>2018 год</c:v>
                </c:pt>
              </c:strCache>
            </c:strRef>
          </c:cat>
          <c:val>
            <c:numRef>
              <c:f>образование!$B$25:$C$25</c:f>
              <c:numCache>
                <c:formatCode>General</c:formatCode>
                <c:ptCount val="2"/>
                <c:pt idx="0">
                  <c:v>1025</c:v>
                </c:pt>
                <c:pt idx="1">
                  <c:v>1017</c:v>
                </c:pt>
              </c:numCache>
            </c:numRef>
          </c:val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65"/>
        <c:axId val="222270408"/>
        <c:axId val="222270800"/>
      </c:barChart>
      <c:catAx>
        <c:axId val="2222704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cap="all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2270800"/>
        <c:crosses val="autoZero"/>
        <c:auto val="1"/>
        <c:lblAlgn val="ctr"/>
        <c:lblOffset val="100"/>
        <c:noMultiLvlLbl val="0"/>
      </c:catAx>
      <c:valAx>
        <c:axId val="222270800"/>
        <c:scaling>
          <c:orientation val="minMax"/>
        </c:scaling>
        <c:delete val="1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2222704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Программы по направлениям, единиц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>
        <c:manualLayout>
          <c:xMode val="edge"/>
          <c:yMode val="edge"/>
          <c:x val="0.33147065919463575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7.9963273209568961E-2"/>
          <c:y val="0.10225569360487163"/>
          <c:w val="0.88293804322960734"/>
          <c:h val="0.71769869063817449"/>
        </c:manualLayout>
      </c:layout>
      <c:pie3DChart>
        <c:varyColors val="1"/>
        <c:ser>
          <c:idx val="0"/>
          <c:order val="0"/>
          <c:dPt>
            <c:idx val="0"/>
            <c:bubble3D val="0"/>
            <c:explosion val="6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1"/>
            <c:bubble3D val="0"/>
            <c:explosion val="6"/>
            <c:spPr>
              <a:solidFill>
                <a:srgbClr val="FF0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2"/>
            <c:bubble3D val="0"/>
            <c:explosion val="6"/>
            <c:spPr>
              <a:solidFill>
                <a:srgbClr val="FFFF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3"/>
            <c:bubble3D val="0"/>
            <c:explosion val="4"/>
            <c:spPr>
              <a:solidFill>
                <a:srgbClr val="7030A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4"/>
            <c:bubble3D val="0"/>
            <c:explosion val="5"/>
            <c:spPr>
              <a:solidFill>
                <a:srgbClr val="FFC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5"/>
            <c:bubble3D val="0"/>
            <c:explosion val="5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5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400" b="1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ru-RU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образование!$A$2:$A$7</c:f>
              <c:strCache>
                <c:ptCount val="6"/>
                <c:pt idx="0">
                  <c:v>Художественная</c:v>
                </c:pt>
                <c:pt idx="1">
                  <c:v>Естественнонаучная</c:v>
                </c:pt>
                <c:pt idx="2">
                  <c:v>Физкультурно-спортивная</c:v>
                </c:pt>
                <c:pt idx="3">
                  <c:v>Техническая</c:v>
                </c:pt>
                <c:pt idx="4">
                  <c:v>Социально-педагогическая</c:v>
                </c:pt>
                <c:pt idx="5">
                  <c:v>Туристско-краеведческая</c:v>
                </c:pt>
              </c:strCache>
            </c:strRef>
          </c:cat>
          <c:val>
            <c:numRef>
              <c:f>образование!$B$2:$B$7</c:f>
              <c:numCache>
                <c:formatCode>General</c:formatCode>
                <c:ptCount val="6"/>
                <c:pt idx="0">
                  <c:v>53</c:v>
                </c:pt>
                <c:pt idx="1">
                  <c:v>20</c:v>
                </c:pt>
                <c:pt idx="2">
                  <c:v>17</c:v>
                </c:pt>
                <c:pt idx="3">
                  <c:v>9</c:v>
                </c:pt>
                <c:pt idx="4">
                  <c:v>38</c:v>
                </c:pt>
                <c:pt idx="5">
                  <c:v>10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2.5996714402365867E-2"/>
          <c:y val="3.3254485844467559E-2"/>
          <c:w val="0.97400328559763416"/>
          <c:h val="0.90720117916550536"/>
        </c:manualLayout>
      </c:layout>
      <c:pie3DChart>
        <c:varyColors val="1"/>
        <c:ser>
          <c:idx val="0"/>
          <c:order val="0"/>
          <c:explosion val="19"/>
          <c:dPt>
            <c:idx val="0"/>
            <c:bubble3D val="0"/>
            <c:spPr>
              <a:solidFill>
                <a:srgbClr val="92D05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1"/>
            <c:bubble3D val="0"/>
            <c:spPr>
              <a:solidFill>
                <a:srgbClr val="FFC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Lbls>
            <c:dLbl>
              <c:idx val="0"/>
              <c:layout/>
              <c:dLblPos val="ctr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/>
              <c:dLblPos val="ctr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[диаграммы.xlsx]молод!$A$2:$A$3</c:f>
              <c:strCache>
                <c:ptCount val="2"/>
                <c:pt idx="0">
                  <c:v>иные категории</c:v>
                </c:pt>
                <c:pt idx="1">
                  <c:v>молодежь</c:v>
                </c:pt>
              </c:strCache>
            </c:strRef>
          </c:cat>
          <c:val>
            <c:numRef>
              <c:f>[диаграммы.xlsx]молод!$B$2:$B$3</c:f>
              <c:numCache>
                <c:formatCode>General</c:formatCode>
                <c:ptCount val="2"/>
                <c:pt idx="0">
                  <c:v>80</c:v>
                </c:pt>
                <c:pt idx="1">
                  <c:v>20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жкх!$B$17</c:f>
              <c:strCache>
                <c:ptCount val="1"/>
                <c:pt idx="0">
                  <c:v>средства предприятий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/>
          </c:spPr>
          <c:invertIfNegative val="0"/>
          <c:dLbls>
            <c:dLbl>
              <c:idx val="0"/>
              <c:layout>
                <c:manualLayout>
                  <c:x val="8.8760330073109333E-3"/>
                  <c:y val="-1.36757609878996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4.4380165036553851E-3"/>
                  <c:y val="-2.05136414818494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0"/>
                  <c:y val="-3.19101089717660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жкх!$A$18:$A$23</c:f>
              <c:strCache>
                <c:ptCount val="6"/>
                <c:pt idx="0">
                  <c:v>г. Усть-Кут</c:v>
                </c:pt>
                <c:pt idx="1">
                  <c:v>Янтальское МО</c:v>
                </c:pt>
                <c:pt idx="2">
                  <c:v>Звезднинское МО</c:v>
                </c:pt>
                <c:pt idx="3">
                  <c:v>Нийское МО</c:v>
                </c:pt>
                <c:pt idx="4">
                  <c:v>Подымахинское МО</c:v>
                </c:pt>
                <c:pt idx="5">
                  <c:v>Верхнемарковское МО</c:v>
                </c:pt>
              </c:strCache>
            </c:strRef>
          </c:cat>
          <c:val>
            <c:numRef>
              <c:f>жкх!$B$18:$B$23</c:f>
              <c:numCache>
                <c:formatCode>General</c:formatCode>
                <c:ptCount val="6"/>
                <c:pt idx="0" formatCode="_-* #,##0.0\ _р_._-;\-* #,##0.0\ _р_._-;_-* &quot;-&quot;?\ _р_._-;_-@_-">
                  <c:v>41.8</c:v>
                </c:pt>
                <c:pt idx="2" formatCode="_-* #,##0.0\ _р_._-;\-* #,##0.0\ _р_._-;_-* &quot;-&quot;?\ _р_._-;_-@_-">
                  <c:v>0.37</c:v>
                </c:pt>
                <c:pt idx="3" formatCode="_-* #,##0.0\ _р_._-;\-* #,##0.0\ _р_._-;_-* &quot;-&quot;?\ _р_._-;_-@_-">
                  <c:v>4.9000000000000004</c:v>
                </c:pt>
              </c:numCache>
            </c:numRef>
          </c:val>
        </c:ser>
        <c:ser>
          <c:idx val="1"/>
          <c:order val="1"/>
          <c:tx>
            <c:strRef>
              <c:f>жкх!$C$17</c:f>
              <c:strCache>
                <c:ptCount val="1"/>
                <c:pt idx="0">
                  <c:v>бюджетные средства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3600000"/>
              </a:lightRig>
            </a:scene3d>
            <a:sp3d/>
          </c:spPr>
          <c:invertIfNegative val="0"/>
          <c:dLbls>
            <c:dLbl>
              <c:idx val="0"/>
              <c:layout>
                <c:manualLayout>
                  <c:x val="1.7752066014621846E-2"/>
                  <c:y val="-2.05136414818494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4.4380165036554259E-3"/>
                  <c:y val="-9.117173991933095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5.5475206295693335E-3"/>
                  <c:y val="-2.73515219757993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5.547520629569252E-3"/>
                  <c:y val="-2.73515219757993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1.1095041259138667E-2"/>
                  <c:y val="-2.5072228477816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3.3285123777415998E-3"/>
                  <c:y val="-2.05136414818494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жкх!$A$18:$A$23</c:f>
              <c:strCache>
                <c:ptCount val="6"/>
                <c:pt idx="0">
                  <c:v>г. Усть-Кут</c:v>
                </c:pt>
                <c:pt idx="1">
                  <c:v>Янтальское МО</c:v>
                </c:pt>
                <c:pt idx="2">
                  <c:v>Звезднинское МО</c:v>
                </c:pt>
                <c:pt idx="3">
                  <c:v>Нийское МО</c:v>
                </c:pt>
                <c:pt idx="4">
                  <c:v>Подымахинское МО</c:v>
                </c:pt>
                <c:pt idx="5">
                  <c:v>Верхнемарковское МО</c:v>
                </c:pt>
              </c:strCache>
            </c:strRef>
          </c:cat>
          <c:val>
            <c:numRef>
              <c:f>жкх!$C$18:$C$23</c:f>
              <c:numCache>
                <c:formatCode>_-* #,##0.0\ _р_._-;\-* #,##0.0\ _р_._-;_-* "-"?\ _р_._-;_-@_-</c:formatCode>
                <c:ptCount val="6"/>
                <c:pt idx="0">
                  <c:v>17.8</c:v>
                </c:pt>
                <c:pt idx="1">
                  <c:v>33.4</c:v>
                </c:pt>
                <c:pt idx="2">
                  <c:v>0.1</c:v>
                </c:pt>
                <c:pt idx="3">
                  <c:v>5</c:v>
                </c:pt>
                <c:pt idx="4">
                  <c:v>0.4</c:v>
                </c:pt>
                <c:pt idx="5">
                  <c:v>15.7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21261936"/>
        <c:axId val="222272368"/>
        <c:axId val="0"/>
      </c:bar3DChart>
      <c:catAx>
        <c:axId val="2212619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2272368"/>
        <c:crosses val="autoZero"/>
        <c:auto val="1"/>
        <c:lblAlgn val="ctr"/>
        <c:lblOffset val="100"/>
        <c:noMultiLvlLbl val="0"/>
      </c:catAx>
      <c:valAx>
        <c:axId val="2222723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60000"/>
                  <a:lumOff val="40000"/>
                </a:schemeClr>
              </a:solidFill>
              <a:round/>
            </a:ln>
            <a:effectLst/>
          </c:spPr>
        </c:majorGridlines>
        <c:numFmt formatCode="_-* #,##0.0\ _р_._-;\-* #,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12619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4.9869678036377436E-2"/>
          <c:y val="6.249995696318459E-2"/>
          <c:w val="0.91710097652381373"/>
          <c:h val="0.89030397763462765"/>
        </c:manualLayout>
      </c:layout>
      <c:pie3DChart>
        <c:varyColors val="1"/>
        <c:ser>
          <c:idx val="0"/>
          <c:order val="0"/>
          <c:dPt>
            <c:idx val="0"/>
            <c:bubble3D val="0"/>
            <c:explosion val="4"/>
            <c:spPr>
              <a:blipFill>
                <a:blip xmlns:r="http://schemas.openxmlformats.org/officeDocument/2006/relationships" r:embed="rId3"/>
                <a:stretch>
                  <a:fillRect/>
                </a:stretch>
              </a:blipFill>
              <a:ln w="57150">
                <a:solidFill>
                  <a:schemeClr val="lt1"/>
                </a:solidFill>
              </a:ln>
              <a:effectLst/>
              <a:sp3d contourW="57150">
                <a:contourClr>
                  <a:schemeClr val="lt1"/>
                </a:contourClr>
              </a:sp3d>
            </c:spPr>
          </c:dPt>
          <c:dPt>
            <c:idx val="1"/>
            <c:bubble3D val="0"/>
            <c:explosion val="3"/>
            <c:spPr>
              <a:blipFill>
                <a:blip xmlns:r="http://schemas.openxmlformats.org/officeDocument/2006/relationships" r:embed="rId4"/>
                <a:stretch>
                  <a:fillRect/>
                </a:stretch>
              </a:blipFill>
              <a:ln w="57150">
                <a:solidFill>
                  <a:schemeClr val="lt1"/>
                </a:solidFill>
              </a:ln>
              <a:effectLst/>
              <a:sp3d contourW="57150">
                <a:contourClr>
                  <a:schemeClr val="lt1"/>
                </a:contourClr>
              </a:sp3d>
            </c:spPr>
          </c:dPt>
          <c:dPt>
            <c:idx val="2"/>
            <c:bubble3D val="0"/>
            <c:explosion val="6"/>
            <c:spPr>
              <a:blipFill>
                <a:blip xmlns:r="http://schemas.openxmlformats.org/officeDocument/2006/relationships" r:embed="rId5"/>
                <a:stretch>
                  <a:fillRect/>
                </a:stretch>
              </a:blipFill>
              <a:ln w="57150">
                <a:solidFill>
                  <a:schemeClr val="accent2">
                    <a:lumMod val="20000"/>
                    <a:lumOff val="80000"/>
                  </a:schemeClr>
                </a:solidFill>
              </a:ln>
              <a:effectLst/>
              <a:sp3d contourW="57150">
                <a:contourClr>
                  <a:schemeClr val="accent2">
                    <a:lumMod val="20000"/>
                    <a:lumOff val="80000"/>
                  </a:schemeClr>
                </a:contourClr>
              </a:sp3d>
            </c:spPr>
          </c:dPt>
          <c:dPt>
            <c:idx val="3"/>
            <c:bubble3D val="0"/>
            <c:explosion val="4"/>
            <c:spPr>
              <a:blipFill>
                <a:blip xmlns:r="http://schemas.openxmlformats.org/officeDocument/2006/relationships" r:embed="rId6"/>
                <a:stretch>
                  <a:fillRect/>
                </a:stretch>
              </a:blipFill>
              <a:ln w="57150">
                <a:solidFill>
                  <a:schemeClr val="tx1">
                    <a:lumMod val="95000"/>
                    <a:lumOff val="5000"/>
                  </a:schemeClr>
                </a:solidFill>
              </a:ln>
              <a:effectLst/>
              <a:sp3d contourW="57150">
                <a:contourClr>
                  <a:schemeClr val="tx1">
                    <a:lumMod val="95000"/>
                    <a:lumOff val="5000"/>
                  </a:schemeClr>
                </a:contourClr>
              </a:sp3d>
            </c:spPr>
          </c:dPt>
          <c:dLbls>
            <c:dLbl>
              <c:idx val="0"/>
              <c:layout>
                <c:manualLayout>
                  <c:x val="3.8943269129565229E-2"/>
                  <c:y val="-2.8421512898994316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1.6840332596568783E-2"/>
                  <c:y val="7.2146917358985568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7.3676455109988421E-3"/>
                  <c:y val="4.8097944905990384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8.2096621408272813E-2"/>
                  <c:y val="-1.9676432006996064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1"/>
            <c:showCatName val="1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жкх!$B$2:$E$2</c:f>
              <c:strCache>
                <c:ptCount val="4"/>
                <c:pt idx="0">
                  <c:v>режим ЧС </c:v>
                </c:pt>
                <c:pt idx="1">
                  <c:v>дороги</c:v>
                </c:pt>
                <c:pt idx="2">
                  <c:v>подготовка к отоп.сезону</c:v>
                </c:pt>
                <c:pt idx="3">
                  <c:v>снегоуборочная техника</c:v>
                </c:pt>
              </c:strCache>
            </c:strRef>
          </c:cat>
          <c:val>
            <c:numRef>
              <c:f>жкх!$B$3:$E$3</c:f>
              <c:numCache>
                <c:formatCode>_-* #,##0.0\ _р_._-;\-* #,##0.0\ _р_._-;_-* "-"?\ _р_._-;_-@_-</c:formatCode>
                <c:ptCount val="4"/>
                <c:pt idx="0">
                  <c:v>16</c:v>
                </c:pt>
                <c:pt idx="1">
                  <c:v>30.8</c:v>
                </c:pt>
                <c:pt idx="2">
                  <c:v>22.8</c:v>
                </c:pt>
                <c:pt idx="3">
                  <c:v>21.3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7">
    <c:autoUpdate val="0"/>
  </c:externalData>
</c:chartSpace>
</file>

<file path=ppt/charts/chart3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</a:rPr>
              <a:t>Результаты заключенных соглашений, млн. руб.</a:t>
            </a:r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соц.партнерство!$A$3</c:f>
              <c:strCache>
                <c:ptCount val="1"/>
                <c:pt idx="0">
                  <c:v>заключено</c:v>
                </c:pt>
              </c:strCache>
            </c:strRef>
          </c:tx>
          <c:spPr>
            <a:solidFill>
              <a:srgbClr val="92D05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1.6428300600818742E-2"/>
                  <c:y val="-4.65361968876484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2.190440080109152E-2"/>
                  <c:y val="-3.42898292856356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соц.партнерство!$B$2:$C$2</c:f>
              <c:strCache>
                <c:ptCount val="2"/>
                <c:pt idx="0">
                  <c:v>2017 год</c:v>
                </c:pt>
                <c:pt idx="1">
                  <c:v>2018 год</c:v>
                </c:pt>
              </c:strCache>
            </c:strRef>
          </c:cat>
          <c:val>
            <c:numRef>
              <c:f>соц.партнерство!$B$3:$C$3</c:f>
              <c:numCache>
                <c:formatCode>_-* #\ ##0.0\ _р_._-;\-* #\ ##0.0\ _р_._-;_-* "-"?\ _р_._-;_-@_-</c:formatCode>
                <c:ptCount val="2"/>
                <c:pt idx="0">
                  <c:v>32.5</c:v>
                </c:pt>
                <c:pt idx="1">
                  <c:v>85.54</c:v>
                </c:pt>
              </c:numCache>
            </c:numRef>
          </c:val>
        </c:ser>
        <c:ser>
          <c:idx val="1"/>
          <c:order val="1"/>
          <c:tx>
            <c:strRef>
              <c:f>соц.партнерство!$A$4</c:f>
              <c:strCache>
                <c:ptCount val="1"/>
                <c:pt idx="0">
                  <c:v>исполнено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2.9205867734788806E-2"/>
                  <c:y val="-4.408692336724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2.738050100136457E-2"/>
                  <c:y val="-3.42898292856356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соц.партнерство!$B$2:$C$2</c:f>
              <c:strCache>
                <c:ptCount val="2"/>
                <c:pt idx="0">
                  <c:v>2017 год</c:v>
                </c:pt>
                <c:pt idx="1">
                  <c:v>2018 год</c:v>
                </c:pt>
              </c:strCache>
            </c:strRef>
          </c:cat>
          <c:val>
            <c:numRef>
              <c:f>соц.партнерство!$B$4:$C$4</c:f>
              <c:numCache>
                <c:formatCode>_-* #\ ##0.0\ _р_._-;\-* #\ ##0.0\ _р_._-;_-* "-"?\ _р_._-;_-@_-</c:formatCode>
                <c:ptCount val="2"/>
                <c:pt idx="0">
                  <c:v>31.4</c:v>
                </c:pt>
                <c:pt idx="1">
                  <c:v>85.45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23086328"/>
        <c:axId val="223086720"/>
        <c:axId val="0"/>
      </c:bar3DChart>
      <c:catAx>
        <c:axId val="2230863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3086720"/>
        <c:crosses val="autoZero"/>
        <c:auto val="1"/>
        <c:lblAlgn val="ctr"/>
        <c:lblOffset val="100"/>
        <c:noMultiLvlLbl val="0"/>
      </c:catAx>
      <c:valAx>
        <c:axId val="2230867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2">
                  <a:lumMod val="75000"/>
                </a:schemeClr>
              </a:solidFill>
              <a:round/>
            </a:ln>
            <a:effectLst/>
          </c:spPr>
        </c:majorGridlines>
        <c:numFmt formatCode="_-* #\ ##0.0\ _р_._-;\-* #\ ##0.0\ _р_._-;_-* &quot;-&quot;?\ _р_.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2230863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spc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800" b="1" dirty="0" smtClean="0">
                <a:solidFill>
                  <a:schemeClr val="accent1">
                    <a:lumMod val="50000"/>
                  </a:schemeClr>
                </a:solidFill>
              </a:rPr>
              <a:t>Основные спонсоры (суммарный объем вложений 80,3 млн. руб. или 93,9% от общей суммы)</a:t>
            </a:r>
            <a:endParaRPr lang="ru-RU" sz="1800" b="1" dirty="0">
              <a:solidFill>
                <a:schemeClr val="accent1">
                  <a:lumMod val="50000"/>
                </a:schemeClr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3.6458333333333336E-2"/>
          <c:y val="0.1978272016611779"/>
          <c:w val="0.92083333333333328"/>
          <c:h val="0.80217279833882205"/>
        </c:manualLayout>
      </c:layout>
      <c:pie3DChart>
        <c:varyColors val="1"/>
        <c:ser>
          <c:idx val="0"/>
          <c:order val="0"/>
          <c:explosion val="2"/>
          <c:dPt>
            <c:idx val="0"/>
            <c:bubble3D val="0"/>
            <c:spPr>
              <a:solidFill>
                <a:srgbClr val="C00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2"/>
            <c:bubble3D val="0"/>
            <c:spPr>
              <a:solidFill>
                <a:srgbClr val="FFFF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3"/>
            <c:bubble3D val="0"/>
            <c:explosion val="4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4"/>
            <c:bubble3D val="0"/>
            <c:explosion val="8"/>
            <c:spPr>
              <a:solidFill>
                <a:srgbClr val="0070C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5"/>
            <c:bubble3D val="0"/>
            <c:explosion val="6"/>
            <c:spPr>
              <a:solidFill>
                <a:srgbClr val="FFC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6"/>
            <c:bubble3D val="0"/>
            <c:spPr>
              <a:solidFill>
                <a:srgbClr val="7030A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Lbls>
            <c:dLbl>
              <c:idx val="2"/>
              <c:layout>
                <c:manualLayout>
                  <c:x val="1.0416666666666666E-2"/>
                  <c:y val="-7.3969767773717135E-17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2.2916666666666665E-2"/>
                  <c:y val="-8.0695224304130776E-3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6.2499999999999622E-3"/>
                  <c:y val="-3.4295470329255597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6"/>
              <c:layout>
                <c:manualLayout>
                  <c:x val="0.14583333333333326"/>
                  <c:y val="-1.0086903038016347E-2"/>
                </c:manualLayout>
              </c:layout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1"/>
            <c:showCatName val="1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  <c15:layout/>
              </c:ext>
            </c:extLst>
          </c:dLbls>
          <c:cat>
            <c:strRef>
              <c:f>соц.партнерство!$A$21:$A$28</c:f>
              <c:strCache>
                <c:ptCount val="7"/>
                <c:pt idx="0">
                  <c:v>ООО "Газпром трансгаз Томск"</c:v>
                </c:pt>
                <c:pt idx="1">
                  <c:v>ООО "Иркутская нефтяная компания"</c:v>
                </c:pt>
                <c:pt idx="2">
                  <c:v>ОАО "Гостиница Лена"</c:v>
                </c:pt>
                <c:pt idx="3">
                  <c:v>ООО "Омфал"</c:v>
                </c:pt>
                <c:pt idx="4">
                  <c:v>ООО "Лидер"</c:v>
                </c:pt>
                <c:pt idx="5">
                  <c:v>АО ЛДК "Игирма"</c:v>
                </c:pt>
                <c:pt idx="6">
                  <c:v>ООО "ТСЛК"/ ООО "Инд Тимбер"</c:v>
                </c:pt>
              </c:strCache>
            </c:strRef>
          </c:cat>
          <c:val>
            <c:numRef>
              <c:f>соц.партнерство!$B$21:$B$28</c:f>
              <c:numCache>
                <c:formatCode>_-* #\ ##0.0\ _р_._-;\-* #\ ##0.0\ _р_._-;_-* "-"?\ _р_._-;_-@_-</c:formatCode>
                <c:ptCount val="8"/>
                <c:pt idx="0">
                  <c:v>39.24</c:v>
                </c:pt>
                <c:pt idx="1">
                  <c:v>17.399999999999999</c:v>
                </c:pt>
                <c:pt idx="2">
                  <c:v>7.3289999999999997</c:v>
                </c:pt>
                <c:pt idx="3">
                  <c:v>5.625</c:v>
                </c:pt>
                <c:pt idx="4">
                  <c:v>5</c:v>
                </c:pt>
                <c:pt idx="5">
                  <c:v>2.33</c:v>
                </c:pt>
                <c:pt idx="6">
                  <c:v>1.9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3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5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7.8681419388640685E-3"/>
          <c:y val="6.9133688999817394E-2"/>
          <c:w val="0.5460245900956775"/>
          <c:h val="0.85154965073407707"/>
        </c:manualLayout>
      </c:layout>
      <c:pie3D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Диаграмма №1</c:v>
                </c:pt>
              </c:strCache>
            </c:strRef>
          </c:tx>
          <c:dPt>
            <c:idx val="0"/>
            <c:bubble3D val="0"/>
            <c:explosion val="3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4A54-4926-A4D8-7E6B8B77CE76}"/>
              </c:ext>
            </c:extLst>
          </c:dPt>
          <c:dPt>
            <c:idx val="1"/>
            <c:bubble3D val="0"/>
            <c:explosion val="5"/>
            <c:spPr>
              <a:solidFill>
                <a:srgbClr val="00B0F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4A54-4926-A4D8-7E6B8B77CE76}"/>
              </c:ext>
            </c:extLst>
          </c:dPt>
          <c:dPt>
            <c:idx val="2"/>
            <c:bubble3D val="0"/>
            <c:explosion val="7"/>
            <c:spPr>
              <a:solidFill>
                <a:srgbClr val="FFC00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4A54-4926-A4D8-7E6B8B77CE76}"/>
              </c:ext>
            </c:extLst>
          </c:dPt>
          <c:dPt>
            <c:idx val="3"/>
            <c:bubble3D val="0"/>
            <c:explosion val="6"/>
            <c:spPr>
              <a:solidFill>
                <a:srgbClr val="FF000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4A54-4926-A4D8-7E6B8B77CE76}"/>
              </c:ext>
            </c:extLst>
          </c:dPt>
          <c:dLbls>
            <c:dLbl>
              <c:idx val="0"/>
              <c:layout>
                <c:manualLayout>
                  <c:x val="-0.10470906758225548"/>
                  <c:y val="-5.5166869601579384E-2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9.5458580431885737E-2"/>
                  <c:y val="-0.16021409540082623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9.4463740240119928E-2"/>
                  <c:y val="3.2809500809759605E-2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4.879454273898972E-2"/>
                  <c:y val="8.5693153441054992E-2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pattFill prst="pct75">
                <a:fgClr>
                  <a:prstClr val="black">
                    <a:lumMod val="75000"/>
                    <a:lumOff val="25000"/>
                  </a:prstClr>
                </a:fgClr>
                <a:bgClr>
                  <a:prstClr val="black">
                    <a:lumMod val="65000"/>
                    <a:lumOff val="35000"/>
                  </a:prst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bestFit"/>
            <c:showLegendKey val="0"/>
            <c:showVal val="0"/>
            <c:showCatName val="0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Лист1!$A$2:$A$5</c:f>
              <c:strCache>
                <c:ptCount val="4"/>
                <c:pt idx="0">
                  <c:v>Всего обращений граждан(письменных, по эл.почте, по телефону) - 125</c:v>
                </c:pt>
                <c:pt idx="1">
                  <c:v>Из Правительства Иркутской области(РФ), др.органов исполнит. и законодат.власти - 57</c:v>
                </c:pt>
                <c:pt idx="2">
                  <c:v>Приём граждан мэром УКМО - 37</c:v>
                </c:pt>
                <c:pt idx="3">
                  <c:v>Всего устных обращений граждан - 29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125</c:v>
                </c:pt>
                <c:pt idx="1">
                  <c:v>57</c:v>
                </c:pt>
                <c:pt idx="2">
                  <c:v>37</c:v>
                </c:pt>
                <c:pt idx="3">
                  <c:v>29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8-4A54-4926-A4D8-7E6B8B77CE76}"/>
            </c:ext>
          </c:extLst>
        </c:ser>
        <c:dLbls>
          <c:dLblPos val="bestFit"/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7036238992117538"/>
          <c:y val="0.13776623682534056"/>
          <c:w val="0.38925645864367731"/>
          <c:h val="0.79245617468383489"/>
        </c:manualLayout>
      </c:layout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4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6225094111091509E-2"/>
          <c:y val="3.1746045355412859E-2"/>
          <c:w val="0.54369130941965582"/>
          <c:h val="0.93204224471941011"/>
        </c:manualLayout>
      </c:layout>
      <c:pie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Продажи</c:v>
                </c:pt>
              </c:strCache>
            </c:strRef>
          </c:tx>
          <c:explosion val="4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ED1A-488F-929B-66471A16601C}"/>
              </c:ext>
            </c:extLst>
          </c:dPt>
          <c:dPt>
            <c:idx val="1"/>
            <c:bubble3D val="0"/>
            <c:spPr>
              <a:solidFill>
                <a:srgbClr val="FF000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ED1A-488F-929B-66471A16601C}"/>
              </c:ext>
            </c:extLst>
          </c:dPt>
          <c:dPt>
            <c:idx val="2"/>
            <c:bubble3D val="0"/>
            <c:spPr>
              <a:solidFill>
                <a:srgbClr val="FFFF0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ED1A-488F-929B-66471A16601C}"/>
              </c:ext>
            </c:extLst>
          </c:dPt>
          <c:dPt>
            <c:idx val="3"/>
            <c:bubble3D val="0"/>
            <c:spPr>
              <a:solidFill>
                <a:srgbClr val="00B0F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ED1A-488F-929B-66471A16601C}"/>
              </c:ext>
            </c:extLst>
          </c:dPt>
          <c:dPt>
            <c:idx val="4"/>
            <c:bubble3D val="0"/>
            <c:spPr>
              <a:solidFill>
                <a:srgbClr val="FFC00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ED1A-488F-929B-66471A16601C}"/>
              </c:ext>
            </c:extLst>
          </c:dPt>
          <c:dPt>
            <c:idx val="5"/>
            <c:bubble3D val="0"/>
            <c:spPr>
              <a:solidFill>
                <a:srgbClr val="BD43AE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B-ED1A-488F-929B-66471A16601C}"/>
              </c:ext>
            </c:extLst>
          </c:dPt>
          <c:dLbls>
            <c:dLbl>
              <c:idx val="0"/>
              <c:layout>
                <c:manualLayout>
                  <c:x val="-0.10335579760675066"/>
                  <c:y val="0.10694981147400655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8.7390732121963396E-2"/>
                  <c:y val="6.3610696467291755E-2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6.6502294204244014E-2"/>
                  <c:y val="0.1009695091750841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3.8968855490611798E-2"/>
                  <c:y val="8.7383291221144868E-2"/>
                </c:manualLayout>
              </c:layout>
              <c:tx>
                <c:rich>
                  <a:bodyPr/>
                  <a:lstStyle/>
                  <a:p>
                    <a:fld id="{D712A6EB-9E15-460A-86C4-D66DAC46A74A}" type="PERCENTAGE">
                      <a:rPr lang="en-US" smtClean="0"/>
                      <a:pPr/>
                      <a:t>[ПРОЦЕНТ]</a:t>
                    </a:fld>
                    <a:endParaRPr lang="ru-RU"/>
                  </a:p>
                </c:rich>
              </c:tx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B-ED1A-488F-929B-66471A16601C}"/>
                </c:ext>
                <c:ext xmlns:c15="http://schemas.microsoft.com/office/drawing/2012/chart" uri="{CE6537A1-D6FC-4f65-9D91-7224C49458BB}">
                  <c15:layout/>
                  <c15:dlblFieldTable/>
                  <c15:showDataLabelsRange val="0"/>
                </c:ext>
              </c:extLst>
            </c:dLbl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 xmlns:c16r2="http://schemas.microsoft.com/office/drawing/2015/06/chart"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Лист1!$A$2:$A$7</c:f>
              <c:strCache>
                <c:ptCount val="6"/>
                <c:pt idx="0">
                  <c:v>Жилищные вопросы - 81</c:v>
                </c:pt>
                <c:pt idx="1">
                  <c:v>Хозяйственная деятельность - 37</c:v>
                </c:pt>
                <c:pt idx="2">
                  <c:v>Вопросы социально-экономической сферы - 52</c:v>
                </c:pt>
                <c:pt idx="3">
                  <c:v>Вопросы землепользования - 19</c:v>
                </c:pt>
                <c:pt idx="4">
                  <c:v>Экология, безнадзорные животные - 14</c:v>
                </c:pt>
                <c:pt idx="5">
                  <c:v>Другие вопросы - 16</c:v>
                </c:pt>
              </c:strCache>
            </c:strRef>
          </c:cat>
          <c:val>
            <c:numRef>
              <c:f>Лист1!$B$2:$B$7</c:f>
              <c:numCache>
                <c:formatCode>General</c:formatCode>
                <c:ptCount val="6"/>
                <c:pt idx="0">
                  <c:v>81</c:v>
                </c:pt>
                <c:pt idx="1">
                  <c:v>37</c:v>
                </c:pt>
                <c:pt idx="2">
                  <c:v>52</c:v>
                </c:pt>
                <c:pt idx="3">
                  <c:v>19</c:v>
                </c:pt>
                <c:pt idx="4">
                  <c:v>14</c:v>
                </c:pt>
                <c:pt idx="5">
                  <c:v>16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C-ED1A-488F-929B-66471A16601C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6">
  <a:schemeClr val="accent3"/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0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90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34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34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34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/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50000"/>
          <a:lumOff val="50000"/>
        </a:schemeClr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10800000" scaled="1"/>
      </a:gra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gradFill flip="none" rotWithShape="1">
        <a:gsLst>
          <a:gs pos="100000">
            <a:schemeClr val="phClr">
              <a:alpha val="0"/>
            </a:schemeClr>
          </a:gs>
          <a:gs pos="50000">
            <a:schemeClr val="phClr"/>
          </a:gs>
        </a:gsLst>
        <a:lin ang="10800000" scaled="1"/>
      </a:gradFill>
      <a:sp3d/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  <a:headEnd type="none" w="sm" len="sm"/>
        <a:tailEnd type="none" w="sm" len="sm"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00" b="1" kern="1200" cap="all" spc="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6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31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800" b="1" i="0" u="none" strike="noStrike" kern="1200" baseline="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9.xml><?xml version="1.0" encoding="utf-8"?>
<cs:chartStyle xmlns:cs="http://schemas.microsoft.com/office/drawing/2012/chartStyle" xmlns:a="http://schemas.openxmlformats.org/drawingml/2006/main" id="290">
  <cs:axisTitle>
    <cs:lnRef idx="0"/>
    <cs:fillRef idx="0"/>
    <cs:effectRef idx="0"/>
    <cs:fontRef idx="minor">
      <a:schemeClr val="tx2"/>
    </cs:fontRef>
    <cs:defRPr sz="900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2"/>
    </cs:fontRef>
    <cs:defRPr sz="900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900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1600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900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900" kern="1200"/>
  </cs:valueAxis>
  <cs:wall>
    <cs:lnRef idx="0"/>
    <cs:fillRef idx="0"/>
    <cs:effectRef idx="0"/>
    <cs:fontRef idx="minor">
      <a:schemeClr val="tx2"/>
    </cs:fontRef>
  </cs:wall>
</cs:chartStyle>
</file>

<file path=ppt/charts/style10.xml><?xml version="1.0" encoding="utf-8"?>
<cs:chartStyle xmlns:cs="http://schemas.microsoft.com/office/drawing/2012/chartStyle" xmlns:a="http://schemas.openxmlformats.org/drawingml/2006/main" id="288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9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phClr">
            <a:lumMod val="75000"/>
          </a:schemeClr>
        </a:solidFill>
        <a:round/>
      </a:ln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phClr">
            <a:lumMod val="75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sp3d/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/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11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2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3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4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5.xml><?xml version="1.0" encoding="utf-8"?>
<cs:chartStyle xmlns:cs="http://schemas.microsoft.com/office/drawing/2012/chartStyle" xmlns:a="http://schemas.openxmlformats.org/drawingml/2006/main" id="279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dk1">
        <a:lumMod val="65000"/>
        <a:lumOff val="35000"/>
      </a:schemeClr>
    </cs:fontRef>
    <cs:defRPr sz="9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9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effectLst>
        <a:innerShdw dist="12700" dir="16200000">
          <a:schemeClr val="lt1"/>
        </a:inn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effectLst>
        <a:innerShdw dist="12700" dir="16200000">
          <a:schemeClr val="lt1"/>
        </a:inn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16.xml><?xml version="1.0" encoding="utf-8"?>
<cs:chartStyle xmlns:cs="http://schemas.microsoft.com/office/drawing/2012/chartStyle" xmlns:a="http://schemas.openxmlformats.org/drawingml/2006/main" id="279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dk1">
        <a:lumMod val="65000"/>
        <a:lumOff val="35000"/>
      </a:schemeClr>
    </cs:fontRef>
    <cs:defRPr sz="9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9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effectLst>
        <a:innerShdw dist="12700" dir="16200000">
          <a:schemeClr val="lt1"/>
        </a:inn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effectLst>
        <a:innerShdw dist="12700" dir="16200000">
          <a:schemeClr val="lt1"/>
        </a:inn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17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8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9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0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2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3.xml><?xml version="1.0" encoding="utf-8"?>
<cs:chartStyle xmlns:cs="http://schemas.microsoft.com/office/drawing/2012/chartStyle" xmlns:a="http://schemas.openxmlformats.org/drawingml/2006/main" id="207">
  <cs:axisTitle>
    <cs:lnRef idx="0"/>
    <cs:fillRef idx="0"/>
    <cs:effectRef idx="0"/>
    <cs:fontRef idx="minor">
      <a:schemeClr val="tx2"/>
    </cs:fontRef>
    <cs:defRPr sz="900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2"/>
    </cs:fontRef>
    <cs:defRPr sz="900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  <a:lumOff val="2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900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1600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900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900" kern="1200"/>
  </cs:valueAxis>
  <cs:wall>
    <cs:lnRef idx="0"/>
    <cs:fillRef idx="0"/>
    <cs:effectRef idx="0"/>
    <cs:fontRef idx="minor">
      <a:schemeClr val="tx2"/>
    </cs:fontRef>
  </cs:wall>
</cs:chartStyle>
</file>

<file path=ppt/charts/style2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5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6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7.xml><?xml version="1.0" encoding="utf-8"?>
<cs:chartStyle xmlns:cs="http://schemas.microsoft.com/office/drawing/2012/chartStyle" xmlns:a="http://schemas.openxmlformats.org/drawingml/2006/main" id="281">
  <cs:axisTitle>
    <cs:lnRef idx="0"/>
    <cs:fillRef idx="0"/>
    <cs:effectRef idx="0"/>
    <cs:fontRef idx="minor">
      <a:schemeClr val="tx2"/>
    </cs:fontRef>
    <cs:defRPr sz="900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2"/>
    </cs:fontRef>
    <cs:defRPr sz="900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5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40000"/>
            <a:lumOff val="60000"/>
          </a:schemeClr>
        </a:solidFill>
        <a:round/>
      </a:ln>
    </cs:spPr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900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1600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900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900" kern="1200"/>
  </cs:valueAxis>
  <cs:wall>
    <cs:lnRef idx="0"/>
    <cs:fillRef idx="0"/>
    <cs:effectRef idx="0"/>
    <cs:fontRef idx="minor">
      <a:schemeClr val="tx2"/>
    </cs:fontRef>
  </cs:wall>
</cs:chartStyle>
</file>

<file path=ppt/charts/style28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9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0.xml><?xml version="1.0" encoding="utf-8"?>
<cs:chartStyle xmlns:cs="http://schemas.microsoft.com/office/drawing/2012/chartStyle" xmlns:a="http://schemas.openxmlformats.org/drawingml/2006/main" id="29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/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50000"/>
          <a:lumOff val="50000"/>
        </a:schemeClr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gradFill>
        <a:gsLst>
          <a:gs pos="100000">
            <a:schemeClr val="phClr">
              <a:alpha val="0"/>
            </a:schemeClr>
          </a:gs>
          <a:gs pos="50000">
            <a:schemeClr val="phClr"/>
          </a:gs>
        </a:gsLst>
        <a:lin ang="5400000" scaled="0"/>
      </a:gradFill>
      <a:sp3d/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  <a:headEnd type="none" w="sm" len="sm"/>
        <a:tailEnd type="none" w="sm" len="sm"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00" b="1" kern="1200" cap="all" spc="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31.xml><?xml version="1.0" encoding="utf-8"?>
<cs:chartStyle xmlns:cs="http://schemas.microsoft.com/office/drawing/2012/chartStyle" xmlns:a="http://schemas.openxmlformats.org/drawingml/2006/main" id="29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/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50000"/>
          <a:lumOff val="50000"/>
        </a:schemeClr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gradFill>
        <a:gsLst>
          <a:gs pos="100000">
            <a:schemeClr val="phClr">
              <a:alpha val="0"/>
            </a:schemeClr>
          </a:gs>
          <a:gs pos="50000">
            <a:schemeClr val="phClr"/>
          </a:gs>
        </a:gsLst>
        <a:lin ang="5400000" scaled="0"/>
      </a:gradFill>
      <a:sp3d/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  <a:headEnd type="none" w="sm" len="sm"/>
        <a:tailEnd type="none" w="sm" len="sm"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00" b="1" kern="1200" cap="all" spc="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32.xml><?xml version="1.0" encoding="utf-8"?>
<cs:chartStyle xmlns:cs="http://schemas.microsoft.com/office/drawing/2012/chartStyle" xmlns:a="http://schemas.openxmlformats.org/drawingml/2006/main" id="205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9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33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4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5.xml><?xml version="1.0" encoding="utf-8"?>
<cs:chartStyle xmlns:cs="http://schemas.microsoft.com/office/drawing/2012/chartStyle" xmlns:a="http://schemas.openxmlformats.org/drawingml/2006/main" id="34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charts/style36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7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8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9.xml><?xml version="1.0" encoding="utf-8"?>
<cs:chartStyle xmlns:cs="http://schemas.microsoft.com/office/drawing/2012/chartStyle" xmlns:a="http://schemas.openxmlformats.org/drawingml/2006/main" id="264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40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image" Target="../media/image27.png"/></Relationships>
</file>

<file path=ppt/diagrams/_rels/data9.xml.rels><?xml version="1.0" encoding="UTF-8" standalone="yes"?>
<Relationships xmlns="http://schemas.openxmlformats.org/package/2006/relationships"><Relationship Id="rId1" Type="http://schemas.openxmlformats.org/officeDocument/2006/relationships/image" Target="../media/image33.png"/></Relationships>
</file>

<file path=ppt/diagrams/_rels/data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image" Target="../media/image36.png"/></Relationships>
</file>

<file path=ppt/diagrams/_rels/data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6.pn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image" Target="../media/image49.png"/><Relationship Id="rId4" Type="http://schemas.openxmlformats.org/officeDocument/2006/relationships/image" Target="../media/image52.png"/></Relationships>
</file>

<file path=ppt/diagrams/_rels/data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image" Target="../media/image53.png"/></Relationships>
</file>

<file path=ppt/diagrams/_rels/data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image" Target="../media/image33.pn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image" Target="../media/image62.png"/></Relationships>
</file>

<file path=ppt/diagrams/_rels/data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image" Target="../media/image68.png"/><Relationship Id="rId4" Type="http://schemas.openxmlformats.org/officeDocument/2006/relationships/image" Target="../media/image71.png"/></Relationships>
</file>

<file path=ppt/diagrams/_rels/data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image" Target="../media/image73.jpeg"/></Relationships>
</file>

<file path=ppt/diagrams/_rels/data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77.png"/></Relationships>
</file>

<file path=ppt/diagrams/_rels/data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2" Type="http://schemas.openxmlformats.org/officeDocument/2006/relationships/image" Target="../media/image84.png"/><Relationship Id="rId1" Type="http://schemas.openxmlformats.org/officeDocument/2006/relationships/image" Target="../media/image83.png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diagrams/_rels/data29.xml.rels><?xml version="1.0" encoding="UTF-8" standalone="yes"?>
<Relationships xmlns="http://schemas.openxmlformats.org/package/2006/relationships"><Relationship Id="rId1" Type="http://schemas.openxmlformats.org/officeDocument/2006/relationships/image" Target="../media/image94.png"/></Relationships>
</file>

<file path=ppt/diagrams/_rels/data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6.png"/></Relationships>
</file>

<file path=ppt/diagrams/_rels/data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image" Target="../media/image107.png"/></Relationships>
</file>

<file path=ppt/diagrams/_rels/data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png"/><Relationship Id="rId1" Type="http://schemas.openxmlformats.org/officeDocument/2006/relationships/image" Target="../media/image128.png"/><Relationship Id="rId4" Type="http://schemas.openxmlformats.org/officeDocument/2006/relationships/image" Target="../media/image131.png"/></Relationships>
</file>

<file path=ppt/diagrams/_rels/data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image" Target="../media/image133.png"/><Relationship Id="rId1" Type="http://schemas.openxmlformats.org/officeDocument/2006/relationships/image" Target="../media/image132.png"/><Relationship Id="rId4" Type="http://schemas.openxmlformats.org/officeDocument/2006/relationships/image" Target="../media/image135.png"/></Relationships>
</file>

<file path=ppt/diagrams/_rels/data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image" Target="../media/image145.png"/><Relationship Id="rId1" Type="http://schemas.openxmlformats.org/officeDocument/2006/relationships/image" Target="../media/image144.png"/><Relationship Id="rId4" Type="http://schemas.openxmlformats.org/officeDocument/2006/relationships/image" Target="../media/image147.png"/></Relationships>
</file>

<file path=ppt/diagrams/_rels/data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png"/><Relationship Id="rId1" Type="http://schemas.openxmlformats.org/officeDocument/2006/relationships/image" Target="../media/image164.png"/></Relationships>
</file>

<file path=ppt/diagrams/_rels/data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166.png"/><Relationship Id="rId1" Type="http://schemas.openxmlformats.org/officeDocument/2006/relationships/image" Target="../media/image94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image" Target="../media/image27.png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33.png"/></Relationships>
</file>

<file path=ppt/diagrams/_rels/drawing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image" Target="../media/image36.pn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6.pn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image" Target="../media/image49.png"/><Relationship Id="rId4" Type="http://schemas.openxmlformats.org/officeDocument/2006/relationships/image" Target="../media/image52.png"/></Relationships>
</file>

<file path=ppt/diagrams/_rels/drawing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image" Target="../media/image53.png"/></Relationships>
</file>

<file path=ppt/diagrams/_rels/drawing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image" Target="../media/image33.pn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image" Target="../media/image62.png"/></Relationships>
</file>

<file path=ppt/diagram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image" Target="../media/image68.png"/><Relationship Id="rId4" Type="http://schemas.openxmlformats.org/officeDocument/2006/relationships/image" Target="../media/image71.png"/></Relationships>
</file>

<file path=ppt/diagrams/_rels/drawing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image" Target="../media/image73.jpeg"/></Relationships>
</file>

<file path=ppt/diagram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77.png"/></Relationships>
</file>

<file path=ppt/diagrams/_rels/drawing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2" Type="http://schemas.openxmlformats.org/officeDocument/2006/relationships/image" Target="../media/image84.png"/><Relationship Id="rId1" Type="http://schemas.openxmlformats.org/officeDocument/2006/relationships/image" Target="../media/image83.png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diagrams/_rels/drawing29.xml.rels><?xml version="1.0" encoding="UTF-8" standalone="yes"?>
<Relationships xmlns="http://schemas.openxmlformats.org/package/2006/relationships"><Relationship Id="rId1" Type="http://schemas.openxmlformats.org/officeDocument/2006/relationships/image" Target="../media/image94.png"/></Relationships>
</file>

<file path=ppt/diagrams/_rels/drawing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6.png"/></Relationships>
</file>

<file path=ppt/diagrams/_rels/drawing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image" Target="../media/image107.png"/></Relationships>
</file>

<file path=ppt/diagrams/_rels/drawing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png"/><Relationship Id="rId1" Type="http://schemas.openxmlformats.org/officeDocument/2006/relationships/image" Target="../media/image128.png"/><Relationship Id="rId4" Type="http://schemas.openxmlformats.org/officeDocument/2006/relationships/image" Target="../media/image131.png"/></Relationships>
</file>

<file path=ppt/diagrams/_rels/drawing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image" Target="../media/image133.png"/><Relationship Id="rId1" Type="http://schemas.openxmlformats.org/officeDocument/2006/relationships/image" Target="../media/image132.png"/><Relationship Id="rId4" Type="http://schemas.openxmlformats.org/officeDocument/2006/relationships/image" Target="../media/image135.png"/></Relationships>
</file>

<file path=ppt/diagrams/_rels/drawing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image" Target="../media/image145.png"/><Relationship Id="rId1" Type="http://schemas.openxmlformats.org/officeDocument/2006/relationships/image" Target="../media/image144.png"/><Relationship Id="rId4" Type="http://schemas.openxmlformats.org/officeDocument/2006/relationships/image" Target="../media/image147.png"/></Relationships>
</file>

<file path=ppt/diagrams/_rels/drawing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png"/><Relationship Id="rId1" Type="http://schemas.openxmlformats.org/officeDocument/2006/relationships/image" Target="../media/image164.png"/></Relationships>
</file>

<file path=ppt/diagrams/_rels/drawing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166.png"/><Relationship Id="rId1" Type="http://schemas.openxmlformats.org/officeDocument/2006/relationships/image" Target="../media/image9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6F28CA-956E-4105-9FEE-E8CCB63ECF9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C19AB6E7-E02B-4F48-A3B0-EC7B6CFEE252}">
      <dgm:prSet phldrT="[Текст]" custT="1"/>
      <dgm:spPr/>
      <dgm:t>
        <a:bodyPr/>
        <a:lstStyle/>
        <a:p>
          <a:r>
            <a:rPr lang="ru-RU" sz="2800" u="sng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Цель</a:t>
          </a:r>
          <a:r>
            <a:rPr lang="ru-RU" sz="28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  <a:p>
          <a:r>
            <a:rPr lang="ru-RU" sz="28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Повышение уровня и качества жизни населения </a:t>
          </a:r>
          <a:endParaRPr lang="ru-RU" sz="28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1D6397-ED05-4CA0-9D34-01EFB31A1885}" type="parTrans" cxnId="{04C91E48-B700-461C-B679-760CEE75BDEF}">
      <dgm:prSet/>
      <dgm:spPr/>
      <dgm:t>
        <a:bodyPr/>
        <a:lstStyle/>
        <a:p>
          <a:endParaRPr lang="ru-RU" sz="280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F86E25-3E65-4361-BA5E-38235FF01E00}" type="sibTrans" cxnId="{04C91E48-B700-461C-B679-760CEE75BDEF}">
      <dgm:prSet/>
      <dgm:spPr/>
      <dgm:t>
        <a:bodyPr/>
        <a:lstStyle/>
        <a:p>
          <a:endParaRPr lang="ru-RU" sz="280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87524C-7176-419B-B8C6-0F25E2A41461}">
      <dgm:prSet phldrT="[Текст]" custT="1"/>
      <dgm:spPr/>
      <dgm:t>
        <a:bodyPr/>
        <a:lstStyle/>
        <a:p>
          <a:r>
            <a:rPr lang="ru-RU" sz="2800" u="sng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Задача 1</a:t>
          </a:r>
          <a:r>
            <a:rPr lang="ru-RU" sz="28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. Обеспечение достойных условий жизни</a:t>
          </a:r>
          <a:endParaRPr lang="ru-RU" sz="28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AA1050-7F26-4991-92F2-F1BC59BEADE9}" type="parTrans" cxnId="{EEE620F6-C917-4214-9A55-B6DBFEF53E57}">
      <dgm:prSet/>
      <dgm:spPr/>
      <dgm:t>
        <a:bodyPr/>
        <a:lstStyle/>
        <a:p>
          <a:endParaRPr lang="ru-RU" sz="280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B2D76B-A802-43D2-B3FD-C17B48BE01A4}" type="sibTrans" cxnId="{EEE620F6-C917-4214-9A55-B6DBFEF53E57}">
      <dgm:prSet/>
      <dgm:spPr/>
      <dgm:t>
        <a:bodyPr/>
        <a:lstStyle/>
        <a:p>
          <a:endParaRPr lang="ru-RU" sz="280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E6D5D4-20B3-4742-95EB-A6687EDAF838}">
      <dgm:prSet phldrT="[Текст]" custT="1"/>
      <dgm:spPr/>
      <dgm:t>
        <a:bodyPr/>
        <a:lstStyle/>
        <a:p>
          <a:r>
            <a:rPr lang="ru-RU" sz="2800" u="sng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Задача 2</a:t>
          </a:r>
          <a:r>
            <a:rPr lang="ru-RU" sz="28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. Создание возможностей для работы и бизнеса</a:t>
          </a:r>
          <a:endParaRPr lang="ru-RU" sz="28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C107D7-447F-42D6-B5AC-3EA65FAC2A0E}" type="parTrans" cxnId="{E0FB7787-AECE-4FDC-9A3E-C32E9416BEC6}">
      <dgm:prSet/>
      <dgm:spPr/>
      <dgm:t>
        <a:bodyPr/>
        <a:lstStyle/>
        <a:p>
          <a:endParaRPr lang="ru-RU" sz="280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F2E425-7036-4766-BE62-96D1AF1BBA6A}" type="sibTrans" cxnId="{E0FB7787-AECE-4FDC-9A3E-C32E9416BEC6}">
      <dgm:prSet/>
      <dgm:spPr/>
      <dgm:t>
        <a:bodyPr/>
        <a:lstStyle/>
        <a:p>
          <a:endParaRPr lang="ru-RU" sz="280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4AC641-48B9-428D-9CEE-F9D6F1063F45}">
      <dgm:prSet phldrT="[Текст]" custT="1"/>
      <dgm:spPr/>
      <dgm:t>
        <a:bodyPr/>
        <a:lstStyle/>
        <a:p>
          <a:r>
            <a:rPr lang="ru-RU" sz="2800" u="sng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Задача 3</a:t>
          </a:r>
          <a:r>
            <a:rPr lang="ru-RU" sz="28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. Поддерживание высокого уровня управления</a:t>
          </a:r>
          <a:endParaRPr lang="ru-RU" sz="28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5BD0FC-CA0B-4362-B80B-19EBD22A1912}" type="parTrans" cxnId="{B4BA5BA8-3382-4CEC-BA9A-E34F77EEA079}">
      <dgm:prSet/>
      <dgm:spPr/>
      <dgm:t>
        <a:bodyPr/>
        <a:lstStyle/>
        <a:p>
          <a:endParaRPr lang="ru-RU" sz="280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90ABD5-47FF-435F-AB3E-D3DF71262FB1}" type="sibTrans" cxnId="{B4BA5BA8-3382-4CEC-BA9A-E34F77EEA079}">
      <dgm:prSet/>
      <dgm:spPr/>
      <dgm:t>
        <a:bodyPr/>
        <a:lstStyle/>
        <a:p>
          <a:endParaRPr lang="ru-RU" sz="280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4E4477-13F6-4316-8907-F59709FB5A20}" type="pres">
      <dgm:prSet presAssocID="{B96F28CA-956E-4105-9FEE-E8CCB63ECF9A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ru-RU"/>
        </a:p>
      </dgm:t>
    </dgm:pt>
    <dgm:pt modelId="{FF36CFAF-58F0-45F7-B8FC-50D9C8E41999}" type="pres">
      <dgm:prSet presAssocID="{C19AB6E7-E02B-4F48-A3B0-EC7B6CFEE252}" presName="thickLine" presStyleLbl="alignNode1" presStyleIdx="0" presStyleCnt="1"/>
      <dgm:spPr/>
    </dgm:pt>
    <dgm:pt modelId="{B828BC2C-2822-465F-8985-BB01B559A639}" type="pres">
      <dgm:prSet presAssocID="{C19AB6E7-E02B-4F48-A3B0-EC7B6CFEE252}" presName="horz1" presStyleCnt="0"/>
      <dgm:spPr/>
    </dgm:pt>
    <dgm:pt modelId="{EE68A13E-88A0-4611-AD16-31BBD4BF412F}" type="pres">
      <dgm:prSet presAssocID="{C19AB6E7-E02B-4F48-A3B0-EC7B6CFEE252}" presName="tx1" presStyleLbl="revTx" presStyleIdx="0" presStyleCnt="4" custScaleX="240095" custLinFactNeighborX="-4464" custLinFactNeighborY="2947"/>
      <dgm:spPr/>
      <dgm:t>
        <a:bodyPr/>
        <a:lstStyle/>
        <a:p>
          <a:endParaRPr lang="ru-RU"/>
        </a:p>
      </dgm:t>
    </dgm:pt>
    <dgm:pt modelId="{84B8F1C9-E412-4A7B-8A15-99E9587AB6C8}" type="pres">
      <dgm:prSet presAssocID="{C19AB6E7-E02B-4F48-A3B0-EC7B6CFEE252}" presName="vert1" presStyleCnt="0"/>
      <dgm:spPr/>
    </dgm:pt>
    <dgm:pt modelId="{487CA1F2-FD1B-402A-A0A9-81ECCC61D525}" type="pres">
      <dgm:prSet presAssocID="{0587524C-7176-419B-B8C6-0F25E2A41461}" presName="vertSpace2a" presStyleCnt="0"/>
      <dgm:spPr/>
    </dgm:pt>
    <dgm:pt modelId="{21B840CC-AD0E-48A2-AF00-06B5C23A7F7B}" type="pres">
      <dgm:prSet presAssocID="{0587524C-7176-419B-B8C6-0F25E2A41461}" presName="horz2" presStyleCnt="0"/>
      <dgm:spPr/>
    </dgm:pt>
    <dgm:pt modelId="{F7A6F757-7731-491D-B9A0-4E09BBC168F9}" type="pres">
      <dgm:prSet presAssocID="{0587524C-7176-419B-B8C6-0F25E2A41461}" presName="horzSpace2" presStyleCnt="0"/>
      <dgm:spPr/>
    </dgm:pt>
    <dgm:pt modelId="{1E481EC0-6FB6-4E9E-9EA6-9E42E6B5DE38}" type="pres">
      <dgm:prSet presAssocID="{0587524C-7176-419B-B8C6-0F25E2A41461}" presName="tx2" presStyleLbl="revTx" presStyleIdx="1" presStyleCnt="4"/>
      <dgm:spPr/>
      <dgm:t>
        <a:bodyPr/>
        <a:lstStyle/>
        <a:p>
          <a:endParaRPr lang="ru-RU"/>
        </a:p>
      </dgm:t>
    </dgm:pt>
    <dgm:pt modelId="{D5DD752B-153A-44D3-B618-2E7941FAE71A}" type="pres">
      <dgm:prSet presAssocID="{0587524C-7176-419B-B8C6-0F25E2A41461}" presName="vert2" presStyleCnt="0"/>
      <dgm:spPr/>
    </dgm:pt>
    <dgm:pt modelId="{6CF60F69-86CB-4A57-87E3-2231BAF610AD}" type="pres">
      <dgm:prSet presAssocID="{0587524C-7176-419B-B8C6-0F25E2A41461}" presName="thinLine2b" presStyleLbl="callout" presStyleIdx="0" presStyleCnt="3"/>
      <dgm:spPr/>
    </dgm:pt>
    <dgm:pt modelId="{AF6F798B-1B16-4A04-9DF4-09D27875D116}" type="pres">
      <dgm:prSet presAssocID="{0587524C-7176-419B-B8C6-0F25E2A41461}" presName="vertSpace2b" presStyleCnt="0"/>
      <dgm:spPr/>
    </dgm:pt>
    <dgm:pt modelId="{8A0A06B1-1ADA-4136-AF1B-5C70425936DC}" type="pres">
      <dgm:prSet presAssocID="{5AE6D5D4-20B3-4742-95EB-A6687EDAF838}" presName="horz2" presStyleCnt="0"/>
      <dgm:spPr/>
    </dgm:pt>
    <dgm:pt modelId="{1C0093AB-02D0-44DC-95A8-9A4309F4D605}" type="pres">
      <dgm:prSet presAssocID="{5AE6D5D4-20B3-4742-95EB-A6687EDAF838}" presName="horzSpace2" presStyleCnt="0"/>
      <dgm:spPr/>
    </dgm:pt>
    <dgm:pt modelId="{8BC148AC-874D-4E3D-ADFA-62211449DAAF}" type="pres">
      <dgm:prSet presAssocID="{5AE6D5D4-20B3-4742-95EB-A6687EDAF838}" presName="tx2" presStyleLbl="revTx" presStyleIdx="2" presStyleCnt="4"/>
      <dgm:spPr/>
      <dgm:t>
        <a:bodyPr/>
        <a:lstStyle/>
        <a:p>
          <a:endParaRPr lang="ru-RU"/>
        </a:p>
      </dgm:t>
    </dgm:pt>
    <dgm:pt modelId="{61811375-F194-4BB1-A5D5-CAA41EE03706}" type="pres">
      <dgm:prSet presAssocID="{5AE6D5D4-20B3-4742-95EB-A6687EDAF838}" presName="vert2" presStyleCnt="0"/>
      <dgm:spPr/>
    </dgm:pt>
    <dgm:pt modelId="{98C2571B-824B-4E20-B65E-311AB6BE4624}" type="pres">
      <dgm:prSet presAssocID="{5AE6D5D4-20B3-4742-95EB-A6687EDAF838}" presName="thinLine2b" presStyleLbl="callout" presStyleIdx="1" presStyleCnt="3"/>
      <dgm:spPr/>
    </dgm:pt>
    <dgm:pt modelId="{CB59F4A0-FAFB-4852-A1D0-2446779C5446}" type="pres">
      <dgm:prSet presAssocID="{5AE6D5D4-20B3-4742-95EB-A6687EDAF838}" presName="vertSpace2b" presStyleCnt="0"/>
      <dgm:spPr/>
    </dgm:pt>
    <dgm:pt modelId="{AFE74397-B371-4B6A-A76E-4A0ED6D49591}" type="pres">
      <dgm:prSet presAssocID="{E64AC641-48B9-428D-9CEE-F9D6F1063F45}" presName="horz2" presStyleCnt="0"/>
      <dgm:spPr/>
    </dgm:pt>
    <dgm:pt modelId="{F7A4565B-B014-4CE8-B43E-9027F8DA21F1}" type="pres">
      <dgm:prSet presAssocID="{E64AC641-48B9-428D-9CEE-F9D6F1063F45}" presName="horzSpace2" presStyleCnt="0"/>
      <dgm:spPr/>
    </dgm:pt>
    <dgm:pt modelId="{872DED73-2FFE-4233-AE7C-0AEC61DC10D3}" type="pres">
      <dgm:prSet presAssocID="{E64AC641-48B9-428D-9CEE-F9D6F1063F45}" presName="tx2" presStyleLbl="revTx" presStyleIdx="3" presStyleCnt="4"/>
      <dgm:spPr/>
      <dgm:t>
        <a:bodyPr/>
        <a:lstStyle/>
        <a:p>
          <a:endParaRPr lang="ru-RU"/>
        </a:p>
      </dgm:t>
    </dgm:pt>
    <dgm:pt modelId="{F575FD98-ECD1-4112-92BD-7C59387BEE8B}" type="pres">
      <dgm:prSet presAssocID="{E64AC641-48B9-428D-9CEE-F9D6F1063F45}" presName="vert2" presStyleCnt="0"/>
      <dgm:spPr/>
    </dgm:pt>
    <dgm:pt modelId="{D4A30608-05E1-4551-9CBF-036A7491AAEB}" type="pres">
      <dgm:prSet presAssocID="{E64AC641-48B9-428D-9CEE-F9D6F1063F45}" presName="thinLine2b" presStyleLbl="callout" presStyleIdx="2" presStyleCnt="3"/>
      <dgm:spPr/>
    </dgm:pt>
    <dgm:pt modelId="{0983F548-0FDD-4A06-96B5-394B1B202DCB}" type="pres">
      <dgm:prSet presAssocID="{E64AC641-48B9-428D-9CEE-F9D6F1063F45}" presName="vertSpace2b" presStyleCnt="0"/>
      <dgm:spPr/>
    </dgm:pt>
  </dgm:ptLst>
  <dgm:cxnLst>
    <dgm:cxn modelId="{62212858-E7C7-4203-B16D-9C2ACB98055B}" type="presOf" srcId="{0587524C-7176-419B-B8C6-0F25E2A41461}" destId="{1E481EC0-6FB6-4E9E-9EA6-9E42E6B5DE38}" srcOrd="0" destOrd="0" presId="urn:microsoft.com/office/officeart/2008/layout/LinedList"/>
    <dgm:cxn modelId="{D3804649-B4BF-420B-8336-6C08E5FB400D}" type="presOf" srcId="{5AE6D5D4-20B3-4742-95EB-A6687EDAF838}" destId="{8BC148AC-874D-4E3D-ADFA-62211449DAAF}" srcOrd="0" destOrd="0" presId="urn:microsoft.com/office/officeart/2008/layout/LinedList"/>
    <dgm:cxn modelId="{04C91E48-B700-461C-B679-760CEE75BDEF}" srcId="{B96F28CA-956E-4105-9FEE-E8CCB63ECF9A}" destId="{C19AB6E7-E02B-4F48-A3B0-EC7B6CFEE252}" srcOrd="0" destOrd="0" parTransId="{3A1D6397-ED05-4CA0-9D34-01EFB31A1885}" sibTransId="{A6F86E25-3E65-4361-BA5E-38235FF01E00}"/>
    <dgm:cxn modelId="{E0FB7787-AECE-4FDC-9A3E-C32E9416BEC6}" srcId="{C19AB6E7-E02B-4F48-A3B0-EC7B6CFEE252}" destId="{5AE6D5D4-20B3-4742-95EB-A6687EDAF838}" srcOrd="1" destOrd="0" parTransId="{3DC107D7-447F-42D6-B5AC-3EA65FAC2A0E}" sibTransId="{09F2E425-7036-4766-BE62-96D1AF1BBA6A}"/>
    <dgm:cxn modelId="{903FE175-6F5E-4EF4-B90F-14847B9DF75E}" type="presOf" srcId="{E64AC641-48B9-428D-9CEE-F9D6F1063F45}" destId="{872DED73-2FFE-4233-AE7C-0AEC61DC10D3}" srcOrd="0" destOrd="0" presId="urn:microsoft.com/office/officeart/2008/layout/LinedList"/>
    <dgm:cxn modelId="{EEE620F6-C917-4214-9A55-B6DBFEF53E57}" srcId="{C19AB6E7-E02B-4F48-A3B0-EC7B6CFEE252}" destId="{0587524C-7176-419B-B8C6-0F25E2A41461}" srcOrd="0" destOrd="0" parTransId="{EDAA1050-7F26-4991-92F2-F1BC59BEADE9}" sibTransId="{8AB2D76B-A802-43D2-B3FD-C17B48BE01A4}"/>
    <dgm:cxn modelId="{46785764-F855-4777-A8D1-12E94268476E}" type="presOf" srcId="{B96F28CA-956E-4105-9FEE-E8CCB63ECF9A}" destId="{014E4477-13F6-4316-8907-F59709FB5A20}" srcOrd="0" destOrd="0" presId="urn:microsoft.com/office/officeart/2008/layout/LinedList"/>
    <dgm:cxn modelId="{B4BA5BA8-3382-4CEC-BA9A-E34F77EEA079}" srcId="{C19AB6E7-E02B-4F48-A3B0-EC7B6CFEE252}" destId="{E64AC641-48B9-428D-9CEE-F9D6F1063F45}" srcOrd="2" destOrd="0" parTransId="{DB5BD0FC-CA0B-4362-B80B-19EBD22A1912}" sibTransId="{7A90ABD5-47FF-435F-AB3E-D3DF71262FB1}"/>
    <dgm:cxn modelId="{A00E3425-B17D-4F87-9D18-8E2EFB304685}" type="presOf" srcId="{C19AB6E7-E02B-4F48-A3B0-EC7B6CFEE252}" destId="{EE68A13E-88A0-4611-AD16-31BBD4BF412F}" srcOrd="0" destOrd="0" presId="urn:microsoft.com/office/officeart/2008/layout/LinedList"/>
    <dgm:cxn modelId="{60EDBE36-3E2F-40E4-8BFF-2F2EE8791C11}" type="presParOf" srcId="{014E4477-13F6-4316-8907-F59709FB5A20}" destId="{FF36CFAF-58F0-45F7-B8FC-50D9C8E41999}" srcOrd="0" destOrd="0" presId="urn:microsoft.com/office/officeart/2008/layout/LinedList"/>
    <dgm:cxn modelId="{CEC643B4-47AC-4F12-A533-90298631EEA7}" type="presParOf" srcId="{014E4477-13F6-4316-8907-F59709FB5A20}" destId="{B828BC2C-2822-465F-8985-BB01B559A639}" srcOrd="1" destOrd="0" presId="urn:microsoft.com/office/officeart/2008/layout/LinedList"/>
    <dgm:cxn modelId="{3028C20C-8DEA-42AE-9D0E-BDA6DB28B64B}" type="presParOf" srcId="{B828BC2C-2822-465F-8985-BB01B559A639}" destId="{EE68A13E-88A0-4611-AD16-31BBD4BF412F}" srcOrd="0" destOrd="0" presId="urn:microsoft.com/office/officeart/2008/layout/LinedList"/>
    <dgm:cxn modelId="{DCD4E320-6FDA-405A-A9E7-403EC3F33FBD}" type="presParOf" srcId="{B828BC2C-2822-465F-8985-BB01B559A639}" destId="{84B8F1C9-E412-4A7B-8A15-99E9587AB6C8}" srcOrd="1" destOrd="0" presId="urn:microsoft.com/office/officeart/2008/layout/LinedList"/>
    <dgm:cxn modelId="{CD81AF04-AE50-4F98-AA36-CC64B0CB2CA7}" type="presParOf" srcId="{84B8F1C9-E412-4A7B-8A15-99E9587AB6C8}" destId="{487CA1F2-FD1B-402A-A0A9-81ECCC61D525}" srcOrd="0" destOrd="0" presId="urn:microsoft.com/office/officeart/2008/layout/LinedList"/>
    <dgm:cxn modelId="{BCA67610-6E91-4C44-8414-27CEB0C9406A}" type="presParOf" srcId="{84B8F1C9-E412-4A7B-8A15-99E9587AB6C8}" destId="{21B840CC-AD0E-48A2-AF00-06B5C23A7F7B}" srcOrd="1" destOrd="0" presId="urn:microsoft.com/office/officeart/2008/layout/LinedList"/>
    <dgm:cxn modelId="{C89EB90D-51F5-4F9A-8587-46D32D2A53CD}" type="presParOf" srcId="{21B840CC-AD0E-48A2-AF00-06B5C23A7F7B}" destId="{F7A6F757-7731-491D-B9A0-4E09BBC168F9}" srcOrd="0" destOrd="0" presId="urn:microsoft.com/office/officeart/2008/layout/LinedList"/>
    <dgm:cxn modelId="{903615D7-8296-4AF1-B28E-F57FE3EC70E5}" type="presParOf" srcId="{21B840CC-AD0E-48A2-AF00-06B5C23A7F7B}" destId="{1E481EC0-6FB6-4E9E-9EA6-9E42E6B5DE38}" srcOrd="1" destOrd="0" presId="urn:microsoft.com/office/officeart/2008/layout/LinedList"/>
    <dgm:cxn modelId="{FEC34129-BC7F-4590-B2C0-CBF1AC3BC8AC}" type="presParOf" srcId="{21B840CC-AD0E-48A2-AF00-06B5C23A7F7B}" destId="{D5DD752B-153A-44D3-B618-2E7941FAE71A}" srcOrd="2" destOrd="0" presId="urn:microsoft.com/office/officeart/2008/layout/LinedList"/>
    <dgm:cxn modelId="{693D65C5-469E-420D-B122-C73EC8541948}" type="presParOf" srcId="{84B8F1C9-E412-4A7B-8A15-99E9587AB6C8}" destId="{6CF60F69-86CB-4A57-87E3-2231BAF610AD}" srcOrd="2" destOrd="0" presId="urn:microsoft.com/office/officeart/2008/layout/LinedList"/>
    <dgm:cxn modelId="{B53ACB66-4906-42F3-8BBE-6A3ED2ED8F8B}" type="presParOf" srcId="{84B8F1C9-E412-4A7B-8A15-99E9587AB6C8}" destId="{AF6F798B-1B16-4A04-9DF4-09D27875D116}" srcOrd="3" destOrd="0" presId="urn:microsoft.com/office/officeart/2008/layout/LinedList"/>
    <dgm:cxn modelId="{90EC096A-E957-42B1-8D23-225BCA28A2E0}" type="presParOf" srcId="{84B8F1C9-E412-4A7B-8A15-99E9587AB6C8}" destId="{8A0A06B1-1ADA-4136-AF1B-5C70425936DC}" srcOrd="4" destOrd="0" presId="urn:microsoft.com/office/officeart/2008/layout/LinedList"/>
    <dgm:cxn modelId="{A436821A-F5A8-4102-AB5E-D3C5C877C263}" type="presParOf" srcId="{8A0A06B1-1ADA-4136-AF1B-5C70425936DC}" destId="{1C0093AB-02D0-44DC-95A8-9A4309F4D605}" srcOrd="0" destOrd="0" presId="urn:microsoft.com/office/officeart/2008/layout/LinedList"/>
    <dgm:cxn modelId="{99049915-A573-4754-985A-A2B3870E06E3}" type="presParOf" srcId="{8A0A06B1-1ADA-4136-AF1B-5C70425936DC}" destId="{8BC148AC-874D-4E3D-ADFA-62211449DAAF}" srcOrd="1" destOrd="0" presId="urn:microsoft.com/office/officeart/2008/layout/LinedList"/>
    <dgm:cxn modelId="{60BA7E46-C2B8-4DC1-857F-79252206FC27}" type="presParOf" srcId="{8A0A06B1-1ADA-4136-AF1B-5C70425936DC}" destId="{61811375-F194-4BB1-A5D5-CAA41EE03706}" srcOrd="2" destOrd="0" presId="urn:microsoft.com/office/officeart/2008/layout/LinedList"/>
    <dgm:cxn modelId="{B025067E-805B-42A4-9FE4-8A3234325EB6}" type="presParOf" srcId="{84B8F1C9-E412-4A7B-8A15-99E9587AB6C8}" destId="{98C2571B-824B-4E20-B65E-311AB6BE4624}" srcOrd="5" destOrd="0" presId="urn:microsoft.com/office/officeart/2008/layout/LinedList"/>
    <dgm:cxn modelId="{F23FE851-4C1F-49D5-9ADC-45FD8CF3F1FC}" type="presParOf" srcId="{84B8F1C9-E412-4A7B-8A15-99E9587AB6C8}" destId="{CB59F4A0-FAFB-4852-A1D0-2446779C5446}" srcOrd="6" destOrd="0" presId="urn:microsoft.com/office/officeart/2008/layout/LinedList"/>
    <dgm:cxn modelId="{BD0A62A3-A030-420F-8AD5-60C64267A75A}" type="presParOf" srcId="{84B8F1C9-E412-4A7B-8A15-99E9587AB6C8}" destId="{AFE74397-B371-4B6A-A76E-4A0ED6D49591}" srcOrd="7" destOrd="0" presId="urn:microsoft.com/office/officeart/2008/layout/LinedList"/>
    <dgm:cxn modelId="{D5D33560-8913-41CC-9FA6-A73742F4BBB4}" type="presParOf" srcId="{AFE74397-B371-4B6A-A76E-4A0ED6D49591}" destId="{F7A4565B-B014-4CE8-B43E-9027F8DA21F1}" srcOrd="0" destOrd="0" presId="urn:microsoft.com/office/officeart/2008/layout/LinedList"/>
    <dgm:cxn modelId="{51D03291-4236-4CC4-B66A-AE644EF6A9D5}" type="presParOf" srcId="{AFE74397-B371-4B6A-A76E-4A0ED6D49591}" destId="{872DED73-2FFE-4233-AE7C-0AEC61DC10D3}" srcOrd="1" destOrd="0" presId="urn:microsoft.com/office/officeart/2008/layout/LinedList"/>
    <dgm:cxn modelId="{386BCF29-5DCD-4B7B-8260-E030A9BB05AF}" type="presParOf" srcId="{AFE74397-B371-4B6A-A76E-4A0ED6D49591}" destId="{F575FD98-ECD1-4112-92BD-7C59387BEE8B}" srcOrd="2" destOrd="0" presId="urn:microsoft.com/office/officeart/2008/layout/LinedList"/>
    <dgm:cxn modelId="{DDB73841-824E-45E4-97BB-1226A7328953}" type="presParOf" srcId="{84B8F1C9-E412-4A7B-8A15-99E9587AB6C8}" destId="{D4A30608-05E1-4551-9CBF-036A7491AAEB}" srcOrd="8" destOrd="0" presId="urn:microsoft.com/office/officeart/2008/layout/LinedList"/>
    <dgm:cxn modelId="{F6F90FC0-5523-401B-8672-E6EB5D7F13D3}" type="presParOf" srcId="{84B8F1C9-E412-4A7B-8A15-99E9587AB6C8}" destId="{0983F548-0FDD-4A06-96B5-394B1B202DCB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4764AA-BD3F-4180-A688-98BA899BEF07}" type="doc">
      <dgm:prSet loTypeId="urn:microsoft.com/office/officeart/2005/8/layout/gear1" loCatId="relationship" qsTypeId="urn:microsoft.com/office/officeart/2005/8/quickstyle/3d2" qsCatId="3D" csTypeId="urn:microsoft.com/office/officeart/2005/8/colors/accent5_2" csCatId="accent5" phldr="1"/>
      <dgm:spPr/>
    </dgm:pt>
    <dgm:pt modelId="{BE70D150-B995-44FF-9637-8541E72A802F}">
      <dgm:prSet phldrT="[Текст]" custT="1"/>
      <dgm:spPr/>
      <dgm:t>
        <a:bodyPr/>
        <a:lstStyle/>
        <a:p>
          <a:endParaRPr lang="ru-RU" sz="2000" dirty="0" smtClean="0"/>
        </a:p>
        <a:p>
          <a:r>
            <a:rPr lang="ru-RU" sz="1600" dirty="0" smtClean="0"/>
            <a:t>Строительство плавательного бассейна</a:t>
          </a:r>
          <a:endParaRPr lang="ru-RU" sz="1600" dirty="0"/>
        </a:p>
      </dgm:t>
    </dgm:pt>
    <dgm:pt modelId="{0EF9C010-6B9F-410B-8A6B-A1301504A3B8}" type="parTrans" cxnId="{A8469B3F-83F0-4756-9F3F-4B05FB1BFA76}">
      <dgm:prSet/>
      <dgm:spPr/>
      <dgm:t>
        <a:bodyPr/>
        <a:lstStyle/>
        <a:p>
          <a:endParaRPr lang="ru-RU"/>
        </a:p>
      </dgm:t>
    </dgm:pt>
    <dgm:pt modelId="{421F7D0B-3C87-4CA9-9277-1DD73940C50C}" type="sibTrans" cxnId="{A8469B3F-83F0-4756-9F3F-4B05FB1BFA76}">
      <dgm:prSet/>
      <dgm:spPr/>
      <dgm:t>
        <a:bodyPr/>
        <a:lstStyle/>
        <a:p>
          <a:endParaRPr lang="ru-RU"/>
        </a:p>
      </dgm:t>
    </dgm:pt>
    <dgm:pt modelId="{8C7FC30B-220C-437D-80C8-AE6AE6CA1B2B}">
      <dgm:prSet phldrT="[Текст]" custT="1"/>
      <dgm:spPr/>
      <dgm:t>
        <a:bodyPr/>
        <a:lstStyle/>
        <a:p>
          <a:r>
            <a:rPr lang="ru-RU" sz="1200" dirty="0" smtClean="0"/>
            <a:t/>
          </a:r>
          <a:br>
            <a:rPr lang="ru-RU" sz="1200" dirty="0" smtClean="0"/>
          </a:br>
          <a:r>
            <a:rPr lang="ru-RU" sz="1600" dirty="0" smtClean="0"/>
            <a:t>Приобретение автобуса</a:t>
          </a:r>
          <a:endParaRPr lang="ru-RU" sz="1600" dirty="0"/>
        </a:p>
      </dgm:t>
    </dgm:pt>
    <dgm:pt modelId="{42F38CB0-B83C-440E-BC2B-FE92439A1564}" type="parTrans" cxnId="{D8CCB209-9876-448B-BCBA-BCD35EB1AF5B}">
      <dgm:prSet/>
      <dgm:spPr/>
      <dgm:t>
        <a:bodyPr/>
        <a:lstStyle/>
        <a:p>
          <a:endParaRPr lang="ru-RU"/>
        </a:p>
      </dgm:t>
    </dgm:pt>
    <dgm:pt modelId="{5764EC4C-2EA7-4BD1-B0B2-D466514BBF2B}" type="sibTrans" cxnId="{D8CCB209-9876-448B-BCBA-BCD35EB1AF5B}">
      <dgm:prSet/>
      <dgm:spPr/>
      <dgm:t>
        <a:bodyPr/>
        <a:lstStyle/>
        <a:p>
          <a:endParaRPr lang="ru-RU"/>
        </a:p>
      </dgm:t>
    </dgm:pt>
    <dgm:pt modelId="{A153248C-F4A7-42E0-B659-22B9D7B90190}" type="pres">
      <dgm:prSet presAssocID="{9A4764AA-BD3F-4180-A688-98BA899BEF07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F08DAE03-08AA-429F-BF4C-7AEC034D0E90}" type="pres">
      <dgm:prSet presAssocID="{BE70D150-B995-44FF-9637-8541E72A802F}" presName="gear1" presStyleLbl="node1" presStyleIdx="0" presStyleCnt="2">
        <dgm:presLayoutVars>
          <dgm:chMax val="1"/>
          <dgm:bulletEnabled val="1"/>
        </dgm:presLayoutVars>
      </dgm:prSet>
      <dgm:spPr/>
    </dgm:pt>
    <dgm:pt modelId="{94196EB8-FC12-4E58-B001-4380499413C7}" type="pres">
      <dgm:prSet presAssocID="{BE70D150-B995-44FF-9637-8541E72A802F}" presName="gear1srcNode" presStyleLbl="node1" presStyleIdx="0" presStyleCnt="2"/>
      <dgm:spPr/>
    </dgm:pt>
    <dgm:pt modelId="{0BA2C118-A6A3-44A8-8DF0-A889127D010B}" type="pres">
      <dgm:prSet presAssocID="{BE70D150-B995-44FF-9637-8541E72A802F}" presName="gear1dstNode" presStyleLbl="node1" presStyleIdx="0" presStyleCnt="2"/>
      <dgm:spPr/>
    </dgm:pt>
    <dgm:pt modelId="{25975AF1-99B2-4BA5-B78A-F903210E1F15}" type="pres">
      <dgm:prSet presAssocID="{8C7FC30B-220C-437D-80C8-AE6AE6CA1B2B}" presName="gear2" presStyleLbl="node1" presStyleIdx="1" presStyleCnt="2">
        <dgm:presLayoutVars>
          <dgm:chMax val="1"/>
          <dgm:bulletEnabled val="1"/>
        </dgm:presLayoutVars>
      </dgm:prSet>
      <dgm:spPr/>
    </dgm:pt>
    <dgm:pt modelId="{89DC9F1A-9C6A-476C-9351-97EA87961D52}" type="pres">
      <dgm:prSet presAssocID="{8C7FC30B-220C-437D-80C8-AE6AE6CA1B2B}" presName="gear2srcNode" presStyleLbl="node1" presStyleIdx="1" presStyleCnt="2"/>
      <dgm:spPr/>
    </dgm:pt>
    <dgm:pt modelId="{7439D62D-BCC1-4674-81C2-268F00D1267F}" type="pres">
      <dgm:prSet presAssocID="{8C7FC30B-220C-437D-80C8-AE6AE6CA1B2B}" presName="gear2dstNode" presStyleLbl="node1" presStyleIdx="1" presStyleCnt="2"/>
      <dgm:spPr/>
    </dgm:pt>
    <dgm:pt modelId="{7BB9C887-230F-457E-9956-837063D45F8E}" type="pres">
      <dgm:prSet presAssocID="{421F7D0B-3C87-4CA9-9277-1DD73940C50C}" presName="connector1" presStyleLbl="sibTrans2D1" presStyleIdx="0" presStyleCnt="2"/>
      <dgm:spPr/>
    </dgm:pt>
    <dgm:pt modelId="{71EBC6A2-F515-48F9-8BD1-9C53C45680E3}" type="pres">
      <dgm:prSet presAssocID="{5764EC4C-2EA7-4BD1-B0B2-D466514BBF2B}" presName="connector2" presStyleLbl="sibTrans2D1" presStyleIdx="1" presStyleCnt="2"/>
      <dgm:spPr/>
    </dgm:pt>
  </dgm:ptLst>
  <dgm:cxnLst>
    <dgm:cxn modelId="{D8CCB209-9876-448B-BCBA-BCD35EB1AF5B}" srcId="{9A4764AA-BD3F-4180-A688-98BA899BEF07}" destId="{8C7FC30B-220C-437D-80C8-AE6AE6CA1B2B}" srcOrd="1" destOrd="0" parTransId="{42F38CB0-B83C-440E-BC2B-FE92439A1564}" sibTransId="{5764EC4C-2EA7-4BD1-B0B2-D466514BBF2B}"/>
    <dgm:cxn modelId="{5CC86314-5077-4123-B830-AB67B7094EAA}" type="presOf" srcId="{8C7FC30B-220C-437D-80C8-AE6AE6CA1B2B}" destId="{25975AF1-99B2-4BA5-B78A-F903210E1F15}" srcOrd="0" destOrd="0" presId="urn:microsoft.com/office/officeart/2005/8/layout/gear1"/>
    <dgm:cxn modelId="{A703C51C-38EE-45DD-A918-27ADABD5E1BF}" type="presOf" srcId="{5764EC4C-2EA7-4BD1-B0B2-D466514BBF2B}" destId="{71EBC6A2-F515-48F9-8BD1-9C53C45680E3}" srcOrd="0" destOrd="0" presId="urn:microsoft.com/office/officeart/2005/8/layout/gear1"/>
    <dgm:cxn modelId="{E246D3E4-C950-4F56-A598-10E1BF5083EE}" type="presOf" srcId="{BE70D150-B995-44FF-9637-8541E72A802F}" destId="{F08DAE03-08AA-429F-BF4C-7AEC034D0E90}" srcOrd="0" destOrd="0" presId="urn:microsoft.com/office/officeart/2005/8/layout/gear1"/>
    <dgm:cxn modelId="{A240BC0D-6EE0-4301-A71E-1B66CA5A5209}" type="presOf" srcId="{BE70D150-B995-44FF-9637-8541E72A802F}" destId="{94196EB8-FC12-4E58-B001-4380499413C7}" srcOrd="1" destOrd="0" presId="urn:microsoft.com/office/officeart/2005/8/layout/gear1"/>
    <dgm:cxn modelId="{5D06D78A-42D0-4FCF-A5FC-0C4DC5C385A0}" type="presOf" srcId="{8C7FC30B-220C-437D-80C8-AE6AE6CA1B2B}" destId="{89DC9F1A-9C6A-476C-9351-97EA87961D52}" srcOrd="1" destOrd="0" presId="urn:microsoft.com/office/officeart/2005/8/layout/gear1"/>
    <dgm:cxn modelId="{A8469B3F-83F0-4756-9F3F-4B05FB1BFA76}" srcId="{9A4764AA-BD3F-4180-A688-98BA899BEF07}" destId="{BE70D150-B995-44FF-9637-8541E72A802F}" srcOrd="0" destOrd="0" parTransId="{0EF9C010-6B9F-410B-8A6B-A1301504A3B8}" sibTransId="{421F7D0B-3C87-4CA9-9277-1DD73940C50C}"/>
    <dgm:cxn modelId="{CEC48A4C-055F-47D0-BB80-5C231B6D7B15}" type="presOf" srcId="{8C7FC30B-220C-437D-80C8-AE6AE6CA1B2B}" destId="{7439D62D-BCC1-4674-81C2-268F00D1267F}" srcOrd="2" destOrd="0" presId="urn:microsoft.com/office/officeart/2005/8/layout/gear1"/>
    <dgm:cxn modelId="{16C085C5-6DA6-4202-8E70-09CB2F5761D2}" type="presOf" srcId="{9A4764AA-BD3F-4180-A688-98BA899BEF07}" destId="{A153248C-F4A7-42E0-B659-22B9D7B90190}" srcOrd="0" destOrd="0" presId="urn:microsoft.com/office/officeart/2005/8/layout/gear1"/>
    <dgm:cxn modelId="{BD13CE3E-8822-4B34-9D78-95E2435B3657}" type="presOf" srcId="{421F7D0B-3C87-4CA9-9277-1DD73940C50C}" destId="{7BB9C887-230F-457E-9956-837063D45F8E}" srcOrd="0" destOrd="0" presId="urn:microsoft.com/office/officeart/2005/8/layout/gear1"/>
    <dgm:cxn modelId="{F0992E1F-1276-409F-9AE4-C2AE9397572A}" type="presOf" srcId="{BE70D150-B995-44FF-9637-8541E72A802F}" destId="{0BA2C118-A6A3-44A8-8DF0-A889127D010B}" srcOrd="2" destOrd="0" presId="urn:microsoft.com/office/officeart/2005/8/layout/gear1"/>
    <dgm:cxn modelId="{29DE0B13-F0B7-48FA-A594-8478EC8258D9}" type="presParOf" srcId="{A153248C-F4A7-42E0-B659-22B9D7B90190}" destId="{F08DAE03-08AA-429F-BF4C-7AEC034D0E90}" srcOrd="0" destOrd="0" presId="urn:microsoft.com/office/officeart/2005/8/layout/gear1"/>
    <dgm:cxn modelId="{59EC0F55-9AD1-4628-ABB9-ECD899C0F0F1}" type="presParOf" srcId="{A153248C-F4A7-42E0-B659-22B9D7B90190}" destId="{94196EB8-FC12-4E58-B001-4380499413C7}" srcOrd="1" destOrd="0" presId="urn:microsoft.com/office/officeart/2005/8/layout/gear1"/>
    <dgm:cxn modelId="{EDA7833C-1410-415B-A303-89EF03686D01}" type="presParOf" srcId="{A153248C-F4A7-42E0-B659-22B9D7B90190}" destId="{0BA2C118-A6A3-44A8-8DF0-A889127D010B}" srcOrd="2" destOrd="0" presId="urn:microsoft.com/office/officeart/2005/8/layout/gear1"/>
    <dgm:cxn modelId="{040965B3-E678-4EBA-9751-C19CAD97B705}" type="presParOf" srcId="{A153248C-F4A7-42E0-B659-22B9D7B90190}" destId="{25975AF1-99B2-4BA5-B78A-F903210E1F15}" srcOrd="3" destOrd="0" presId="urn:microsoft.com/office/officeart/2005/8/layout/gear1"/>
    <dgm:cxn modelId="{D77B8C05-2970-4FE4-AE1E-D059A52A0861}" type="presParOf" srcId="{A153248C-F4A7-42E0-B659-22B9D7B90190}" destId="{89DC9F1A-9C6A-476C-9351-97EA87961D52}" srcOrd="4" destOrd="0" presId="urn:microsoft.com/office/officeart/2005/8/layout/gear1"/>
    <dgm:cxn modelId="{E88B2699-4A25-4ACE-966D-E5EACDAA304D}" type="presParOf" srcId="{A153248C-F4A7-42E0-B659-22B9D7B90190}" destId="{7439D62D-BCC1-4674-81C2-268F00D1267F}" srcOrd="5" destOrd="0" presId="urn:microsoft.com/office/officeart/2005/8/layout/gear1"/>
    <dgm:cxn modelId="{8DCCC8F3-83E1-45ED-80DC-39387CC8FA18}" type="presParOf" srcId="{A153248C-F4A7-42E0-B659-22B9D7B90190}" destId="{7BB9C887-230F-457E-9956-837063D45F8E}" srcOrd="6" destOrd="0" presId="urn:microsoft.com/office/officeart/2005/8/layout/gear1"/>
    <dgm:cxn modelId="{D26F380E-72B6-447C-9C03-E2AE9E0BF224}" type="presParOf" srcId="{A153248C-F4A7-42E0-B659-22B9D7B90190}" destId="{71EBC6A2-F515-48F9-8BD1-9C53C45680E3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A49284-D826-4171-B0AC-5B92BE656B8E}" type="doc">
      <dgm:prSet loTypeId="urn:microsoft.com/office/officeart/2005/8/layout/gear1" loCatId="relationship" qsTypeId="urn:microsoft.com/office/officeart/2005/8/quickstyle/3d2" qsCatId="3D" csTypeId="urn:microsoft.com/office/officeart/2005/8/colors/colorful2" csCatId="colorful" phldr="1"/>
      <dgm:spPr/>
    </dgm:pt>
    <dgm:pt modelId="{71FEAE0B-90FE-411A-967E-F74B29231D23}">
      <dgm:prSet phldrT="[Текст]"/>
      <dgm:spPr/>
      <dgm:t>
        <a:bodyPr/>
        <a:lstStyle/>
        <a:p>
          <a:r>
            <a:rPr lang="ru-RU" dirty="0" smtClean="0"/>
            <a:t>Организация летнего отдыха</a:t>
          </a:r>
          <a:endParaRPr lang="ru-RU" dirty="0"/>
        </a:p>
      </dgm:t>
    </dgm:pt>
    <dgm:pt modelId="{5584DF47-8651-48A0-A5F9-2CF4B9A2515F}" type="parTrans" cxnId="{C6AFBFA6-09C0-4AEC-87AC-AB12367E135D}">
      <dgm:prSet/>
      <dgm:spPr/>
      <dgm:t>
        <a:bodyPr/>
        <a:lstStyle/>
        <a:p>
          <a:endParaRPr lang="ru-RU"/>
        </a:p>
      </dgm:t>
    </dgm:pt>
    <dgm:pt modelId="{ED58DA49-64AD-4267-8CF7-C08E44AC483F}" type="sibTrans" cxnId="{C6AFBFA6-09C0-4AEC-87AC-AB12367E135D}">
      <dgm:prSet/>
      <dgm:spPr/>
      <dgm:t>
        <a:bodyPr/>
        <a:lstStyle/>
        <a:p>
          <a:endParaRPr lang="ru-RU"/>
        </a:p>
      </dgm:t>
    </dgm:pt>
    <dgm:pt modelId="{C97B776D-6569-44D9-890D-950957844DF3}">
      <dgm:prSet phldrT="[Текст]"/>
      <dgm:spPr/>
      <dgm:t>
        <a:bodyPr/>
        <a:lstStyle/>
        <a:p>
          <a:r>
            <a:rPr lang="ru-RU" dirty="0" smtClean="0">
              <a:solidFill>
                <a:schemeClr val="accent1">
                  <a:lumMod val="50000"/>
                </a:schemeClr>
              </a:solidFill>
            </a:rPr>
            <a:t>Улучшение  базы культуры</a:t>
          </a:r>
          <a:endParaRPr lang="ru-RU" dirty="0">
            <a:solidFill>
              <a:schemeClr val="accent1">
                <a:lumMod val="50000"/>
              </a:schemeClr>
            </a:solidFill>
          </a:endParaRPr>
        </a:p>
      </dgm:t>
    </dgm:pt>
    <dgm:pt modelId="{7B93AF99-F479-4252-B038-86502B4A97AB}" type="parTrans" cxnId="{6BE1E304-01D2-4C77-854E-281A5D5AAEC8}">
      <dgm:prSet/>
      <dgm:spPr/>
      <dgm:t>
        <a:bodyPr/>
        <a:lstStyle/>
        <a:p>
          <a:endParaRPr lang="ru-RU"/>
        </a:p>
      </dgm:t>
    </dgm:pt>
    <dgm:pt modelId="{DE669E13-4937-4840-A21E-C808BBD16D7D}" type="sibTrans" cxnId="{6BE1E304-01D2-4C77-854E-281A5D5AAEC8}">
      <dgm:prSet/>
      <dgm:spPr/>
      <dgm:t>
        <a:bodyPr/>
        <a:lstStyle/>
        <a:p>
          <a:endParaRPr lang="ru-RU"/>
        </a:p>
      </dgm:t>
    </dgm:pt>
    <dgm:pt modelId="{4A1CC75B-73C2-4C62-ACED-C588B974C648}" type="pres">
      <dgm:prSet presAssocID="{2EA49284-D826-4171-B0AC-5B92BE656B8E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5E7E6021-A4F9-452D-8AB7-EB7431D9C75D}" type="pres">
      <dgm:prSet presAssocID="{71FEAE0B-90FE-411A-967E-F74B29231D23}" presName="gear1" presStyleLbl="node1" presStyleIdx="0" presStyleCnt="2">
        <dgm:presLayoutVars>
          <dgm:chMax val="1"/>
          <dgm:bulletEnabled val="1"/>
        </dgm:presLayoutVars>
      </dgm:prSet>
      <dgm:spPr/>
    </dgm:pt>
    <dgm:pt modelId="{2230B6D1-826C-441F-9CBC-887E903C5803}" type="pres">
      <dgm:prSet presAssocID="{71FEAE0B-90FE-411A-967E-F74B29231D23}" presName="gear1srcNode" presStyleLbl="node1" presStyleIdx="0" presStyleCnt="2"/>
      <dgm:spPr/>
    </dgm:pt>
    <dgm:pt modelId="{14AE3608-D86D-4F06-AA87-1FE38A3F34A6}" type="pres">
      <dgm:prSet presAssocID="{71FEAE0B-90FE-411A-967E-F74B29231D23}" presName="gear1dstNode" presStyleLbl="node1" presStyleIdx="0" presStyleCnt="2"/>
      <dgm:spPr/>
    </dgm:pt>
    <dgm:pt modelId="{1234F595-C80F-47BC-89B0-52B0B8A86932}" type="pres">
      <dgm:prSet presAssocID="{C97B776D-6569-44D9-890D-950957844DF3}" presName="gear2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66FD684-8837-4588-B189-41A40A3D9ABC}" type="pres">
      <dgm:prSet presAssocID="{C97B776D-6569-44D9-890D-950957844DF3}" presName="gear2srcNode" presStyleLbl="node1" presStyleIdx="1" presStyleCnt="2"/>
      <dgm:spPr/>
    </dgm:pt>
    <dgm:pt modelId="{F61EBC73-3004-4B84-AFE8-411A992EC701}" type="pres">
      <dgm:prSet presAssocID="{C97B776D-6569-44D9-890D-950957844DF3}" presName="gear2dstNode" presStyleLbl="node1" presStyleIdx="1" presStyleCnt="2"/>
      <dgm:spPr/>
    </dgm:pt>
    <dgm:pt modelId="{C76244DD-D01D-4AF2-A885-D6083AE650EB}" type="pres">
      <dgm:prSet presAssocID="{ED58DA49-64AD-4267-8CF7-C08E44AC483F}" presName="connector1" presStyleLbl="sibTrans2D1" presStyleIdx="0" presStyleCnt="2"/>
      <dgm:spPr/>
    </dgm:pt>
    <dgm:pt modelId="{D506E7DD-015E-44C0-ADDB-A72FF4033038}" type="pres">
      <dgm:prSet presAssocID="{DE669E13-4937-4840-A21E-C808BBD16D7D}" presName="connector2" presStyleLbl="sibTrans2D1" presStyleIdx="1" presStyleCnt="2"/>
      <dgm:spPr/>
    </dgm:pt>
  </dgm:ptLst>
  <dgm:cxnLst>
    <dgm:cxn modelId="{9E23E31C-816F-44A1-A002-24320A7F44B7}" type="presOf" srcId="{DE669E13-4937-4840-A21E-C808BBD16D7D}" destId="{D506E7DD-015E-44C0-ADDB-A72FF4033038}" srcOrd="0" destOrd="0" presId="urn:microsoft.com/office/officeart/2005/8/layout/gear1"/>
    <dgm:cxn modelId="{C6AFBFA6-09C0-4AEC-87AC-AB12367E135D}" srcId="{2EA49284-D826-4171-B0AC-5B92BE656B8E}" destId="{71FEAE0B-90FE-411A-967E-F74B29231D23}" srcOrd="0" destOrd="0" parTransId="{5584DF47-8651-48A0-A5F9-2CF4B9A2515F}" sibTransId="{ED58DA49-64AD-4267-8CF7-C08E44AC483F}"/>
    <dgm:cxn modelId="{6880ED5F-6BF2-4553-BC60-C0F37B65E9F8}" type="presOf" srcId="{C97B776D-6569-44D9-890D-950957844DF3}" destId="{F61EBC73-3004-4B84-AFE8-411A992EC701}" srcOrd="2" destOrd="0" presId="urn:microsoft.com/office/officeart/2005/8/layout/gear1"/>
    <dgm:cxn modelId="{121AE154-BF33-45B6-A70A-64150A092C40}" type="presOf" srcId="{C97B776D-6569-44D9-890D-950957844DF3}" destId="{E66FD684-8837-4588-B189-41A40A3D9ABC}" srcOrd="1" destOrd="0" presId="urn:microsoft.com/office/officeart/2005/8/layout/gear1"/>
    <dgm:cxn modelId="{18F324F1-7A87-4852-94CA-D4D4486DC68A}" type="presOf" srcId="{71FEAE0B-90FE-411A-967E-F74B29231D23}" destId="{2230B6D1-826C-441F-9CBC-887E903C5803}" srcOrd="1" destOrd="0" presId="urn:microsoft.com/office/officeart/2005/8/layout/gear1"/>
    <dgm:cxn modelId="{6BE1E304-01D2-4C77-854E-281A5D5AAEC8}" srcId="{2EA49284-D826-4171-B0AC-5B92BE656B8E}" destId="{C97B776D-6569-44D9-890D-950957844DF3}" srcOrd="1" destOrd="0" parTransId="{7B93AF99-F479-4252-B038-86502B4A97AB}" sibTransId="{DE669E13-4937-4840-A21E-C808BBD16D7D}"/>
    <dgm:cxn modelId="{CEAD0D34-79B0-40DC-8586-4D863533EE25}" type="presOf" srcId="{71FEAE0B-90FE-411A-967E-F74B29231D23}" destId="{14AE3608-D86D-4F06-AA87-1FE38A3F34A6}" srcOrd="2" destOrd="0" presId="urn:microsoft.com/office/officeart/2005/8/layout/gear1"/>
    <dgm:cxn modelId="{C74761F0-658E-4D2E-9C9D-B6E94DDDD43B}" type="presOf" srcId="{71FEAE0B-90FE-411A-967E-F74B29231D23}" destId="{5E7E6021-A4F9-452D-8AB7-EB7431D9C75D}" srcOrd="0" destOrd="0" presId="urn:microsoft.com/office/officeart/2005/8/layout/gear1"/>
    <dgm:cxn modelId="{DD290555-0613-4496-B6B4-C82CA6224E77}" type="presOf" srcId="{C97B776D-6569-44D9-890D-950957844DF3}" destId="{1234F595-C80F-47BC-89B0-52B0B8A86932}" srcOrd="0" destOrd="0" presId="urn:microsoft.com/office/officeart/2005/8/layout/gear1"/>
    <dgm:cxn modelId="{7CC628AF-136E-4AB3-B08A-1B43537F3053}" type="presOf" srcId="{2EA49284-D826-4171-B0AC-5B92BE656B8E}" destId="{4A1CC75B-73C2-4C62-ACED-C588B974C648}" srcOrd="0" destOrd="0" presId="urn:microsoft.com/office/officeart/2005/8/layout/gear1"/>
    <dgm:cxn modelId="{81233E9A-1036-4F35-84BB-BEB9731F6B9F}" type="presOf" srcId="{ED58DA49-64AD-4267-8CF7-C08E44AC483F}" destId="{C76244DD-D01D-4AF2-A885-D6083AE650EB}" srcOrd="0" destOrd="0" presId="urn:microsoft.com/office/officeart/2005/8/layout/gear1"/>
    <dgm:cxn modelId="{8AA02DEE-D2EE-4A97-9771-1F56B08F5F65}" type="presParOf" srcId="{4A1CC75B-73C2-4C62-ACED-C588B974C648}" destId="{5E7E6021-A4F9-452D-8AB7-EB7431D9C75D}" srcOrd="0" destOrd="0" presId="urn:microsoft.com/office/officeart/2005/8/layout/gear1"/>
    <dgm:cxn modelId="{E38C84B1-427D-41AB-96F5-EEFDC1783C29}" type="presParOf" srcId="{4A1CC75B-73C2-4C62-ACED-C588B974C648}" destId="{2230B6D1-826C-441F-9CBC-887E903C5803}" srcOrd="1" destOrd="0" presId="urn:microsoft.com/office/officeart/2005/8/layout/gear1"/>
    <dgm:cxn modelId="{B0407817-439D-4EFD-B9C5-F0E5FB8EA1CC}" type="presParOf" srcId="{4A1CC75B-73C2-4C62-ACED-C588B974C648}" destId="{14AE3608-D86D-4F06-AA87-1FE38A3F34A6}" srcOrd="2" destOrd="0" presId="urn:microsoft.com/office/officeart/2005/8/layout/gear1"/>
    <dgm:cxn modelId="{9BF2DD71-C5D9-4BE7-8B95-D601CCBE65AE}" type="presParOf" srcId="{4A1CC75B-73C2-4C62-ACED-C588B974C648}" destId="{1234F595-C80F-47BC-89B0-52B0B8A86932}" srcOrd="3" destOrd="0" presId="urn:microsoft.com/office/officeart/2005/8/layout/gear1"/>
    <dgm:cxn modelId="{6D5371E5-37C4-4AA6-809D-CF41BCBD8DDA}" type="presParOf" srcId="{4A1CC75B-73C2-4C62-ACED-C588B974C648}" destId="{E66FD684-8837-4588-B189-41A40A3D9ABC}" srcOrd="4" destOrd="0" presId="urn:microsoft.com/office/officeart/2005/8/layout/gear1"/>
    <dgm:cxn modelId="{4BC63156-22B5-4BBD-B244-04DE2760DAB1}" type="presParOf" srcId="{4A1CC75B-73C2-4C62-ACED-C588B974C648}" destId="{F61EBC73-3004-4B84-AFE8-411A992EC701}" srcOrd="5" destOrd="0" presId="urn:microsoft.com/office/officeart/2005/8/layout/gear1"/>
    <dgm:cxn modelId="{B338565B-E102-443D-A0EF-D04E7ECED6DB}" type="presParOf" srcId="{4A1CC75B-73C2-4C62-ACED-C588B974C648}" destId="{C76244DD-D01D-4AF2-A885-D6083AE650EB}" srcOrd="6" destOrd="0" presId="urn:microsoft.com/office/officeart/2005/8/layout/gear1"/>
    <dgm:cxn modelId="{98E791A5-7698-4CDE-B2B0-B76A34AE6A0B}" type="presParOf" srcId="{4A1CC75B-73C2-4C62-ACED-C588B974C648}" destId="{D506E7DD-015E-44C0-ADDB-A72FF4033038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F2BCADB-C212-41E2-AD3C-29CDFC8A6C48}" type="doc">
      <dgm:prSet loTypeId="urn:microsoft.com/office/officeart/2005/8/layout/hList6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EB5835D0-CAD5-4670-ABDF-0BB186B74E85}">
      <dgm:prSet custT="1"/>
      <dgm:spPr/>
      <dgm:t>
        <a:bodyPr/>
        <a:lstStyle/>
        <a:p>
          <a:pPr rtl="0"/>
          <a:r>
            <a:rPr lang="ru-RU" sz="3200" b="1" dirty="0" smtClean="0"/>
            <a:t>налог на доходы </a:t>
          </a:r>
          <a:r>
            <a:rPr lang="ru-RU" sz="3200" b="1" dirty="0" smtClean="0">
              <a:solidFill>
                <a:schemeClr val="bg1"/>
              </a:solidFill>
            </a:rPr>
            <a:t>физических лиц</a:t>
          </a:r>
          <a:endParaRPr lang="ru-RU" sz="3200" b="1" dirty="0">
            <a:solidFill>
              <a:schemeClr val="bg1"/>
            </a:solidFill>
          </a:endParaRPr>
        </a:p>
      </dgm:t>
    </dgm:pt>
    <dgm:pt modelId="{3CCF08FA-5385-41E4-8C06-9CCA1D402F17}" type="parTrans" cxnId="{DBFCD959-058F-412C-85DE-59EB0CE52D57}">
      <dgm:prSet/>
      <dgm:spPr/>
      <dgm:t>
        <a:bodyPr/>
        <a:lstStyle/>
        <a:p>
          <a:endParaRPr lang="ru-RU"/>
        </a:p>
      </dgm:t>
    </dgm:pt>
    <dgm:pt modelId="{2D937179-CFAA-4B73-B4F8-90C7862AEF36}" type="sibTrans" cxnId="{DBFCD959-058F-412C-85DE-59EB0CE52D57}">
      <dgm:prSet/>
      <dgm:spPr/>
      <dgm:t>
        <a:bodyPr/>
        <a:lstStyle/>
        <a:p>
          <a:endParaRPr lang="ru-RU"/>
        </a:p>
      </dgm:t>
    </dgm:pt>
    <dgm:pt modelId="{D05E5A3F-CC56-4E7F-81CA-5F6B34062B5A}">
      <dgm:prSet custT="1"/>
      <dgm:spPr/>
      <dgm:t>
        <a:bodyPr/>
        <a:lstStyle/>
        <a:p>
          <a:pPr rtl="0"/>
          <a:r>
            <a:rPr lang="ru-RU" sz="3200" b="1" dirty="0" smtClean="0"/>
            <a:t>аренда земли и муниципального имущества</a:t>
          </a:r>
          <a:endParaRPr lang="ru-RU" sz="3200" b="1" dirty="0"/>
        </a:p>
      </dgm:t>
    </dgm:pt>
    <dgm:pt modelId="{61A5FE7E-AD4E-47A2-9989-BD6C65DBCE7B}" type="parTrans" cxnId="{A5B7FC58-D546-4EBA-BCED-4246CDB3E4BE}">
      <dgm:prSet/>
      <dgm:spPr/>
      <dgm:t>
        <a:bodyPr/>
        <a:lstStyle/>
        <a:p>
          <a:endParaRPr lang="ru-RU"/>
        </a:p>
      </dgm:t>
    </dgm:pt>
    <dgm:pt modelId="{47CE7DE2-04E6-41C7-977C-DC13FEE5681E}" type="sibTrans" cxnId="{A5B7FC58-D546-4EBA-BCED-4246CDB3E4BE}">
      <dgm:prSet/>
      <dgm:spPr/>
      <dgm:t>
        <a:bodyPr/>
        <a:lstStyle/>
        <a:p>
          <a:endParaRPr lang="ru-RU"/>
        </a:p>
      </dgm:t>
    </dgm:pt>
    <dgm:pt modelId="{DCC085D9-B185-4E8F-B92B-1DED77C185FF}">
      <dgm:prSet custT="1"/>
      <dgm:spPr/>
      <dgm:t>
        <a:bodyPr/>
        <a:lstStyle/>
        <a:p>
          <a:r>
            <a:rPr lang="ru-RU" sz="2000" b="1" dirty="0" smtClean="0">
              <a:solidFill>
                <a:schemeClr val="bg1"/>
              </a:solidFill>
            </a:rPr>
            <a:t>Работа с неплательщиками (6 координационных советов. Экономический эффект 15 млн. рублей).</a:t>
          </a:r>
          <a:endParaRPr lang="ru-RU" sz="2000" b="1" dirty="0">
            <a:solidFill>
              <a:schemeClr val="bg1"/>
            </a:solidFill>
          </a:endParaRPr>
        </a:p>
      </dgm:t>
    </dgm:pt>
    <dgm:pt modelId="{9A07B52D-B9DB-49CA-A36A-8592C7B49DC2}" type="parTrans" cxnId="{42A66083-1BA8-4968-BCEB-3F90E32F0973}">
      <dgm:prSet/>
      <dgm:spPr/>
      <dgm:t>
        <a:bodyPr/>
        <a:lstStyle/>
        <a:p>
          <a:endParaRPr lang="ru-RU"/>
        </a:p>
      </dgm:t>
    </dgm:pt>
    <dgm:pt modelId="{A34BFE70-9AE7-4A3D-8C1C-220A8F67471B}" type="sibTrans" cxnId="{42A66083-1BA8-4968-BCEB-3F90E32F0973}">
      <dgm:prSet/>
      <dgm:spPr/>
      <dgm:t>
        <a:bodyPr/>
        <a:lstStyle/>
        <a:p>
          <a:endParaRPr lang="ru-RU"/>
        </a:p>
      </dgm:t>
    </dgm:pt>
    <dgm:pt modelId="{9E549D56-5265-42D5-9012-7DD06EFA3C26}">
      <dgm:prSet custT="1"/>
      <dgm:spPr/>
      <dgm:t>
        <a:bodyPr/>
        <a:lstStyle/>
        <a:p>
          <a:r>
            <a:rPr lang="ru-RU" sz="2000" b="1" dirty="0" smtClean="0">
              <a:solidFill>
                <a:schemeClr val="bg1"/>
              </a:solidFill>
            </a:rPr>
            <a:t>Привлечение предприятий, работающих в районе, к постановке на учет своих обособленных подразделений и подразделений подрядчиков.</a:t>
          </a:r>
          <a:endParaRPr lang="ru-RU" sz="2000" b="1" dirty="0">
            <a:solidFill>
              <a:schemeClr val="bg1"/>
            </a:solidFill>
          </a:endParaRPr>
        </a:p>
      </dgm:t>
    </dgm:pt>
    <dgm:pt modelId="{6CC466EF-A7BC-4946-97F1-2781D05F8301}" type="parTrans" cxnId="{27FCA188-2787-4A5D-ADD8-6F4B81E72CA3}">
      <dgm:prSet/>
      <dgm:spPr/>
      <dgm:t>
        <a:bodyPr/>
        <a:lstStyle/>
        <a:p>
          <a:endParaRPr lang="ru-RU"/>
        </a:p>
      </dgm:t>
    </dgm:pt>
    <dgm:pt modelId="{8A783D76-E741-49F3-B0EC-F81D872D7BF7}" type="sibTrans" cxnId="{27FCA188-2787-4A5D-ADD8-6F4B81E72CA3}">
      <dgm:prSet/>
      <dgm:spPr/>
      <dgm:t>
        <a:bodyPr/>
        <a:lstStyle/>
        <a:p>
          <a:endParaRPr lang="ru-RU"/>
        </a:p>
      </dgm:t>
    </dgm:pt>
    <dgm:pt modelId="{19D37431-8BE7-4395-8832-DA18F4B9BE6F}">
      <dgm:prSet custT="1"/>
      <dgm:spPr/>
      <dgm:t>
        <a:bodyPr/>
        <a:lstStyle/>
        <a:p>
          <a:pPr rtl="0"/>
          <a:r>
            <a:rPr lang="ru-RU" sz="2000" b="1" dirty="0" smtClean="0">
              <a:solidFill>
                <a:schemeClr val="bg1"/>
              </a:solidFill>
            </a:rPr>
            <a:t>Заключение новых договоров.</a:t>
          </a:r>
          <a:endParaRPr lang="ru-RU" sz="2000" b="1" dirty="0">
            <a:solidFill>
              <a:schemeClr val="bg1"/>
            </a:solidFill>
          </a:endParaRPr>
        </a:p>
      </dgm:t>
    </dgm:pt>
    <dgm:pt modelId="{52A9AE0B-FB00-4E18-863B-DD81153130D4}" type="parTrans" cxnId="{8967757C-FFED-4D35-8EA5-0ED3A39AEF74}">
      <dgm:prSet/>
      <dgm:spPr/>
      <dgm:t>
        <a:bodyPr/>
        <a:lstStyle/>
        <a:p>
          <a:endParaRPr lang="ru-RU"/>
        </a:p>
      </dgm:t>
    </dgm:pt>
    <dgm:pt modelId="{30CA66CE-9110-4443-AA00-0B7C3D61AFA4}" type="sibTrans" cxnId="{8967757C-FFED-4D35-8EA5-0ED3A39AEF74}">
      <dgm:prSet/>
      <dgm:spPr/>
      <dgm:t>
        <a:bodyPr/>
        <a:lstStyle/>
        <a:p>
          <a:endParaRPr lang="ru-RU"/>
        </a:p>
      </dgm:t>
    </dgm:pt>
    <dgm:pt modelId="{D60E4C0D-B6ED-48B3-93E1-8E9E7E5FD792}">
      <dgm:prSet custT="1"/>
      <dgm:spPr/>
      <dgm:t>
        <a:bodyPr/>
        <a:lstStyle/>
        <a:p>
          <a:pPr rtl="0"/>
          <a:r>
            <a:rPr lang="ru-RU" sz="2000" b="1" dirty="0" smtClean="0">
              <a:solidFill>
                <a:schemeClr val="bg1"/>
              </a:solidFill>
            </a:rPr>
            <a:t>Работа с неплательщиками арендной платы.</a:t>
          </a:r>
          <a:endParaRPr lang="ru-RU" sz="2000" b="1" dirty="0">
            <a:solidFill>
              <a:schemeClr val="bg1"/>
            </a:solidFill>
          </a:endParaRPr>
        </a:p>
      </dgm:t>
    </dgm:pt>
    <dgm:pt modelId="{4FBE8433-0623-4D90-9817-A6A327D0E072}" type="parTrans" cxnId="{8DF058E2-C3BC-459F-8DD9-62F0D32B2214}">
      <dgm:prSet/>
      <dgm:spPr/>
      <dgm:t>
        <a:bodyPr/>
        <a:lstStyle/>
        <a:p>
          <a:endParaRPr lang="ru-RU"/>
        </a:p>
      </dgm:t>
    </dgm:pt>
    <dgm:pt modelId="{82FE26B5-5EC7-4928-9EBE-A573A8A4B677}" type="sibTrans" cxnId="{8DF058E2-C3BC-459F-8DD9-62F0D32B2214}">
      <dgm:prSet/>
      <dgm:spPr/>
      <dgm:t>
        <a:bodyPr/>
        <a:lstStyle/>
        <a:p>
          <a:endParaRPr lang="ru-RU"/>
        </a:p>
      </dgm:t>
    </dgm:pt>
    <dgm:pt modelId="{51BFC4AB-C47B-4059-912D-FB66C09DBA63}" type="pres">
      <dgm:prSet presAssocID="{0F2BCADB-C212-41E2-AD3C-29CDFC8A6C4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CD65A7E1-7CAE-40E8-A76D-357C8650EF53}" type="pres">
      <dgm:prSet presAssocID="{EB5835D0-CAD5-4670-ABDF-0BB186B74E85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CDA6981-199C-484D-A4F4-876D97DF6A92}" type="pres">
      <dgm:prSet presAssocID="{2D937179-CFAA-4B73-B4F8-90C7862AEF36}" presName="sibTrans" presStyleCnt="0"/>
      <dgm:spPr/>
    </dgm:pt>
    <dgm:pt modelId="{C5FF9355-4751-481D-A35B-0B5985B73B0C}" type="pres">
      <dgm:prSet presAssocID="{D05E5A3F-CC56-4E7F-81CA-5F6B34062B5A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562A0D6C-7798-4376-A9A6-E80F7048D5E5}" type="presOf" srcId="{0F2BCADB-C212-41E2-AD3C-29CDFC8A6C48}" destId="{51BFC4AB-C47B-4059-912D-FB66C09DBA63}" srcOrd="0" destOrd="0" presId="urn:microsoft.com/office/officeart/2005/8/layout/hList6"/>
    <dgm:cxn modelId="{B5FEE85D-37E3-4E65-A45D-1176CFF488B2}" type="presOf" srcId="{D60E4C0D-B6ED-48B3-93E1-8E9E7E5FD792}" destId="{C5FF9355-4751-481D-A35B-0B5985B73B0C}" srcOrd="0" destOrd="2" presId="urn:microsoft.com/office/officeart/2005/8/layout/hList6"/>
    <dgm:cxn modelId="{27FCA188-2787-4A5D-ADD8-6F4B81E72CA3}" srcId="{EB5835D0-CAD5-4670-ABDF-0BB186B74E85}" destId="{9E549D56-5265-42D5-9012-7DD06EFA3C26}" srcOrd="1" destOrd="0" parTransId="{6CC466EF-A7BC-4946-97F1-2781D05F8301}" sibTransId="{8A783D76-E741-49F3-B0EC-F81D872D7BF7}"/>
    <dgm:cxn modelId="{A5B7FC58-D546-4EBA-BCED-4246CDB3E4BE}" srcId="{0F2BCADB-C212-41E2-AD3C-29CDFC8A6C48}" destId="{D05E5A3F-CC56-4E7F-81CA-5F6B34062B5A}" srcOrd="1" destOrd="0" parTransId="{61A5FE7E-AD4E-47A2-9989-BD6C65DBCE7B}" sibTransId="{47CE7DE2-04E6-41C7-977C-DC13FEE5681E}"/>
    <dgm:cxn modelId="{C900C894-E396-4A4F-8F34-33B8F6B5412B}" type="presOf" srcId="{9E549D56-5265-42D5-9012-7DD06EFA3C26}" destId="{CD65A7E1-7CAE-40E8-A76D-357C8650EF53}" srcOrd="0" destOrd="2" presId="urn:microsoft.com/office/officeart/2005/8/layout/hList6"/>
    <dgm:cxn modelId="{8967757C-FFED-4D35-8EA5-0ED3A39AEF74}" srcId="{D05E5A3F-CC56-4E7F-81CA-5F6B34062B5A}" destId="{19D37431-8BE7-4395-8832-DA18F4B9BE6F}" srcOrd="0" destOrd="0" parTransId="{52A9AE0B-FB00-4E18-863B-DD81153130D4}" sibTransId="{30CA66CE-9110-4443-AA00-0B7C3D61AFA4}"/>
    <dgm:cxn modelId="{D3D390E6-F8F8-4C0A-9CFF-7255EA6D1A9A}" type="presOf" srcId="{19D37431-8BE7-4395-8832-DA18F4B9BE6F}" destId="{C5FF9355-4751-481D-A35B-0B5985B73B0C}" srcOrd="0" destOrd="1" presId="urn:microsoft.com/office/officeart/2005/8/layout/hList6"/>
    <dgm:cxn modelId="{42A66083-1BA8-4968-BCEB-3F90E32F0973}" srcId="{EB5835D0-CAD5-4670-ABDF-0BB186B74E85}" destId="{DCC085D9-B185-4E8F-B92B-1DED77C185FF}" srcOrd="0" destOrd="0" parTransId="{9A07B52D-B9DB-49CA-A36A-8592C7B49DC2}" sibTransId="{A34BFE70-9AE7-4A3D-8C1C-220A8F67471B}"/>
    <dgm:cxn modelId="{EFA36E27-0ADE-484D-B017-17EB035C8ED9}" type="presOf" srcId="{DCC085D9-B185-4E8F-B92B-1DED77C185FF}" destId="{CD65A7E1-7CAE-40E8-A76D-357C8650EF53}" srcOrd="0" destOrd="1" presId="urn:microsoft.com/office/officeart/2005/8/layout/hList6"/>
    <dgm:cxn modelId="{8DF058E2-C3BC-459F-8DD9-62F0D32B2214}" srcId="{D05E5A3F-CC56-4E7F-81CA-5F6B34062B5A}" destId="{D60E4C0D-B6ED-48B3-93E1-8E9E7E5FD792}" srcOrd="1" destOrd="0" parTransId="{4FBE8433-0623-4D90-9817-A6A327D0E072}" sibTransId="{82FE26B5-5EC7-4928-9EBE-A573A8A4B677}"/>
    <dgm:cxn modelId="{0C156BCA-2B05-46B9-B91F-A11B66701124}" type="presOf" srcId="{EB5835D0-CAD5-4670-ABDF-0BB186B74E85}" destId="{CD65A7E1-7CAE-40E8-A76D-357C8650EF53}" srcOrd="0" destOrd="0" presId="urn:microsoft.com/office/officeart/2005/8/layout/hList6"/>
    <dgm:cxn modelId="{DBFCD959-058F-412C-85DE-59EB0CE52D57}" srcId="{0F2BCADB-C212-41E2-AD3C-29CDFC8A6C48}" destId="{EB5835D0-CAD5-4670-ABDF-0BB186B74E85}" srcOrd="0" destOrd="0" parTransId="{3CCF08FA-5385-41E4-8C06-9CCA1D402F17}" sibTransId="{2D937179-CFAA-4B73-B4F8-90C7862AEF36}"/>
    <dgm:cxn modelId="{F033DA1E-F937-494A-840F-8A40CA50C430}" type="presOf" srcId="{D05E5A3F-CC56-4E7F-81CA-5F6B34062B5A}" destId="{C5FF9355-4751-481D-A35B-0B5985B73B0C}" srcOrd="0" destOrd="0" presId="urn:microsoft.com/office/officeart/2005/8/layout/hList6"/>
    <dgm:cxn modelId="{8D6AF5DE-F524-40AF-A3CB-8C1EF80E163C}" type="presParOf" srcId="{51BFC4AB-C47B-4059-912D-FB66C09DBA63}" destId="{CD65A7E1-7CAE-40E8-A76D-357C8650EF53}" srcOrd="0" destOrd="0" presId="urn:microsoft.com/office/officeart/2005/8/layout/hList6"/>
    <dgm:cxn modelId="{7D1D055C-5B80-400A-8CDA-3F0D78A0B222}" type="presParOf" srcId="{51BFC4AB-C47B-4059-912D-FB66C09DBA63}" destId="{ECDA6981-199C-484D-A4F4-876D97DF6A92}" srcOrd="1" destOrd="0" presId="urn:microsoft.com/office/officeart/2005/8/layout/hList6"/>
    <dgm:cxn modelId="{A8E64B13-B755-408B-A8A8-D2AC2D06D102}" type="presParOf" srcId="{51BFC4AB-C47B-4059-912D-FB66C09DBA63}" destId="{C5FF9355-4751-481D-A35B-0B5985B73B0C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8BB063A-5DA5-4858-8771-E2910625FE3F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56EFD6AA-E5C6-4A47-9E66-3970CF40B77F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ООО «Иркутская нефтяная компания»</a:t>
          </a:r>
        </a:p>
      </dgm:t>
    </dgm:pt>
    <dgm:pt modelId="{DE7FE9F2-12BF-4333-B045-A86BB0724A84}" type="parTrans" cxnId="{652B873E-94F1-490A-A44D-B544A8540A43}">
      <dgm:prSet/>
      <dgm:spPr/>
      <dgm:t>
        <a:bodyPr/>
        <a:lstStyle/>
        <a:p>
          <a:endParaRPr lang="ru-RU" sz="1600"/>
        </a:p>
      </dgm:t>
    </dgm:pt>
    <dgm:pt modelId="{ADE991B4-54E1-41E3-A72F-6D0D6520E0CC}" type="sibTrans" cxnId="{652B873E-94F1-490A-A44D-B544A8540A43}">
      <dgm:prSet/>
      <dgm:spPr/>
      <dgm:t>
        <a:bodyPr/>
        <a:lstStyle/>
        <a:p>
          <a:endParaRPr lang="ru-RU" sz="1600"/>
        </a:p>
      </dgm:t>
    </dgm:pt>
    <dgm:pt modelId="{1943CCF1-8408-45D6-BD32-EE4C8778EBD5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ЗАО «НК </a:t>
          </a:r>
          <a:r>
            <a:rPr lang="ru-RU" sz="1600" b="1" dirty="0" err="1" smtClean="0">
              <a:solidFill>
                <a:schemeClr val="accent1">
                  <a:lumMod val="50000"/>
                </a:schemeClr>
              </a:solidFill>
            </a:rPr>
            <a:t>Дулисьма</a:t>
          </a:r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»</a:t>
          </a:r>
          <a:endParaRPr lang="ru-RU" sz="1600" dirty="0">
            <a:solidFill>
              <a:schemeClr val="accent1">
                <a:lumMod val="50000"/>
              </a:schemeClr>
            </a:solidFill>
          </a:endParaRPr>
        </a:p>
      </dgm:t>
    </dgm:pt>
    <dgm:pt modelId="{B6219D14-29A4-4767-8967-B68D372524BA}" type="parTrans" cxnId="{0F296DAF-BDF8-4BAE-B9B8-62638483DF19}">
      <dgm:prSet/>
      <dgm:spPr/>
      <dgm:t>
        <a:bodyPr/>
        <a:lstStyle/>
        <a:p>
          <a:endParaRPr lang="ru-RU" sz="1600"/>
        </a:p>
      </dgm:t>
    </dgm:pt>
    <dgm:pt modelId="{9400D77B-7683-4974-9E52-566247197BAF}" type="sibTrans" cxnId="{0F296DAF-BDF8-4BAE-B9B8-62638483DF19}">
      <dgm:prSet/>
      <dgm:spPr/>
      <dgm:t>
        <a:bodyPr/>
        <a:lstStyle/>
        <a:p>
          <a:endParaRPr lang="ru-RU" sz="1600"/>
        </a:p>
      </dgm:t>
    </dgm:pt>
    <dgm:pt modelId="{193D8C51-BEB6-4F25-A77B-AA7A42080FB6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ООО «Буровые системы»</a:t>
          </a:r>
          <a:endParaRPr lang="ru-RU" sz="1600" dirty="0">
            <a:solidFill>
              <a:schemeClr val="accent1">
                <a:lumMod val="50000"/>
              </a:schemeClr>
            </a:solidFill>
          </a:endParaRPr>
        </a:p>
      </dgm:t>
    </dgm:pt>
    <dgm:pt modelId="{08E4D120-B37F-4111-918A-C035204CEEF1}" type="parTrans" cxnId="{C65F7C68-720E-447E-B1EB-7166BC018F2A}">
      <dgm:prSet/>
      <dgm:spPr/>
      <dgm:t>
        <a:bodyPr/>
        <a:lstStyle/>
        <a:p>
          <a:endParaRPr lang="ru-RU" sz="1600"/>
        </a:p>
      </dgm:t>
    </dgm:pt>
    <dgm:pt modelId="{FBB50BE3-8D8C-49F9-976E-31D15F4B74C3}" type="sibTrans" cxnId="{C65F7C68-720E-447E-B1EB-7166BC018F2A}">
      <dgm:prSet/>
      <dgm:spPr/>
      <dgm:t>
        <a:bodyPr/>
        <a:lstStyle/>
        <a:p>
          <a:endParaRPr lang="ru-RU" sz="1600"/>
        </a:p>
      </dgm:t>
    </dgm:pt>
    <dgm:pt modelId="{B5558B84-BE62-4DBF-B7D1-C912DA588445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ОАО «ИНК-ТКРС»</a:t>
          </a:r>
          <a:endParaRPr lang="ru-RU" sz="1600" dirty="0">
            <a:solidFill>
              <a:schemeClr val="accent1">
                <a:lumMod val="50000"/>
              </a:schemeClr>
            </a:solidFill>
          </a:endParaRPr>
        </a:p>
      </dgm:t>
    </dgm:pt>
    <dgm:pt modelId="{49EB16EA-9FA5-4C0D-8A9C-71193A50556F}" type="parTrans" cxnId="{FD7BBC67-0F86-4FFD-BFBD-3956F330F82C}">
      <dgm:prSet/>
      <dgm:spPr/>
      <dgm:t>
        <a:bodyPr/>
        <a:lstStyle/>
        <a:p>
          <a:endParaRPr lang="ru-RU" sz="1600"/>
        </a:p>
      </dgm:t>
    </dgm:pt>
    <dgm:pt modelId="{08E349DE-3DBF-4B94-8D20-89F618E130D5}" type="sibTrans" cxnId="{FD7BBC67-0F86-4FFD-BFBD-3956F330F82C}">
      <dgm:prSet/>
      <dgm:spPr/>
      <dgm:t>
        <a:bodyPr/>
        <a:lstStyle/>
        <a:p>
          <a:endParaRPr lang="ru-RU" sz="1600"/>
        </a:p>
      </dgm:t>
    </dgm:pt>
    <dgm:pt modelId="{488256B3-A3D0-411C-8108-F02131DE50D9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ООО «КРС-Траст»</a:t>
          </a:r>
          <a:endParaRPr lang="ru-RU" sz="1600" dirty="0">
            <a:solidFill>
              <a:schemeClr val="accent1">
                <a:lumMod val="50000"/>
              </a:schemeClr>
            </a:solidFill>
          </a:endParaRPr>
        </a:p>
      </dgm:t>
    </dgm:pt>
    <dgm:pt modelId="{311A7B58-F650-412E-A997-971C968023B5}" type="parTrans" cxnId="{910074F5-83BB-4E75-9B3D-D6B79CF6E3D1}">
      <dgm:prSet/>
      <dgm:spPr/>
      <dgm:t>
        <a:bodyPr/>
        <a:lstStyle/>
        <a:p>
          <a:endParaRPr lang="ru-RU" sz="1600"/>
        </a:p>
      </dgm:t>
    </dgm:pt>
    <dgm:pt modelId="{78D88E51-D096-4D93-A3A5-086250360F9E}" type="sibTrans" cxnId="{910074F5-83BB-4E75-9B3D-D6B79CF6E3D1}">
      <dgm:prSet/>
      <dgm:spPr/>
      <dgm:t>
        <a:bodyPr/>
        <a:lstStyle/>
        <a:p>
          <a:endParaRPr lang="ru-RU" sz="1600"/>
        </a:p>
      </dgm:t>
    </dgm:pt>
    <dgm:pt modelId="{D8FFD257-3978-4E8F-A2C1-9AA14A701BFE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ООО «Технологическая компания </a:t>
          </a:r>
          <a:r>
            <a:rPr lang="ru-RU" sz="1600" b="1" dirty="0" err="1" smtClean="0">
              <a:solidFill>
                <a:schemeClr val="accent1">
                  <a:lumMod val="50000"/>
                </a:schemeClr>
              </a:solidFill>
            </a:rPr>
            <a:t>Шлюмберже</a:t>
          </a:r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»</a:t>
          </a:r>
          <a:endParaRPr lang="ru-RU" sz="1600" dirty="0">
            <a:solidFill>
              <a:schemeClr val="accent1">
                <a:lumMod val="50000"/>
              </a:schemeClr>
            </a:solidFill>
          </a:endParaRPr>
        </a:p>
      </dgm:t>
    </dgm:pt>
    <dgm:pt modelId="{E2520894-160A-4F4C-953D-DACE51795F6E}" type="parTrans" cxnId="{FED61470-0329-4F98-AB66-F08DF83DB4AB}">
      <dgm:prSet/>
      <dgm:spPr/>
      <dgm:t>
        <a:bodyPr/>
        <a:lstStyle/>
        <a:p>
          <a:endParaRPr lang="ru-RU" sz="1600"/>
        </a:p>
      </dgm:t>
    </dgm:pt>
    <dgm:pt modelId="{0DEEC87F-1B79-4F73-8E4B-A0821B118107}" type="sibTrans" cxnId="{FED61470-0329-4F98-AB66-F08DF83DB4AB}">
      <dgm:prSet/>
      <dgm:spPr/>
      <dgm:t>
        <a:bodyPr/>
        <a:lstStyle/>
        <a:p>
          <a:endParaRPr lang="ru-RU" sz="1600"/>
        </a:p>
      </dgm:t>
    </dgm:pt>
    <dgm:pt modelId="{40826A7E-4CFB-46DA-97CD-A4D83809B9A5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ООО «</a:t>
          </a:r>
          <a:r>
            <a:rPr lang="ru-RU" sz="1600" b="1" dirty="0" err="1" smtClean="0">
              <a:solidFill>
                <a:schemeClr val="accent1">
                  <a:lumMod val="50000"/>
                </a:schemeClr>
              </a:solidFill>
            </a:rPr>
            <a:t>Шлюмберже</a:t>
          </a:r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 Восток» </a:t>
          </a:r>
          <a:endParaRPr lang="ru-RU" sz="1600" dirty="0">
            <a:solidFill>
              <a:schemeClr val="accent1">
                <a:lumMod val="50000"/>
              </a:schemeClr>
            </a:solidFill>
          </a:endParaRPr>
        </a:p>
      </dgm:t>
    </dgm:pt>
    <dgm:pt modelId="{77B769B7-BB75-477C-B884-F830D4BF4CE8}" type="parTrans" cxnId="{5682A188-A2DB-4678-A917-12D01B365DED}">
      <dgm:prSet/>
      <dgm:spPr/>
      <dgm:t>
        <a:bodyPr/>
        <a:lstStyle/>
        <a:p>
          <a:endParaRPr lang="ru-RU" sz="1600"/>
        </a:p>
      </dgm:t>
    </dgm:pt>
    <dgm:pt modelId="{2D75BAF4-86E5-426E-A266-95731C0D1C2A}" type="sibTrans" cxnId="{5682A188-A2DB-4678-A917-12D01B365DED}">
      <dgm:prSet/>
      <dgm:spPr/>
      <dgm:t>
        <a:bodyPr/>
        <a:lstStyle/>
        <a:p>
          <a:endParaRPr lang="ru-RU" sz="1600"/>
        </a:p>
      </dgm:t>
    </dgm:pt>
    <dgm:pt modelId="{DEFD2140-5766-43CB-8B0A-AC99432BD3DE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ЗАО «ССК»</a:t>
          </a:r>
          <a:endParaRPr lang="ru-RU" sz="1600" dirty="0">
            <a:solidFill>
              <a:schemeClr val="accent1">
                <a:lumMod val="50000"/>
              </a:schemeClr>
            </a:solidFill>
          </a:endParaRPr>
        </a:p>
      </dgm:t>
    </dgm:pt>
    <dgm:pt modelId="{F6C92F77-16C3-4E55-8DDE-D31CD9195E2F}" type="parTrans" cxnId="{A9B05D9C-5D92-4C7C-B41C-21A634A28E97}">
      <dgm:prSet/>
      <dgm:spPr/>
      <dgm:t>
        <a:bodyPr/>
        <a:lstStyle/>
        <a:p>
          <a:endParaRPr lang="ru-RU" sz="1600"/>
        </a:p>
      </dgm:t>
    </dgm:pt>
    <dgm:pt modelId="{9427C896-D3CB-4B6D-87E2-06635B81C0B0}" type="sibTrans" cxnId="{A9B05D9C-5D92-4C7C-B41C-21A634A28E97}">
      <dgm:prSet/>
      <dgm:spPr/>
      <dgm:t>
        <a:bodyPr/>
        <a:lstStyle/>
        <a:p>
          <a:endParaRPr lang="ru-RU" sz="1600"/>
        </a:p>
      </dgm:t>
    </dgm:pt>
    <dgm:pt modelId="{D0912B96-B026-4719-AF30-8B93D892B8E1}" type="pres">
      <dgm:prSet presAssocID="{88BB063A-5DA5-4858-8771-E2910625FE3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ru-RU"/>
        </a:p>
      </dgm:t>
    </dgm:pt>
    <dgm:pt modelId="{6678127C-F6FD-4779-BFF4-E5EFFB967EB3}" type="pres">
      <dgm:prSet presAssocID="{56EFD6AA-E5C6-4A47-9E66-3970CF40B77F}" presName="parenttextcomposite" presStyleCnt="0"/>
      <dgm:spPr/>
    </dgm:pt>
    <dgm:pt modelId="{F6D0414C-A5B8-4BBB-AD07-D556EDA94512}" type="pres">
      <dgm:prSet presAssocID="{56EFD6AA-E5C6-4A47-9E66-3970CF40B77F}" presName="parenttext" presStyleLbl="revTx" presStyleIdx="0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4981C70-D09E-432E-BAB1-853BD8E93D47}" type="pres">
      <dgm:prSet presAssocID="{56EFD6AA-E5C6-4A47-9E66-3970CF40B77F}" presName="parallelogramComposite" presStyleCnt="0"/>
      <dgm:spPr/>
    </dgm:pt>
    <dgm:pt modelId="{BB9BBA07-4F75-45F9-B7B1-360AC781E1C2}" type="pres">
      <dgm:prSet presAssocID="{56EFD6AA-E5C6-4A47-9E66-3970CF40B77F}" presName="parallelogram1" presStyleLbl="alignNode1" presStyleIdx="0" presStyleCnt="56"/>
      <dgm:spPr/>
    </dgm:pt>
    <dgm:pt modelId="{2D81F743-B106-4264-8FC7-2571E6327B2C}" type="pres">
      <dgm:prSet presAssocID="{56EFD6AA-E5C6-4A47-9E66-3970CF40B77F}" presName="parallelogram2" presStyleLbl="alignNode1" presStyleIdx="1" presStyleCnt="56"/>
      <dgm:spPr/>
    </dgm:pt>
    <dgm:pt modelId="{1E64153E-2E5D-471D-8B68-59A81C5169F0}" type="pres">
      <dgm:prSet presAssocID="{56EFD6AA-E5C6-4A47-9E66-3970CF40B77F}" presName="parallelogram3" presStyleLbl="alignNode1" presStyleIdx="2" presStyleCnt="56"/>
      <dgm:spPr/>
    </dgm:pt>
    <dgm:pt modelId="{71FDCE83-79EA-42BD-B0D0-160C545A3D29}" type="pres">
      <dgm:prSet presAssocID="{56EFD6AA-E5C6-4A47-9E66-3970CF40B77F}" presName="parallelogram4" presStyleLbl="alignNode1" presStyleIdx="3" presStyleCnt="56"/>
      <dgm:spPr/>
    </dgm:pt>
    <dgm:pt modelId="{74BF3B8D-7E82-4A92-BD0C-07400957D5E3}" type="pres">
      <dgm:prSet presAssocID="{56EFD6AA-E5C6-4A47-9E66-3970CF40B77F}" presName="parallelogram5" presStyleLbl="alignNode1" presStyleIdx="4" presStyleCnt="56"/>
      <dgm:spPr/>
    </dgm:pt>
    <dgm:pt modelId="{3354E868-4F0E-49FA-A2AB-D94EDDEEA81C}" type="pres">
      <dgm:prSet presAssocID="{56EFD6AA-E5C6-4A47-9E66-3970CF40B77F}" presName="parallelogram6" presStyleLbl="alignNode1" presStyleIdx="5" presStyleCnt="56"/>
      <dgm:spPr/>
    </dgm:pt>
    <dgm:pt modelId="{E3ADB611-BB54-4485-8F2D-A9EBF7EFB8F3}" type="pres">
      <dgm:prSet presAssocID="{56EFD6AA-E5C6-4A47-9E66-3970CF40B77F}" presName="parallelogram7" presStyleLbl="alignNode1" presStyleIdx="6" presStyleCnt="56"/>
      <dgm:spPr/>
    </dgm:pt>
    <dgm:pt modelId="{97D56849-C043-4821-8D62-042AC9A79ACE}" type="pres">
      <dgm:prSet presAssocID="{ADE991B4-54E1-41E3-A72F-6D0D6520E0CC}" presName="sibTrans" presStyleCnt="0"/>
      <dgm:spPr/>
    </dgm:pt>
    <dgm:pt modelId="{45595A4F-191C-4067-8607-09029CC5E3B7}" type="pres">
      <dgm:prSet presAssocID="{1943CCF1-8408-45D6-BD32-EE4C8778EBD5}" presName="parenttextcomposite" presStyleCnt="0"/>
      <dgm:spPr/>
    </dgm:pt>
    <dgm:pt modelId="{BB0DEF5D-FF03-4845-B5A1-0FCDBD35AED3}" type="pres">
      <dgm:prSet presAssocID="{1943CCF1-8408-45D6-BD32-EE4C8778EBD5}" presName="parenttext" presStyleLbl="revTx" presStyleIdx="1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62E886C-A1FA-4611-AC0D-A63002980D2E}" type="pres">
      <dgm:prSet presAssocID="{1943CCF1-8408-45D6-BD32-EE4C8778EBD5}" presName="parallelogramComposite" presStyleCnt="0"/>
      <dgm:spPr/>
    </dgm:pt>
    <dgm:pt modelId="{5A03F28A-4091-467E-B00E-B8F14D742B46}" type="pres">
      <dgm:prSet presAssocID="{1943CCF1-8408-45D6-BD32-EE4C8778EBD5}" presName="parallelogram1" presStyleLbl="alignNode1" presStyleIdx="7" presStyleCnt="56"/>
      <dgm:spPr/>
    </dgm:pt>
    <dgm:pt modelId="{D989FA89-14F0-4AC5-86E4-72DB0901BA4F}" type="pres">
      <dgm:prSet presAssocID="{1943CCF1-8408-45D6-BD32-EE4C8778EBD5}" presName="parallelogram2" presStyleLbl="alignNode1" presStyleIdx="8" presStyleCnt="56"/>
      <dgm:spPr/>
    </dgm:pt>
    <dgm:pt modelId="{9D0FD66B-DFE6-4D30-A6BA-E61C9EFB74FD}" type="pres">
      <dgm:prSet presAssocID="{1943CCF1-8408-45D6-BD32-EE4C8778EBD5}" presName="parallelogram3" presStyleLbl="alignNode1" presStyleIdx="9" presStyleCnt="56"/>
      <dgm:spPr/>
    </dgm:pt>
    <dgm:pt modelId="{4BDEA0F3-2D31-424E-8E36-A13F269A20DE}" type="pres">
      <dgm:prSet presAssocID="{1943CCF1-8408-45D6-BD32-EE4C8778EBD5}" presName="parallelogram4" presStyleLbl="alignNode1" presStyleIdx="10" presStyleCnt="56"/>
      <dgm:spPr/>
    </dgm:pt>
    <dgm:pt modelId="{75158B40-80BC-4711-9558-ADC51F00F053}" type="pres">
      <dgm:prSet presAssocID="{1943CCF1-8408-45D6-BD32-EE4C8778EBD5}" presName="parallelogram5" presStyleLbl="alignNode1" presStyleIdx="11" presStyleCnt="56"/>
      <dgm:spPr/>
    </dgm:pt>
    <dgm:pt modelId="{BDA09103-83EA-4B0D-B47A-045DFEF932C0}" type="pres">
      <dgm:prSet presAssocID="{1943CCF1-8408-45D6-BD32-EE4C8778EBD5}" presName="parallelogram6" presStyleLbl="alignNode1" presStyleIdx="12" presStyleCnt="56"/>
      <dgm:spPr/>
    </dgm:pt>
    <dgm:pt modelId="{74D0C9BC-381F-4F61-A8D0-D2B2CFE4250A}" type="pres">
      <dgm:prSet presAssocID="{1943CCF1-8408-45D6-BD32-EE4C8778EBD5}" presName="parallelogram7" presStyleLbl="alignNode1" presStyleIdx="13" presStyleCnt="56"/>
      <dgm:spPr/>
    </dgm:pt>
    <dgm:pt modelId="{69DB34AF-88B6-4B21-AB32-B06563B99A4E}" type="pres">
      <dgm:prSet presAssocID="{9400D77B-7683-4974-9E52-566247197BAF}" presName="sibTrans" presStyleCnt="0"/>
      <dgm:spPr/>
    </dgm:pt>
    <dgm:pt modelId="{F6AC913C-0FB5-4CD2-87D1-09E2A2B81F5D}" type="pres">
      <dgm:prSet presAssocID="{193D8C51-BEB6-4F25-A77B-AA7A42080FB6}" presName="parenttextcomposite" presStyleCnt="0"/>
      <dgm:spPr/>
    </dgm:pt>
    <dgm:pt modelId="{93BEEFE6-E09D-44AD-9698-B763831BE940}" type="pres">
      <dgm:prSet presAssocID="{193D8C51-BEB6-4F25-A77B-AA7A42080FB6}" presName="parenttext" presStyleLbl="revTx" presStyleIdx="2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F62A32E-174D-4CA5-A56E-4E99561F5156}" type="pres">
      <dgm:prSet presAssocID="{193D8C51-BEB6-4F25-A77B-AA7A42080FB6}" presName="parallelogramComposite" presStyleCnt="0"/>
      <dgm:spPr/>
    </dgm:pt>
    <dgm:pt modelId="{1ABD31B2-2B1D-4203-9725-25A469D96C62}" type="pres">
      <dgm:prSet presAssocID="{193D8C51-BEB6-4F25-A77B-AA7A42080FB6}" presName="parallelogram1" presStyleLbl="alignNode1" presStyleIdx="14" presStyleCnt="56"/>
      <dgm:spPr/>
    </dgm:pt>
    <dgm:pt modelId="{DE9DEEA1-FEDE-4CAE-8F0F-9B6A1DD4A2F5}" type="pres">
      <dgm:prSet presAssocID="{193D8C51-BEB6-4F25-A77B-AA7A42080FB6}" presName="parallelogram2" presStyleLbl="alignNode1" presStyleIdx="15" presStyleCnt="56"/>
      <dgm:spPr/>
    </dgm:pt>
    <dgm:pt modelId="{2CD12630-E784-41FA-BBB7-99A7E2315339}" type="pres">
      <dgm:prSet presAssocID="{193D8C51-BEB6-4F25-A77B-AA7A42080FB6}" presName="parallelogram3" presStyleLbl="alignNode1" presStyleIdx="16" presStyleCnt="56"/>
      <dgm:spPr/>
    </dgm:pt>
    <dgm:pt modelId="{72BCCED4-D119-46E3-94A0-52162406BC97}" type="pres">
      <dgm:prSet presAssocID="{193D8C51-BEB6-4F25-A77B-AA7A42080FB6}" presName="parallelogram4" presStyleLbl="alignNode1" presStyleIdx="17" presStyleCnt="56"/>
      <dgm:spPr/>
    </dgm:pt>
    <dgm:pt modelId="{C9A6A089-DA71-4B95-992E-126A49A916C5}" type="pres">
      <dgm:prSet presAssocID="{193D8C51-BEB6-4F25-A77B-AA7A42080FB6}" presName="parallelogram5" presStyleLbl="alignNode1" presStyleIdx="18" presStyleCnt="56"/>
      <dgm:spPr/>
    </dgm:pt>
    <dgm:pt modelId="{D5DE347B-4D9A-4BF0-9F99-CCB3E34DE58E}" type="pres">
      <dgm:prSet presAssocID="{193D8C51-BEB6-4F25-A77B-AA7A42080FB6}" presName="parallelogram6" presStyleLbl="alignNode1" presStyleIdx="19" presStyleCnt="56"/>
      <dgm:spPr/>
    </dgm:pt>
    <dgm:pt modelId="{7434D813-FC61-41F4-83D7-CF774FBD0CD9}" type="pres">
      <dgm:prSet presAssocID="{193D8C51-BEB6-4F25-A77B-AA7A42080FB6}" presName="parallelogram7" presStyleLbl="alignNode1" presStyleIdx="20" presStyleCnt="56"/>
      <dgm:spPr/>
    </dgm:pt>
    <dgm:pt modelId="{1938D0F9-5E79-41FB-816C-4951A157C2BA}" type="pres">
      <dgm:prSet presAssocID="{FBB50BE3-8D8C-49F9-976E-31D15F4B74C3}" presName="sibTrans" presStyleCnt="0"/>
      <dgm:spPr/>
    </dgm:pt>
    <dgm:pt modelId="{93E15435-004E-41D6-9FEF-0F26C1EA0431}" type="pres">
      <dgm:prSet presAssocID="{B5558B84-BE62-4DBF-B7D1-C912DA588445}" presName="parenttextcomposite" presStyleCnt="0"/>
      <dgm:spPr/>
    </dgm:pt>
    <dgm:pt modelId="{677711F1-5AAC-42EA-B242-76ED13FF918D}" type="pres">
      <dgm:prSet presAssocID="{B5558B84-BE62-4DBF-B7D1-C912DA588445}" presName="parenttext" presStyleLbl="revTx" presStyleIdx="3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6746C2C-31F9-4D71-BAF7-9EB4EDC3E678}" type="pres">
      <dgm:prSet presAssocID="{B5558B84-BE62-4DBF-B7D1-C912DA588445}" presName="parallelogramComposite" presStyleCnt="0"/>
      <dgm:spPr/>
    </dgm:pt>
    <dgm:pt modelId="{115BFD7B-7462-4398-BAA6-E4DE51193311}" type="pres">
      <dgm:prSet presAssocID="{B5558B84-BE62-4DBF-B7D1-C912DA588445}" presName="parallelogram1" presStyleLbl="alignNode1" presStyleIdx="21" presStyleCnt="56"/>
      <dgm:spPr/>
    </dgm:pt>
    <dgm:pt modelId="{9564EAF9-61D1-4593-B202-B943EB7069E8}" type="pres">
      <dgm:prSet presAssocID="{B5558B84-BE62-4DBF-B7D1-C912DA588445}" presName="parallelogram2" presStyleLbl="alignNode1" presStyleIdx="22" presStyleCnt="56"/>
      <dgm:spPr/>
    </dgm:pt>
    <dgm:pt modelId="{82DB5956-9E99-4375-B162-02D4A399301C}" type="pres">
      <dgm:prSet presAssocID="{B5558B84-BE62-4DBF-B7D1-C912DA588445}" presName="parallelogram3" presStyleLbl="alignNode1" presStyleIdx="23" presStyleCnt="56"/>
      <dgm:spPr/>
    </dgm:pt>
    <dgm:pt modelId="{585E3D0A-D6AE-4816-8B36-C585BA479D60}" type="pres">
      <dgm:prSet presAssocID="{B5558B84-BE62-4DBF-B7D1-C912DA588445}" presName="parallelogram4" presStyleLbl="alignNode1" presStyleIdx="24" presStyleCnt="56"/>
      <dgm:spPr/>
    </dgm:pt>
    <dgm:pt modelId="{80C936CC-A8BF-4149-8110-9AFD1F008E27}" type="pres">
      <dgm:prSet presAssocID="{B5558B84-BE62-4DBF-B7D1-C912DA588445}" presName="parallelogram5" presStyleLbl="alignNode1" presStyleIdx="25" presStyleCnt="56"/>
      <dgm:spPr/>
    </dgm:pt>
    <dgm:pt modelId="{4DF66F8C-A8A3-48F4-93F2-07AA0E9F91EF}" type="pres">
      <dgm:prSet presAssocID="{B5558B84-BE62-4DBF-B7D1-C912DA588445}" presName="parallelogram6" presStyleLbl="alignNode1" presStyleIdx="26" presStyleCnt="56"/>
      <dgm:spPr/>
    </dgm:pt>
    <dgm:pt modelId="{C8107EE6-9B77-4373-8603-3C748EB11B26}" type="pres">
      <dgm:prSet presAssocID="{B5558B84-BE62-4DBF-B7D1-C912DA588445}" presName="parallelogram7" presStyleLbl="alignNode1" presStyleIdx="27" presStyleCnt="56"/>
      <dgm:spPr/>
    </dgm:pt>
    <dgm:pt modelId="{312CBE6A-578D-4410-9EA8-65467526F400}" type="pres">
      <dgm:prSet presAssocID="{08E349DE-3DBF-4B94-8D20-89F618E130D5}" presName="sibTrans" presStyleCnt="0"/>
      <dgm:spPr/>
    </dgm:pt>
    <dgm:pt modelId="{E86ECFEF-2BFD-406A-8F02-0F9ECCEB030B}" type="pres">
      <dgm:prSet presAssocID="{488256B3-A3D0-411C-8108-F02131DE50D9}" presName="parenttextcomposite" presStyleCnt="0"/>
      <dgm:spPr/>
    </dgm:pt>
    <dgm:pt modelId="{69EA4E7C-BCF6-4951-8043-348EB8CA8D0D}" type="pres">
      <dgm:prSet presAssocID="{488256B3-A3D0-411C-8108-F02131DE50D9}" presName="parenttext" presStyleLbl="revTx" presStyleIdx="4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53B837D-1CB1-4017-95E3-792C7157BC60}" type="pres">
      <dgm:prSet presAssocID="{488256B3-A3D0-411C-8108-F02131DE50D9}" presName="parallelogramComposite" presStyleCnt="0"/>
      <dgm:spPr/>
    </dgm:pt>
    <dgm:pt modelId="{DBF09424-EB64-4A60-8283-2FE9DA147066}" type="pres">
      <dgm:prSet presAssocID="{488256B3-A3D0-411C-8108-F02131DE50D9}" presName="parallelogram1" presStyleLbl="alignNode1" presStyleIdx="28" presStyleCnt="56"/>
      <dgm:spPr/>
    </dgm:pt>
    <dgm:pt modelId="{0FF9C861-1ED0-4C9E-9CB5-38F83EAA07A6}" type="pres">
      <dgm:prSet presAssocID="{488256B3-A3D0-411C-8108-F02131DE50D9}" presName="parallelogram2" presStyleLbl="alignNode1" presStyleIdx="29" presStyleCnt="56"/>
      <dgm:spPr/>
    </dgm:pt>
    <dgm:pt modelId="{E583B500-46B0-44C6-A0BE-A7D3C4BE028D}" type="pres">
      <dgm:prSet presAssocID="{488256B3-A3D0-411C-8108-F02131DE50D9}" presName="parallelogram3" presStyleLbl="alignNode1" presStyleIdx="30" presStyleCnt="56"/>
      <dgm:spPr/>
    </dgm:pt>
    <dgm:pt modelId="{9A1346FD-0192-4F5B-9CD1-00D6C96C9FA7}" type="pres">
      <dgm:prSet presAssocID="{488256B3-A3D0-411C-8108-F02131DE50D9}" presName="parallelogram4" presStyleLbl="alignNode1" presStyleIdx="31" presStyleCnt="56"/>
      <dgm:spPr/>
    </dgm:pt>
    <dgm:pt modelId="{0C180AB0-3109-4925-9F1C-F56358D72714}" type="pres">
      <dgm:prSet presAssocID="{488256B3-A3D0-411C-8108-F02131DE50D9}" presName="parallelogram5" presStyleLbl="alignNode1" presStyleIdx="32" presStyleCnt="56"/>
      <dgm:spPr/>
    </dgm:pt>
    <dgm:pt modelId="{25B0A0E5-BD16-471B-8223-A914FA9154AC}" type="pres">
      <dgm:prSet presAssocID="{488256B3-A3D0-411C-8108-F02131DE50D9}" presName="parallelogram6" presStyleLbl="alignNode1" presStyleIdx="33" presStyleCnt="56"/>
      <dgm:spPr/>
    </dgm:pt>
    <dgm:pt modelId="{AC7025AA-57C7-4CEE-80CE-FB4BEED2CB05}" type="pres">
      <dgm:prSet presAssocID="{488256B3-A3D0-411C-8108-F02131DE50D9}" presName="parallelogram7" presStyleLbl="alignNode1" presStyleIdx="34" presStyleCnt="56"/>
      <dgm:spPr/>
    </dgm:pt>
    <dgm:pt modelId="{8D13D65D-9BEB-4693-9B05-3F6A7DBE1C6D}" type="pres">
      <dgm:prSet presAssocID="{78D88E51-D096-4D93-A3A5-086250360F9E}" presName="sibTrans" presStyleCnt="0"/>
      <dgm:spPr/>
    </dgm:pt>
    <dgm:pt modelId="{9950ABC1-3A87-4D21-B564-948C5AEA99D2}" type="pres">
      <dgm:prSet presAssocID="{D8FFD257-3978-4E8F-A2C1-9AA14A701BFE}" presName="parenttextcomposite" presStyleCnt="0"/>
      <dgm:spPr/>
    </dgm:pt>
    <dgm:pt modelId="{58AAE7FE-EFF0-4055-AD11-2D95084B1939}" type="pres">
      <dgm:prSet presAssocID="{D8FFD257-3978-4E8F-A2C1-9AA14A701BFE}" presName="parenttext" presStyleLbl="revTx" presStyleIdx="5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EAD3EDD-A178-4B73-8882-8FB4FDE8C30F}" type="pres">
      <dgm:prSet presAssocID="{D8FFD257-3978-4E8F-A2C1-9AA14A701BFE}" presName="parallelogramComposite" presStyleCnt="0"/>
      <dgm:spPr/>
    </dgm:pt>
    <dgm:pt modelId="{460F1C67-67BA-4041-9A90-827D80E172AE}" type="pres">
      <dgm:prSet presAssocID="{D8FFD257-3978-4E8F-A2C1-9AA14A701BFE}" presName="parallelogram1" presStyleLbl="alignNode1" presStyleIdx="35" presStyleCnt="56"/>
      <dgm:spPr/>
    </dgm:pt>
    <dgm:pt modelId="{29E83E0C-08E1-4C75-A58A-45BBDA354F08}" type="pres">
      <dgm:prSet presAssocID="{D8FFD257-3978-4E8F-A2C1-9AA14A701BFE}" presName="parallelogram2" presStyleLbl="alignNode1" presStyleIdx="36" presStyleCnt="56"/>
      <dgm:spPr/>
    </dgm:pt>
    <dgm:pt modelId="{6D5AC567-F3F7-4532-9A2C-8C04B35C50DF}" type="pres">
      <dgm:prSet presAssocID="{D8FFD257-3978-4E8F-A2C1-9AA14A701BFE}" presName="parallelogram3" presStyleLbl="alignNode1" presStyleIdx="37" presStyleCnt="56"/>
      <dgm:spPr/>
    </dgm:pt>
    <dgm:pt modelId="{55792960-6F12-4BDE-8A7B-3F9734703242}" type="pres">
      <dgm:prSet presAssocID="{D8FFD257-3978-4E8F-A2C1-9AA14A701BFE}" presName="parallelogram4" presStyleLbl="alignNode1" presStyleIdx="38" presStyleCnt="56"/>
      <dgm:spPr/>
    </dgm:pt>
    <dgm:pt modelId="{CC6A546E-A71C-4D32-BA3E-2ABD38A9C6A9}" type="pres">
      <dgm:prSet presAssocID="{D8FFD257-3978-4E8F-A2C1-9AA14A701BFE}" presName="parallelogram5" presStyleLbl="alignNode1" presStyleIdx="39" presStyleCnt="56"/>
      <dgm:spPr/>
    </dgm:pt>
    <dgm:pt modelId="{4FA17D84-7A48-4A0C-8A6D-3DD844441094}" type="pres">
      <dgm:prSet presAssocID="{D8FFD257-3978-4E8F-A2C1-9AA14A701BFE}" presName="parallelogram6" presStyleLbl="alignNode1" presStyleIdx="40" presStyleCnt="56"/>
      <dgm:spPr/>
    </dgm:pt>
    <dgm:pt modelId="{7B1E9798-CE6C-4CB0-BBDC-3DCA6F8EB987}" type="pres">
      <dgm:prSet presAssocID="{D8FFD257-3978-4E8F-A2C1-9AA14A701BFE}" presName="parallelogram7" presStyleLbl="alignNode1" presStyleIdx="41" presStyleCnt="56"/>
      <dgm:spPr/>
    </dgm:pt>
    <dgm:pt modelId="{8836DE16-A0A7-4D13-9B09-6F1283DC529A}" type="pres">
      <dgm:prSet presAssocID="{0DEEC87F-1B79-4F73-8E4B-A0821B118107}" presName="sibTrans" presStyleCnt="0"/>
      <dgm:spPr/>
    </dgm:pt>
    <dgm:pt modelId="{DD16241C-00C8-4D45-BC60-9F06EA86C471}" type="pres">
      <dgm:prSet presAssocID="{40826A7E-4CFB-46DA-97CD-A4D83809B9A5}" presName="parenttextcomposite" presStyleCnt="0"/>
      <dgm:spPr/>
    </dgm:pt>
    <dgm:pt modelId="{76ECC102-B5B6-43D7-94D9-FE3183A93E7B}" type="pres">
      <dgm:prSet presAssocID="{40826A7E-4CFB-46DA-97CD-A4D83809B9A5}" presName="parenttext" presStyleLbl="revTx" presStyleIdx="6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F5C2777-EAFF-4EF0-9103-7DA717C15FD4}" type="pres">
      <dgm:prSet presAssocID="{40826A7E-4CFB-46DA-97CD-A4D83809B9A5}" presName="parallelogramComposite" presStyleCnt="0"/>
      <dgm:spPr/>
    </dgm:pt>
    <dgm:pt modelId="{740EC82E-2886-4B57-870A-6D13E5D10EDC}" type="pres">
      <dgm:prSet presAssocID="{40826A7E-4CFB-46DA-97CD-A4D83809B9A5}" presName="parallelogram1" presStyleLbl="alignNode1" presStyleIdx="42" presStyleCnt="56"/>
      <dgm:spPr/>
    </dgm:pt>
    <dgm:pt modelId="{DD4A177D-E7F3-4BEC-9875-58ED9F5018EA}" type="pres">
      <dgm:prSet presAssocID="{40826A7E-4CFB-46DA-97CD-A4D83809B9A5}" presName="parallelogram2" presStyleLbl="alignNode1" presStyleIdx="43" presStyleCnt="56"/>
      <dgm:spPr/>
    </dgm:pt>
    <dgm:pt modelId="{CF4A99E9-B650-4A32-BD56-9766A5949C0D}" type="pres">
      <dgm:prSet presAssocID="{40826A7E-4CFB-46DA-97CD-A4D83809B9A5}" presName="parallelogram3" presStyleLbl="alignNode1" presStyleIdx="44" presStyleCnt="56"/>
      <dgm:spPr/>
    </dgm:pt>
    <dgm:pt modelId="{75EF545A-BB5D-4FDF-8951-A1DEFD66D86D}" type="pres">
      <dgm:prSet presAssocID="{40826A7E-4CFB-46DA-97CD-A4D83809B9A5}" presName="parallelogram4" presStyleLbl="alignNode1" presStyleIdx="45" presStyleCnt="56"/>
      <dgm:spPr/>
    </dgm:pt>
    <dgm:pt modelId="{A829EDFF-396D-432B-9531-4189E2034996}" type="pres">
      <dgm:prSet presAssocID="{40826A7E-4CFB-46DA-97CD-A4D83809B9A5}" presName="parallelogram5" presStyleLbl="alignNode1" presStyleIdx="46" presStyleCnt="56"/>
      <dgm:spPr/>
    </dgm:pt>
    <dgm:pt modelId="{6CD9FF63-E2C1-40E9-824A-4B21DF5329B5}" type="pres">
      <dgm:prSet presAssocID="{40826A7E-4CFB-46DA-97CD-A4D83809B9A5}" presName="parallelogram6" presStyleLbl="alignNode1" presStyleIdx="47" presStyleCnt="56"/>
      <dgm:spPr/>
    </dgm:pt>
    <dgm:pt modelId="{D47B7E63-CDB9-4C70-9E7E-1154F6852216}" type="pres">
      <dgm:prSet presAssocID="{40826A7E-4CFB-46DA-97CD-A4D83809B9A5}" presName="parallelogram7" presStyleLbl="alignNode1" presStyleIdx="48" presStyleCnt="56"/>
      <dgm:spPr/>
    </dgm:pt>
    <dgm:pt modelId="{6D195C6E-89CD-4788-A715-D2646E0B644E}" type="pres">
      <dgm:prSet presAssocID="{2D75BAF4-86E5-426E-A266-95731C0D1C2A}" presName="sibTrans" presStyleCnt="0"/>
      <dgm:spPr/>
    </dgm:pt>
    <dgm:pt modelId="{F7412FD2-E3C9-4BFF-83AE-E62C7A0639B6}" type="pres">
      <dgm:prSet presAssocID="{DEFD2140-5766-43CB-8B0A-AC99432BD3DE}" presName="parenttextcomposite" presStyleCnt="0"/>
      <dgm:spPr/>
    </dgm:pt>
    <dgm:pt modelId="{852C63F8-51D6-4447-A4DA-8B5655B67FFE}" type="pres">
      <dgm:prSet presAssocID="{DEFD2140-5766-43CB-8B0A-AC99432BD3DE}" presName="parenttext" presStyleLbl="revTx" presStyleIdx="7" presStyleCnt="8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490C95C-3994-4C4F-B98E-DBD1EC956977}" type="pres">
      <dgm:prSet presAssocID="{DEFD2140-5766-43CB-8B0A-AC99432BD3DE}" presName="parallelogramComposite" presStyleCnt="0"/>
      <dgm:spPr/>
    </dgm:pt>
    <dgm:pt modelId="{15ED9FA3-D9CF-42A9-929A-289E35C115C8}" type="pres">
      <dgm:prSet presAssocID="{DEFD2140-5766-43CB-8B0A-AC99432BD3DE}" presName="parallelogram1" presStyleLbl="alignNode1" presStyleIdx="49" presStyleCnt="56"/>
      <dgm:spPr/>
    </dgm:pt>
    <dgm:pt modelId="{25DD5212-03AB-4ECD-8789-2E274987075A}" type="pres">
      <dgm:prSet presAssocID="{DEFD2140-5766-43CB-8B0A-AC99432BD3DE}" presName="parallelogram2" presStyleLbl="alignNode1" presStyleIdx="50" presStyleCnt="56"/>
      <dgm:spPr/>
    </dgm:pt>
    <dgm:pt modelId="{29417A54-7BAA-45AF-A14D-BB920F3036DE}" type="pres">
      <dgm:prSet presAssocID="{DEFD2140-5766-43CB-8B0A-AC99432BD3DE}" presName="parallelogram3" presStyleLbl="alignNode1" presStyleIdx="51" presStyleCnt="56"/>
      <dgm:spPr/>
    </dgm:pt>
    <dgm:pt modelId="{5D9F37DC-8F16-4F11-B96A-2593BD752317}" type="pres">
      <dgm:prSet presAssocID="{DEFD2140-5766-43CB-8B0A-AC99432BD3DE}" presName="parallelogram4" presStyleLbl="alignNode1" presStyleIdx="52" presStyleCnt="56"/>
      <dgm:spPr/>
    </dgm:pt>
    <dgm:pt modelId="{8F8D776B-6E37-4C67-8EBD-4A932C09A115}" type="pres">
      <dgm:prSet presAssocID="{DEFD2140-5766-43CB-8B0A-AC99432BD3DE}" presName="parallelogram5" presStyleLbl="alignNode1" presStyleIdx="53" presStyleCnt="56"/>
      <dgm:spPr/>
    </dgm:pt>
    <dgm:pt modelId="{A8C91E71-F488-4A7A-BA97-242A8F07366E}" type="pres">
      <dgm:prSet presAssocID="{DEFD2140-5766-43CB-8B0A-AC99432BD3DE}" presName="parallelogram6" presStyleLbl="alignNode1" presStyleIdx="54" presStyleCnt="56"/>
      <dgm:spPr/>
    </dgm:pt>
    <dgm:pt modelId="{E36417F8-77F2-4382-8C8C-BC8A27A1B3CB}" type="pres">
      <dgm:prSet presAssocID="{DEFD2140-5766-43CB-8B0A-AC99432BD3DE}" presName="parallelogram7" presStyleLbl="alignNode1" presStyleIdx="55" presStyleCnt="56"/>
      <dgm:spPr/>
    </dgm:pt>
  </dgm:ptLst>
  <dgm:cxnLst>
    <dgm:cxn modelId="{A9B05D9C-5D92-4C7C-B41C-21A634A28E97}" srcId="{88BB063A-5DA5-4858-8771-E2910625FE3F}" destId="{DEFD2140-5766-43CB-8B0A-AC99432BD3DE}" srcOrd="7" destOrd="0" parTransId="{F6C92F77-16C3-4E55-8DDE-D31CD9195E2F}" sibTransId="{9427C896-D3CB-4B6D-87E2-06635B81C0B0}"/>
    <dgm:cxn modelId="{4852293A-F4D0-41CF-8D51-00ABD3C9E492}" type="presOf" srcId="{B5558B84-BE62-4DBF-B7D1-C912DA588445}" destId="{677711F1-5AAC-42EA-B242-76ED13FF918D}" srcOrd="0" destOrd="0" presId="urn:microsoft.com/office/officeart/2008/layout/VerticalAccentList"/>
    <dgm:cxn modelId="{771F691F-9D52-486D-9476-84D9A34E5748}" type="presOf" srcId="{D8FFD257-3978-4E8F-A2C1-9AA14A701BFE}" destId="{58AAE7FE-EFF0-4055-AD11-2D95084B1939}" srcOrd="0" destOrd="0" presId="urn:microsoft.com/office/officeart/2008/layout/VerticalAccentList"/>
    <dgm:cxn modelId="{5682A188-A2DB-4678-A917-12D01B365DED}" srcId="{88BB063A-5DA5-4858-8771-E2910625FE3F}" destId="{40826A7E-4CFB-46DA-97CD-A4D83809B9A5}" srcOrd="6" destOrd="0" parTransId="{77B769B7-BB75-477C-B884-F830D4BF4CE8}" sibTransId="{2D75BAF4-86E5-426E-A266-95731C0D1C2A}"/>
    <dgm:cxn modelId="{53F8F6DC-0551-49A7-B300-9B076F513075}" type="presOf" srcId="{88BB063A-5DA5-4858-8771-E2910625FE3F}" destId="{D0912B96-B026-4719-AF30-8B93D892B8E1}" srcOrd="0" destOrd="0" presId="urn:microsoft.com/office/officeart/2008/layout/VerticalAccentList"/>
    <dgm:cxn modelId="{652B873E-94F1-490A-A44D-B544A8540A43}" srcId="{88BB063A-5DA5-4858-8771-E2910625FE3F}" destId="{56EFD6AA-E5C6-4A47-9E66-3970CF40B77F}" srcOrd="0" destOrd="0" parTransId="{DE7FE9F2-12BF-4333-B045-A86BB0724A84}" sibTransId="{ADE991B4-54E1-41E3-A72F-6D0D6520E0CC}"/>
    <dgm:cxn modelId="{0F296DAF-BDF8-4BAE-B9B8-62638483DF19}" srcId="{88BB063A-5DA5-4858-8771-E2910625FE3F}" destId="{1943CCF1-8408-45D6-BD32-EE4C8778EBD5}" srcOrd="1" destOrd="0" parTransId="{B6219D14-29A4-4767-8967-B68D372524BA}" sibTransId="{9400D77B-7683-4974-9E52-566247197BAF}"/>
    <dgm:cxn modelId="{EE8685AD-6324-4006-AC6D-FB14C7098585}" type="presOf" srcId="{193D8C51-BEB6-4F25-A77B-AA7A42080FB6}" destId="{93BEEFE6-E09D-44AD-9698-B763831BE940}" srcOrd="0" destOrd="0" presId="urn:microsoft.com/office/officeart/2008/layout/VerticalAccentList"/>
    <dgm:cxn modelId="{07ACB686-0310-426B-91E7-73570B59AEF0}" type="presOf" srcId="{DEFD2140-5766-43CB-8B0A-AC99432BD3DE}" destId="{852C63F8-51D6-4447-A4DA-8B5655B67FFE}" srcOrd="0" destOrd="0" presId="urn:microsoft.com/office/officeart/2008/layout/VerticalAccentList"/>
    <dgm:cxn modelId="{F34DA86B-E01C-4E13-A859-17AE7661CC1C}" type="presOf" srcId="{40826A7E-4CFB-46DA-97CD-A4D83809B9A5}" destId="{76ECC102-B5B6-43D7-94D9-FE3183A93E7B}" srcOrd="0" destOrd="0" presId="urn:microsoft.com/office/officeart/2008/layout/VerticalAccentList"/>
    <dgm:cxn modelId="{1B329B4C-BB25-40AF-95C8-5C2BF71974FD}" type="presOf" srcId="{488256B3-A3D0-411C-8108-F02131DE50D9}" destId="{69EA4E7C-BCF6-4951-8043-348EB8CA8D0D}" srcOrd="0" destOrd="0" presId="urn:microsoft.com/office/officeart/2008/layout/VerticalAccentList"/>
    <dgm:cxn modelId="{C65F7C68-720E-447E-B1EB-7166BC018F2A}" srcId="{88BB063A-5DA5-4858-8771-E2910625FE3F}" destId="{193D8C51-BEB6-4F25-A77B-AA7A42080FB6}" srcOrd="2" destOrd="0" parTransId="{08E4D120-B37F-4111-918A-C035204CEEF1}" sibTransId="{FBB50BE3-8D8C-49F9-976E-31D15F4B74C3}"/>
    <dgm:cxn modelId="{32D14B1A-5AB4-44EC-9C97-D6B3A14F2B7F}" type="presOf" srcId="{56EFD6AA-E5C6-4A47-9E66-3970CF40B77F}" destId="{F6D0414C-A5B8-4BBB-AD07-D556EDA94512}" srcOrd="0" destOrd="0" presId="urn:microsoft.com/office/officeart/2008/layout/VerticalAccentList"/>
    <dgm:cxn modelId="{C77EBBB4-BE82-4CBB-AE6B-CBF425BF7F51}" type="presOf" srcId="{1943CCF1-8408-45D6-BD32-EE4C8778EBD5}" destId="{BB0DEF5D-FF03-4845-B5A1-0FCDBD35AED3}" srcOrd="0" destOrd="0" presId="urn:microsoft.com/office/officeart/2008/layout/VerticalAccentList"/>
    <dgm:cxn modelId="{FED61470-0329-4F98-AB66-F08DF83DB4AB}" srcId="{88BB063A-5DA5-4858-8771-E2910625FE3F}" destId="{D8FFD257-3978-4E8F-A2C1-9AA14A701BFE}" srcOrd="5" destOrd="0" parTransId="{E2520894-160A-4F4C-953D-DACE51795F6E}" sibTransId="{0DEEC87F-1B79-4F73-8E4B-A0821B118107}"/>
    <dgm:cxn modelId="{FD7BBC67-0F86-4FFD-BFBD-3956F330F82C}" srcId="{88BB063A-5DA5-4858-8771-E2910625FE3F}" destId="{B5558B84-BE62-4DBF-B7D1-C912DA588445}" srcOrd="3" destOrd="0" parTransId="{49EB16EA-9FA5-4C0D-8A9C-71193A50556F}" sibTransId="{08E349DE-3DBF-4B94-8D20-89F618E130D5}"/>
    <dgm:cxn modelId="{910074F5-83BB-4E75-9B3D-D6B79CF6E3D1}" srcId="{88BB063A-5DA5-4858-8771-E2910625FE3F}" destId="{488256B3-A3D0-411C-8108-F02131DE50D9}" srcOrd="4" destOrd="0" parTransId="{311A7B58-F650-412E-A997-971C968023B5}" sibTransId="{78D88E51-D096-4D93-A3A5-086250360F9E}"/>
    <dgm:cxn modelId="{DFAAA08A-6715-41F0-999B-888B21626F9C}" type="presParOf" srcId="{D0912B96-B026-4719-AF30-8B93D892B8E1}" destId="{6678127C-F6FD-4779-BFF4-E5EFFB967EB3}" srcOrd="0" destOrd="0" presId="urn:microsoft.com/office/officeart/2008/layout/VerticalAccentList"/>
    <dgm:cxn modelId="{7BAEC021-E89D-434A-9162-8BEC6D4E8EDB}" type="presParOf" srcId="{6678127C-F6FD-4779-BFF4-E5EFFB967EB3}" destId="{F6D0414C-A5B8-4BBB-AD07-D556EDA94512}" srcOrd="0" destOrd="0" presId="urn:microsoft.com/office/officeart/2008/layout/VerticalAccentList"/>
    <dgm:cxn modelId="{0FE0B843-7027-4572-A123-2C71AA187978}" type="presParOf" srcId="{D0912B96-B026-4719-AF30-8B93D892B8E1}" destId="{D4981C70-D09E-432E-BAB1-853BD8E93D47}" srcOrd="1" destOrd="0" presId="urn:microsoft.com/office/officeart/2008/layout/VerticalAccentList"/>
    <dgm:cxn modelId="{0D8ACD4F-2F2A-411F-85CB-3082CB8FB0F3}" type="presParOf" srcId="{D4981C70-D09E-432E-BAB1-853BD8E93D47}" destId="{BB9BBA07-4F75-45F9-B7B1-360AC781E1C2}" srcOrd="0" destOrd="0" presId="urn:microsoft.com/office/officeart/2008/layout/VerticalAccentList"/>
    <dgm:cxn modelId="{394F6978-3F69-40B5-BC64-9D921AED88AC}" type="presParOf" srcId="{D4981C70-D09E-432E-BAB1-853BD8E93D47}" destId="{2D81F743-B106-4264-8FC7-2571E6327B2C}" srcOrd="1" destOrd="0" presId="urn:microsoft.com/office/officeart/2008/layout/VerticalAccentList"/>
    <dgm:cxn modelId="{F299DA44-01BB-49B2-9273-95066E982EA6}" type="presParOf" srcId="{D4981C70-D09E-432E-BAB1-853BD8E93D47}" destId="{1E64153E-2E5D-471D-8B68-59A81C5169F0}" srcOrd="2" destOrd="0" presId="urn:microsoft.com/office/officeart/2008/layout/VerticalAccentList"/>
    <dgm:cxn modelId="{27D30D46-15A1-4C13-89CD-45D4B48222A8}" type="presParOf" srcId="{D4981C70-D09E-432E-BAB1-853BD8E93D47}" destId="{71FDCE83-79EA-42BD-B0D0-160C545A3D29}" srcOrd="3" destOrd="0" presId="urn:microsoft.com/office/officeart/2008/layout/VerticalAccentList"/>
    <dgm:cxn modelId="{FF069CAB-FA1B-4EAE-BC7B-88E1DC907172}" type="presParOf" srcId="{D4981C70-D09E-432E-BAB1-853BD8E93D47}" destId="{74BF3B8D-7E82-4A92-BD0C-07400957D5E3}" srcOrd="4" destOrd="0" presId="urn:microsoft.com/office/officeart/2008/layout/VerticalAccentList"/>
    <dgm:cxn modelId="{F52C351E-8EE7-4F2E-A49A-B4380E0CF8D5}" type="presParOf" srcId="{D4981C70-D09E-432E-BAB1-853BD8E93D47}" destId="{3354E868-4F0E-49FA-A2AB-D94EDDEEA81C}" srcOrd="5" destOrd="0" presId="urn:microsoft.com/office/officeart/2008/layout/VerticalAccentList"/>
    <dgm:cxn modelId="{2C22024A-1493-48B3-AF0C-0AF02B3F5DAA}" type="presParOf" srcId="{D4981C70-D09E-432E-BAB1-853BD8E93D47}" destId="{E3ADB611-BB54-4485-8F2D-A9EBF7EFB8F3}" srcOrd="6" destOrd="0" presId="urn:microsoft.com/office/officeart/2008/layout/VerticalAccentList"/>
    <dgm:cxn modelId="{9C3EDED6-0335-4519-A78C-DEB727C6BDE8}" type="presParOf" srcId="{D0912B96-B026-4719-AF30-8B93D892B8E1}" destId="{97D56849-C043-4821-8D62-042AC9A79ACE}" srcOrd="2" destOrd="0" presId="urn:microsoft.com/office/officeart/2008/layout/VerticalAccentList"/>
    <dgm:cxn modelId="{38C01274-4E65-483E-9B0A-122F271F341B}" type="presParOf" srcId="{D0912B96-B026-4719-AF30-8B93D892B8E1}" destId="{45595A4F-191C-4067-8607-09029CC5E3B7}" srcOrd="3" destOrd="0" presId="urn:microsoft.com/office/officeart/2008/layout/VerticalAccentList"/>
    <dgm:cxn modelId="{5660169C-D368-4B90-9F44-D686E21563C4}" type="presParOf" srcId="{45595A4F-191C-4067-8607-09029CC5E3B7}" destId="{BB0DEF5D-FF03-4845-B5A1-0FCDBD35AED3}" srcOrd="0" destOrd="0" presId="urn:microsoft.com/office/officeart/2008/layout/VerticalAccentList"/>
    <dgm:cxn modelId="{A4195F9E-B7B2-4F27-AD86-B95651C80A9A}" type="presParOf" srcId="{D0912B96-B026-4719-AF30-8B93D892B8E1}" destId="{F62E886C-A1FA-4611-AC0D-A63002980D2E}" srcOrd="4" destOrd="0" presId="urn:microsoft.com/office/officeart/2008/layout/VerticalAccentList"/>
    <dgm:cxn modelId="{B8D7FD26-F231-46F0-9460-61D04A1085D3}" type="presParOf" srcId="{F62E886C-A1FA-4611-AC0D-A63002980D2E}" destId="{5A03F28A-4091-467E-B00E-B8F14D742B46}" srcOrd="0" destOrd="0" presId="urn:microsoft.com/office/officeart/2008/layout/VerticalAccentList"/>
    <dgm:cxn modelId="{34B70E33-DE49-4D75-9ABA-5CAB0F8B38F2}" type="presParOf" srcId="{F62E886C-A1FA-4611-AC0D-A63002980D2E}" destId="{D989FA89-14F0-4AC5-86E4-72DB0901BA4F}" srcOrd="1" destOrd="0" presId="urn:microsoft.com/office/officeart/2008/layout/VerticalAccentList"/>
    <dgm:cxn modelId="{881F8C24-4ACC-4A31-8F59-1D8481E4BB11}" type="presParOf" srcId="{F62E886C-A1FA-4611-AC0D-A63002980D2E}" destId="{9D0FD66B-DFE6-4D30-A6BA-E61C9EFB74FD}" srcOrd="2" destOrd="0" presId="urn:microsoft.com/office/officeart/2008/layout/VerticalAccentList"/>
    <dgm:cxn modelId="{20425553-74C2-4F86-A481-2A554496BFCF}" type="presParOf" srcId="{F62E886C-A1FA-4611-AC0D-A63002980D2E}" destId="{4BDEA0F3-2D31-424E-8E36-A13F269A20DE}" srcOrd="3" destOrd="0" presId="urn:microsoft.com/office/officeart/2008/layout/VerticalAccentList"/>
    <dgm:cxn modelId="{675E8C6D-2E72-4037-85BD-DC3607889B03}" type="presParOf" srcId="{F62E886C-A1FA-4611-AC0D-A63002980D2E}" destId="{75158B40-80BC-4711-9558-ADC51F00F053}" srcOrd="4" destOrd="0" presId="urn:microsoft.com/office/officeart/2008/layout/VerticalAccentList"/>
    <dgm:cxn modelId="{5DC11172-B95C-4D9B-9C82-D84218E4FB14}" type="presParOf" srcId="{F62E886C-A1FA-4611-AC0D-A63002980D2E}" destId="{BDA09103-83EA-4B0D-B47A-045DFEF932C0}" srcOrd="5" destOrd="0" presId="urn:microsoft.com/office/officeart/2008/layout/VerticalAccentList"/>
    <dgm:cxn modelId="{7B6ADEA6-6C0E-46E7-A71B-C29F5818D234}" type="presParOf" srcId="{F62E886C-A1FA-4611-AC0D-A63002980D2E}" destId="{74D0C9BC-381F-4F61-A8D0-D2B2CFE4250A}" srcOrd="6" destOrd="0" presId="urn:microsoft.com/office/officeart/2008/layout/VerticalAccentList"/>
    <dgm:cxn modelId="{E2D3A62F-B86D-4B6D-A8AB-74AAAD8859B3}" type="presParOf" srcId="{D0912B96-B026-4719-AF30-8B93D892B8E1}" destId="{69DB34AF-88B6-4B21-AB32-B06563B99A4E}" srcOrd="5" destOrd="0" presId="urn:microsoft.com/office/officeart/2008/layout/VerticalAccentList"/>
    <dgm:cxn modelId="{4E5533FF-8FE1-4429-AB14-D6B9B8716276}" type="presParOf" srcId="{D0912B96-B026-4719-AF30-8B93D892B8E1}" destId="{F6AC913C-0FB5-4CD2-87D1-09E2A2B81F5D}" srcOrd="6" destOrd="0" presId="urn:microsoft.com/office/officeart/2008/layout/VerticalAccentList"/>
    <dgm:cxn modelId="{7F1FA64D-7B09-452B-9A37-8995984DABA5}" type="presParOf" srcId="{F6AC913C-0FB5-4CD2-87D1-09E2A2B81F5D}" destId="{93BEEFE6-E09D-44AD-9698-B763831BE940}" srcOrd="0" destOrd="0" presId="urn:microsoft.com/office/officeart/2008/layout/VerticalAccentList"/>
    <dgm:cxn modelId="{3DB48E66-1DB6-45E4-B34C-E65F3989863D}" type="presParOf" srcId="{D0912B96-B026-4719-AF30-8B93D892B8E1}" destId="{6F62A32E-174D-4CA5-A56E-4E99561F5156}" srcOrd="7" destOrd="0" presId="urn:microsoft.com/office/officeart/2008/layout/VerticalAccentList"/>
    <dgm:cxn modelId="{0D1AC580-3BCF-4FFD-8136-0C3E71AAE8D3}" type="presParOf" srcId="{6F62A32E-174D-4CA5-A56E-4E99561F5156}" destId="{1ABD31B2-2B1D-4203-9725-25A469D96C62}" srcOrd="0" destOrd="0" presId="urn:microsoft.com/office/officeart/2008/layout/VerticalAccentList"/>
    <dgm:cxn modelId="{9B5CA36A-66D5-4A26-9D89-635B4F4910E2}" type="presParOf" srcId="{6F62A32E-174D-4CA5-A56E-4E99561F5156}" destId="{DE9DEEA1-FEDE-4CAE-8F0F-9B6A1DD4A2F5}" srcOrd="1" destOrd="0" presId="urn:microsoft.com/office/officeart/2008/layout/VerticalAccentList"/>
    <dgm:cxn modelId="{7522B188-229B-4B97-B324-60B2696741FE}" type="presParOf" srcId="{6F62A32E-174D-4CA5-A56E-4E99561F5156}" destId="{2CD12630-E784-41FA-BBB7-99A7E2315339}" srcOrd="2" destOrd="0" presId="urn:microsoft.com/office/officeart/2008/layout/VerticalAccentList"/>
    <dgm:cxn modelId="{75CC5CD8-85EC-4747-B3DE-A120BD4E8DB5}" type="presParOf" srcId="{6F62A32E-174D-4CA5-A56E-4E99561F5156}" destId="{72BCCED4-D119-46E3-94A0-52162406BC97}" srcOrd="3" destOrd="0" presId="urn:microsoft.com/office/officeart/2008/layout/VerticalAccentList"/>
    <dgm:cxn modelId="{C18CCCA5-B8FD-41B7-B918-22B1775954A8}" type="presParOf" srcId="{6F62A32E-174D-4CA5-A56E-4E99561F5156}" destId="{C9A6A089-DA71-4B95-992E-126A49A916C5}" srcOrd="4" destOrd="0" presId="urn:microsoft.com/office/officeart/2008/layout/VerticalAccentList"/>
    <dgm:cxn modelId="{952CE90D-791F-4AA0-A484-BE5F73DF2EDA}" type="presParOf" srcId="{6F62A32E-174D-4CA5-A56E-4E99561F5156}" destId="{D5DE347B-4D9A-4BF0-9F99-CCB3E34DE58E}" srcOrd="5" destOrd="0" presId="urn:microsoft.com/office/officeart/2008/layout/VerticalAccentList"/>
    <dgm:cxn modelId="{836A23E3-6AD2-4BD0-9E57-31D3EF3B5816}" type="presParOf" srcId="{6F62A32E-174D-4CA5-A56E-4E99561F5156}" destId="{7434D813-FC61-41F4-83D7-CF774FBD0CD9}" srcOrd="6" destOrd="0" presId="urn:microsoft.com/office/officeart/2008/layout/VerticalAccentList"/>
    <dgm:cxn modelId="{F4FDEF21-F1FD-497F-B367-FD2CED2367DF}" type="presParOf" srcId="{D0912B96-B026-4719-AF30-8B93D892B8E1}" destId="{1938D0F9-5E79-41FB-816C-4951A157C2BA}" srcOrd="8" destOrd="0" presId="urn:microsoft.com/office/officeart/2008/layout/VerticalAccentList"/>
    <dgm:cxn modelId="{74957012-3621-45E3-BD06-0C716716D2FC}" type="presParOf" srcId="{D0912B96-B026-4719-AF30-8B93D892B8E1}" destId="{93E15435-004E-41D6-9FEF-0F26C1EA0431}" srcOrd="9" destOrd="0" presId="urn:microsoft.com/office/officeart/2008/layout/VerticalAccentList"/>
    <dgm:cxn modelId="{0C07410F-3465-45C5-8F8F-539F7055DB0F}" type="presParOf" srcId="{93E15435-004E-41D6-9FEF-0F26C1EA0431}" destId="{677711F1-5AAC-42EA-B242-76ED13FF918D}" srcOrd="0" destOrd="0" presId="urn:microsoft.com/office/officeart/2008/layout/VerticalAccentList"/>
    <dgm:cxn modelId="{960B8D1F-2F1F-4758-BDBC-E9791F4E3CB3}" type="presParOf" srcId="{D0912B96-B026-4719-AF30-8B93D892B8E1}" destId="{16746C2C-31F9-4D71-BAF7-9EB4EDC3E678}" srcOrd="10" destOrd="0" presId="urn:microsoft.com/office/officeart/2008/layout/VerticalAccentList"/>
    <dgm:cxn modelId="{C480A676-52FF-4ADD-B4CF-CB145D30B449}" type="presParOf" srcId="{16746C2C-31F9-4D71-BAF7-9EB4EDC3E678}" destId="{115BFD7B-7462-4398-BAA6-E4DE51193311}" srcOrd="0" destOrd="0" presId="urn:microsoft.com/office/officeart/2008/layout/VerticalAccentList"/>
    <dgm:cxn modelId="{2894E880-3C85-45E0-8B49-07F9821E791B}" type="presParOf" srcId="{16746C2C-31F9-4D71-BAF7-9EB4EDC3E678}" destId="{9564EAF9-61D1-4593-B202-B943EB7069E8}" srcOrd="1" destOrd="0" presId="urn:microsoft.com/office/officeart/2008/layout/VerticalAccentList"/>
    <dgm:cxn modelId="{66EA2F43-69A7-45EC-B96B-6B8F02D10BA9}" type="presParOf" srcId="{16746C2C-31F9-4D71-BAF7-9EB4EDC3E678}" destId="{82DB5956-9E99-4375-B162-02D4A399301C}" srcOrd="2" destOrd="0" presId="urn:microsoft.com/office/officeart/2008/layout/VerticalAccentList"/>
    <dgm:cxn modelId="{07C8AA41-61D1-4507-B6BB-39D4B5AEB0CE}" type="presParOf" srcId="{16746C2C-31F9-4D71-BAF7-9EB4EDC3E678}" destId="{585E3D0A-D6AE-4816-8B36-C585BA479D60}" srcOrd="3" destOrd="0" presId="urn:microsoft.com/office/officeart/2008/layout/VerticalAccentList"/>
    <dgm:cxn modelId="{E66029C2-545D-4999-BAD1-3BF8DC0906F3}" type="presParOf" srcId="{16746C2C-31F9-4D71-BAF7-9EB4EDC3E678}" destId="{80C936CC-A8BF-4149-8110-9AFD1F008E27}" srcOrd="4" destOrd="0" presId="urn:microsoft.com/office/officeart/2008/layout/VerticalAccentList"/>
    <dgm:cxn modelId="{1BD3AC1D-7B80-4A05-AB2E-6CC5EF5F09D5}" type="presParOf" srcId="{16746C2C-31F9-4D71-BAF7-9EB4EDC3E678}" destId="{4DF66F8C-A8A3-48F4-93F2-07AA0E9F91EF}" srcOrd="5" destOrd="0" presId="urn:microsoft.com/office/officeart/2008/layout/VerticalAccentList"/>
    <dgm:cxn modelId="{09165400-FAAA-45C9-AA2E-DE3C33C3CF45}" type="presParOf" srcId="{16746C2C-31F9-4D71-BAF7-9EB4EDC3E678}" destId="{C8107EE6-9B77-4373-8603-3C748EB11B26}" srcOrd="6" destOrd="0" presId="urn:microsoft.com/office/officeart/2008/layout/VerticalAccentList"/>
    <dgm:cxn modelId="{C91E8592-3870-4EA5-B149-7E4DC753884E}" type="presParOf" srcId="{D0912B96-B026-4719-AF30-8B93D892B8E1}" destId="{312CBE6A-578D-4410-9EA8-65467526F400}" srcOrd="11" destOrd="0" presId="urn:microsoft.com/office/officeart/2008/layout/VerticalAccentList"/>
    <dgm:cxn modelId="{7C4B52CF-4AB0-4150-95AD-86C9D2C08EA3}" type="presParOf" srcId="{D0912B96-B026-4719-AF30-8B93D892B8E1}" destId="{E86ECFEF-2BFD-406A-8F02-0F9ECCEB030B}" srcOrd="12" destOrd="0" presId="urn:microsoft.com/office/officeart/2008/layout/VerticalAccentList"/>
    <dgm:cxn modelId="{39DC32AC-92F4-4BB7-A97C-6C2157621867}" type="presParOf" srcId="{E86ECFEF-2BFD-406A-8F02-0F9ECCEB030B}" destId="{69EA4E7C-BCF6-4951-8043-348EB8CA8D0D}" srcOrd="0" destOrd="0" presId="urn:microsoft.com/office/officeart/2008/layout/VerticalAccentList"/>
    <dgm:cxn modelId="{2624A276-9A78-46B9-B039-BD5A3A3FB621}" type="presParOf" srcId="{D0912B96-B026-4719-AF30-8B93D892B8E1}" destId="{153B837D-1CB1-4017-95E3-792C7157BC60}" srcOrd="13" destOrd="0" presId="urn:microsoft.com/office/officeart/2008/layout/VerticalAccentList"/>
    <dgm:cxn modelId="{B88D5338-07E1-4A78-B6A2-AF8B6B7E312D}" type="presParOf" srcId="{153B837D-1CB1-4017-95E3-792C7157BC60}" destId="{DBF09424-EB64-4A60-8283-2FE9DA147066}" srcOrd="0" destOrd="0" presId="urn:microsoft.com/office/officeart/2008/layout/VerticalAccentList"/>
    <dgm:cxn modelId="{99A6B0FC-7D39-4F35-A44D-CDC904DD7F3A}" type="presParOf" srcId="{153B837D-1CB1-4017-95E3-792C7157BC60}" destId="{0FF9C861-1ED0-4C9E-9CB5-38F83EAA07A6}" srcOrd="1" destOrd="0" presId="urn:microsoft.com/office/officeart/2008/layout/VerticalAccentList"/>
    <dgm:cxn modelId="{E7DE4797-BFFB-4DC0-BB32-72E0BE8F50BB}" type="presParOf" srcId="{153B837D-1CB1-4017-95E3-792C7157BC60}" destId="{E583B500-46B0-44C6-A0BE-A7D3C4BE028D}" srcOrd="2" destOrd="0" presId="urn:microsoft.com/office/officeart/2008/layout/VerticalAccentList"/>
    <dgm:cxn modelId="{15D325FB-DD74-4060-A61F-6C44E5BF87C6}" type="presParOf" srcId="{153B837D-1CB1-4017-95E3-792C7157BC60}" destId="{9A1346FD-0192-4F5B-9CD1-00D6C96C9FA7}" srcOrd="3" destOrd="0" presId="urn:microsoft.com/office/officeart/2008/layout/VerticalAccentList"/>
    <dgm:cxn modelId="{C38467D9-E885-4BCD-8A5B-168ED92AAB0D}" type="presParOf" srcId="{153B837D-1CB1-4017-95E3-792C7157BC60}" destId="{0C180AB0-3109-4925-9F1C-F56358D72714}" srcOrd="4" destOrd="0" presId="urn:microsoft.com/office/officeart/2008/layout/VerticalAccentList"/>
    <dgm:cxn modelId="{29BE605F-0A40-4939-98B8-6186D3671473}" type="presParOf" srcId="{153B837D-1CB1-4017-95E3-792C7157BC60}" destId="{25B0A0E5-BD16-471B-8223-A914FA9154AC}" srcOrd="5" destOrd="0" presId="urn:microsoft.com/office/officeart/2008/layout/VerticalAccentList"/>
    <dgm:cxn modelId="{11BF75C9-08A9-4B60-B994-DE401121C1EA}" type="presParOf" srcId="{153B837D-1CB1-4017-95E3-792C7157BC60}" destId="{AC7025AA-57C7-4CEE-80CE-FB4BEED2CB05}" srcOrd="6" destOrd="0" presId="urn:microsoft.com/office/officeart/2008/layout/VerticalAccentList"/>
    <dgm:cxn modelId="{776DFB1C-360A-40FA-9810-D180D175BAB0}" type="presParOf" srcId="{D0912B96-B026-4719-AF30-8B93D892B8E1}" destId="{8D13D65D-9BEB-4693-9B05-3F6A7DBE1C6D}" srcOrd="14" destOrd="0" presId="urn:microsoft.com/office/officeart/2008/layout/VerticalAccentList"/>
    <dgm:cxn modelId="{86D4D818-ADE0-4625-B782-EBD8B3355653}" type="presParOf" srcId="{D0912B96-B026-4719-AF30-8B93D892B8E1}" destId="{9950ABC1-3A87-4D21-B564-948C5AEA99D2}" srcOrd="15" destOrd="0" presId="urn:microsoft.com/office/officeart/2008/layout/VerticalAccentList"/>
    <dgm:cxn modelId="{D5B5DEF5-0CDB-42EC-B3EC-530B57BC1BE2}" type="presParOf" srcId="{9950ABC1-3A87-4D21-B564-948C5AEA99D2}" destId="{58AAE7FE-EFF0-4055-AD11-2D95084B1939}" srcOrd="0" destOrd="0" presId="urn:microsoft.com/office/officeart/2008/layout/VerticalAccentList"/>
    <dgm:cxn modelId="{64FCEBEE-3880-46B1-A604-F63F2E97D3EE}" type="presParOf" srcId="{D0912B96-B026-4719-AF30-8B93D892B8E1}" destId="{EEAD3EDD-A178-4B73-8882-8FB4FDE8C30F}" srcOrd="16" destOrd="0" presId="urn:microsoft.com/office/officeart/2008/layout/VerticalAccentList"/>
    <dgm:cxn modelId="{21AD055D-7179-461C-A0E5-ED722509E582}" type="presParOf" srcId="{EEAD3EDD-A178-4B73-8882-8FB4FDE8C30F}" destId="{460F1C67-67BA-4041-9A90-827D80E172AE}" srcOrd="0" destOrd="0" presId="urn:microsoft.com/office/officeart/2008/layout/VerticalAccentList"/>
    <dgm:cxn modelId="{0091678D-EEB5-4EB2-9470-8B3C70C89B18}" type="presParOf" srcId="{EEAD3EDD-A178-4B73-8882-8FB4FDE8C30F}" destId="{29E83E0C-08E1-4C75-A58A-45BBDA354F08}" srcOrd="1" destOrd="0" presId="urn:microsoft.com/office/officeart/2008/layout/VerticalAccentList"/>
    <dgm:cxn modelId="{5714B48E-97CC-490C-81A8-02732A67D6BB}" type="presParOf" srcId="{EEAD3EDD-A178-4B73-8882-8FB4FDE8C30F}" destId="{6D5AC567-F3F7-4532-9A2C-8C04B35C50DF}" srcOrd="2" destOrd="0" presId="urn:microsoft.com/office/officeart/2008/layout/VerticalAccentList"/>
    <dgm:cxn modelId="{3CC6461F-7352-4138-93C8-401B85EB674D}" type="presParOf" srcId="{EEAD3EDD-A178-4B73-8882-8FB4FDE8C30F}" destId="{55792960-6F12-4BDE-8A7B-3F9734703242}" srcOrd="3" destOrd="0" presId="urn:microsoft.com/office/officeart/2008/layout/VerticalAccentList"/>
    <dgm:cxn modelId="{5D9684AD-B716-499C-A8F2-D0B942ED1C55}" type="presParOf" srcId="{EEAD3EDD-A178-4B73-8882-8FB4FDE8C30F}" destId="{CC6A546E-A71C-4D32-BA3E-2ABD38A9C6A9}" srcOrd="4" destOrd="0" presId="urn:microsoft.com/office/officeart/2008/layout/VerticalAccentList"/>
    <dgm:cxn modelId="{D49D20E5-BFC4-483B-B800-E3441C3B72A7}" type="presParOf" srcId="{EEAD3EDD-A178-4B73-8882-8FB4FDE8C30F}" destId="{4FA17D84-7A48-4A0C-8A6D-3DD844441094}" srcOrd="5" destOrd="0" presId="urn:microsoft.com/office/officeart/2008/layout/VerticalAccentList"/>
    <dgm:cxn modelId="{838A94A8-5592-4F16-8FCE-9A26A8C03A63}" type="presParOf" srcId="{EEAD3EDD-A178-4B73-8882-8FB4FDE8C30F}" destId="{7B1E9798-CE6C-4CB0-BBDC-3DCA6F8EB987}" srcOrd="6" destOrd="0" presId="urn:microsoft.com/office/officeart/2008/layout/VerticalAccentList"/>
    <dgm:cxn modelId="{22514BA0-BD5D-4171-B271-A5BAB51E7DD0}" type="presParOf" srcId="{D0912B96-B026-4719-AF30-8B93D892B8E1}" destId="{8836DE16-A0A7-4D13-9B09-6F1283DC529A}" srcOrd="17" destOrd="0" presId="urn:microsoft.com/office/officeart/2008/layout/VerticalAccentList"/>
    <dgm:cxn modelId="{929EB49C-145D-41C9-9C9D-2EB79321238E}" type="presParOf" srcId="{D0912B96-B026-4719-AF30-8B93D892B8E1}" destId="{DD16241C-00C8-4D45-BC60-9F06EA86C471}" srcOrd="18" destOrd="0" presId="urn:microsoft.com/office/officeart/2008/layout/VerticalAccentList"/>
    <dgm:cxn modelId="{7772C683-14AD-461F-8C1E-1DF5DDB1B9CF}" type="presParOf" srcId="{DD16241C-00C8-4D45-BC60-9F06EA86C471}" destId="{76ECC102-B5B6-43D7-94D9-FE3183A93E7B}" srcOrd="0" destOrd="0" presId="urn:microsoft.com/office/officeart/2008/layout/VerticalAccentList"/>
    <dgm:cxn modelId="{9F7741A1-C175-4BD4-8820-1A46DD50397D}" type="presParOf" srcId="{D0912B96-B026-4719-AF30-8B93D892B8E1}" destId="{8F5C2777-EAFF-4EF0-9103-7DA717C15FD4}" srcOrd="19" destOrd="0" presId="urn:microsoft.com/office/officeart/2008/layout/VerticalAccentList"/>
    <dgm:cxn modelId="{B1B7D5D4-F905-4B67-BEEF-092673C992B0}" type="presParOf" srcId="{8F5C2777-EAFF-4EF0-9103-7DA717C15FD4}" destId="{740EC82E-2886-4B57-870A-6D13E5D10EDC}" srcOrd="0" destOrd="0" presId="urn:microsoft.com/office/officeart/2008/layout/VerticalAccentList"/>
    <dgm:cxn modelId="{C454723A-1974-4470-A7B1-22F1516ED440}" type="presParOf" srcId="{8F5C2777-EAFF-4EF0-9103-7DA717C15FD4}" destId="{DD4A177D-E7F3-4BEC-9875-58ED9F5018EA}" srcOrd="1" destOrd="0" presId="urn:microsoft.com/office/officeart/2008/layout/VerticalAccentList"/>
    <dgm:cxn modelId="{AF536B59-D614-41CC-883C-F3B0C5B8FFEC}" type="presParOf" srcId="{8F5C2777-EAFF-4EF0-9103-7DA717C15FD4}" destId="{CF4A99E9-B650-4A32-BD56-9766A5949C0D}" srcOrd="2" destOrd="0" presId="urn:microsoft.com/office/officeart/2008/layout/VerticalAccentList"/>
    <dgm:cxn modelId="{66B39DDB-4635-4DCF-B691-339F9D837D97}" type="presParOf" srcId="{8F5C2777-EAFF-4EF0-9103-7DA717C15FD4}" destId="{75EF545A-BB5D-4FDF-8951-A1DEFD66D86D}" srcOrd="3" destOrd="0" presId="urn:microsoft.com/office/officeart/2008/layout/VerticalAccentList"/>
    <dgm:cxn modelId="{E9E87D22-4312-4E4F-B381-CE6AC9AEDCEE}" type="presParOf" srcId="{8F5C2777-EAFF-4EF0-9103-7DA717C15FD4}" destId="{A829EDFF-396D-432B-9531-4189E2034996}" srcOrd="4" destOrd="0" presId="urn:microsoft.com/office/officeart/2008/layout/VerticalAccentList"/>
    <dgm:cxn modelId="{789602F1-B582-4B48-BCA8-0049E77C68C4}" type="presParOf" srcId="{8F5C2777-EAFF-4EF0-9103-7DA717C15FD4}" destId="{6CD9FF63-E2C1-40E9-824A-4B21DF5329B5}" srcOrd="5" destOrd="0" presId="urn:microsoft.com/office/officeart/2008/layout/VerticalAccentList"/>
    <dgm:cxn modelId="{E496A0E9-6737-42DB-95F5-EC1D51C56F7A}" type="presParOf" srcId="{8F5C2777-EAFF-4EF0-9103-7DA717C15FD4}" destId="{D47B7E63-CDB9-4C70-9E7E-1154F6852216}" srcOrd="6" destOrd="0" presId="urn:microsoft.com/office/officeart/2008/layout/VerticalAccentList"/>
    <dgm:cxn modelId="{60D480C7-9273-4B7B-92B2-2EABF1828FD0}" type="presParOf" srcId="{D0912B96-B026-4719-AF30-8B93D892B8E1}" destId="{6D195C6E-89CD-4788-A715-D2646E0B644E}" srcOrd="20" destOrd="0" presId="urn:microsoft.com/office/officeart/2008/layout/VerticalAccentList"/>
    <dgm:cxn modelId="{E6131F35-FD7B-4FF7-95D9-DC277F63C309}" type="presParOf" srcId="{D0912B96-B026-4719-AF30-8B93D892B8E1}" destId="{F7412FD2-E3C9-4BFF-83AE-E62C7A0639B6}" srcOrd="21" destOrd="0" presId="urn:microsoft.com/office/officeart/2008/layout/VerticalAccentList"/>
    <dgm:cxn modelId="{C296A457-C3AF-42E6-B734-85CE92A95EA9}" type="presParOf" srcId="{F7412FD2-E3C9-4BFF-83AE-E62C7A0639B6}" destId="{852C63F8-51D6-4447-A4DA-8B5655B67FFE}" srcOrd="0" destOrd="0" presId="urn:microsoft.com/office/officeart/2008/layout/VerticalAccentList"/>
    <dgm:cxn modelId="{7A5E2789-49AD-4CAA-8952-9A38514E36B2}" type="presParOf" srcId="{D0912B96-B026-4719-AF30-8B93D892B8E1}" destId="{7490C95C-3994-4C4F-B98E-DBD1EC956977}" srcOrd="22" destOrd="0" presId="urn:microsoft.com/office/officeart/2008/layout/VerticalAccentList"/>
    <dgm:cxn modelId="{6C3169B5-EBED-4072-BEC9-60D4BCC78E2E}" type="presParOf" srcId="{7490C95C-3994-4C4F-B98E-DBD1EC956977}" destId="{15ED9FA3-D9CF-42A9-929A-289E35C115C8}" srcOrd="0" destOrd="0" presId="urn:microsoft.com/office/officeart/2008/layout/VerticalAccentList"/>
    <dgm:cxn modelId="{7C0859B3-C18A-40B9-8CE3-B756FF90424C}" type="presParOf" srcId="{7490C95C-3994-4C4F-B98E-DBD1EC956977}" destId="{25DD5212-03AB-4ECD-8789-2E274987075A}" srcOrd="1" destOrd="0" presId="urn:microsoft.com/office/officeart/2008/layout/VerticalAccentList"/>
    <dgm:cxn modelId="{F5C001E0-BDC2-4EF2-88A9-5F583810A1FE}" type="presParOf" srcId="{7490C95C-3994-4C4F-B98E-DBD1EC956977}" destId="{29417A54-7BAA-45AF-A14D-BB920F3036DE}" srcOrd="2" destOrd="0" presId="urn:microsoft.com/office/officeart/2008/layout/VerticalAccentList"/>
    <dgm:cxn modelId="{746BCF0D-F820-490C-9AA3-BE0E34A425A3}" type="presParOf" srcId="{7490C95C-3994-4C4F-B98E-DBD1EC956977}" destId="{5D9F37DC-8F16-4F11-B96A-2593BD752317}" srcOrd="3" destOrd="0" presId="urn:microsoft.com/office/officeart/2008/layout/VerticalAccentList"/>
    <dgm:cxn modelId="{C8FA5C75-55F3-47DF-92B5-69B84BC4FFCD}" type="presParOf" srcId="{7490C95C-3994-4C4F-B98E-DBD1EC956977}" destId="{8F8D776B-6E37-4C67-8EBD-4A932C09A115}" srcOrd="4" destOrd="0" presId="urn:microsoft.com/office/officeart/2008/layout/VerticalAccentList"/>
    <dgm:cxn modelId="{F9319302-C6F9-4B26-B995-511865366DD7}" type="presParOf" srcId="{7490C95C-3994-4C4F-B98E-DBD1EC956977}" destId="{A8C91E71-F488-4A7A-BA97-242A8F07366E}" srcOrd="5" destOrd="0" presId="urn:microsoft.com/office/officeart/2008/layout/VerticalAccentList"/>
    <dgm:cxn modelId="{9100D6DB-2504-481F-A485-676B69A1EFF9}" type="presParOf" srcId="{7490C95C-3994-4C4F-B98E-DBD1EC956977}" destId="{E36417F8-77F2-4382-8C8C-BC8A27A1B3CB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679CF71-B5A9-4F06-93A1-574C07028E8D}" type="doc">
      <dgm:prSet loTypeId="urn:microsoft.com/office/officeart/2005/8/layout/hList7" loCatId="relationship" qsTypeId="urn:microsoft.com/office/officeart/2005/8/quickstyle/simple1" qsCatId="simple" csTypeId="urn:microsoft.com/office/officeart/2005/8/colors/accent1_2" csCatId="accent1" phldr="1"/>
      <dgm:spPr/>
    </dgm:pt>
    <dgm:pt modelId="{51ED4779-318D-48A1-BB1D-C76413881FE2}">
      <dgm:prSet phldrT="[Текст]" custT="1"/>
      <dgm:spPr/>
      <dgm:t>
        <a:bodyPr/>
        <a:lstStyle/>
        <a:p>
          <a:r>
            <a:rPr lang="ru-RU" sz="2000" b="1" dirty="0" err="1" smtClean="0"/>
            <a:t>Железнодо-рожный</a:t>
          </a:r>
          <a:endParaRPr lang="ru-RU" sz="1600" b="1" dirty="0"/>
        </a:p>
      </dgm:t>
    </dgm:pt>
    <dgm:pt modelId="{6B412373-1DCB-4AED-BFB1-55C9CA81FD23}" type="parTrans" cxnId="{5922335B-ADB0-429F-8C52-29D537BF645A}">
      <dgm:prSet/>
      <dgm:spPr/>
      <dgm:t>
        <a:bodyPr/>
        <a:lstStyle/>
        <a:p>
          <a:endParaRPr lang="ru-RU"/>
        </a:p>
      </dgm:t>
    </dgm:pt>
    <dgm:pt modelId="{5CFA0891-A0FA-4C13-B9C8-02CDBEF6B056}" type="sibTrans" cxnId="{5922335B-ADB0-429F-8C52-29D537BF645A}">
      <dgm:prSet/>
      <dgm:spPr/>
      <dgm:t>
        <a:bodyPr/>
        <a:lstStyle/>
        <a:p>
          <a:endParaRPr lang="ru-RU"/>
        </a:p>
      </dgm:t>
    </dgm:pt>
    <dgm:pt modelId="{5A2E8D63-C941-4E5B-BC66-FF6CA5E6042D}">
      <dgm:prSet phldrT="[Текст]" custT="1"/>
      <dgm:spPr/>
      <dgm:t>
        <a:bodyPr/>
        <a:lstStyle/>
        <a:p>
          <a:r>
            <a:rPr lang="ru-RU" sz="2000" b="1" dirty="0" smtClean="0"/>
            <a:t>Водный</a:t>
          </a:r>
          <a:endParaRPr lang="ru-RU" sz="1900" b="1" dirty="0"/>
        </a:p>
      </dgm:t>
    </dgm:pt>
    <dgm:pt modelId="{DD82771A-5B06-4D03-970C-E08E4B1D71D7}" type="parTrans" cxnId="{A70A40C6-E730-4DB6-A82D-0826DC5E5928}">
      <dgm:prSet/>
      <dgm:spPr/>
      <dgm:t>
        <a:bodyPr/>
        <a:lstStyle/>
        <a:p>
          <a:endParaRPr lang="ru-RU"/>
        </a:p>
      </dgm:t>
    </dgm:pt>
    <dgm:pt modelId="{8C0521A7-CBAF-46BD-A347-75D601DCD1E4}" type="sibTrans" cxnId="{A70A40C6-E730-4DB6-A82D-0826DC5E5928}">
      <dgm:prSet/>
      <dgm:spPr/>
      <dgm:t>
        <a:bodyPr/>
        <a:lstStyle/>
        <a:p>
          <a:endParaRPr lang="ru-RU"/>
        </a:p>
      </dgm:t>
    </dgm:pt>
    <dgm:pt modelId="{DCD06901-91F3-4E26-9374-8891F29FE04B}">
      <dgm:prSet phldrT="[Текст]" custT="1"/>
      <dgm:spPr/>
      <dgm:t>
        <a:bodyPr/>
        <a:lstStyle/>
        <a:p>
          <a:r>
            <a:rPr lang="ru-RU" sz="2000" b="1" dirty="0" smtClean="0"/>
            <a:t>Автомобиль-</a:t>
          </a:r>
          <a:r>
            <a:rPr lang="ru-RU" sz="2000" b="1" dirty="0" err="1" smtClean="0"/>
            <a:t>ный</a:t>
          </a:r>
          <a:endParaRPr lang="ru-RU" sz="1800" b="1" dirty="0"/>
        </a:p>
      </dgm:t>
    </dgm:pt>
    <dgm:pt modelId="{5A0EFC3B-D61F-476C-8428-10175F7C3880}" type="parTrans" cxnId="{68F20438-DD16-42C2-B367-1EC0F7A0D7B5}">
      <dgm:prSet/>
      <dgm:spPr/>
      <dgm:t>
        <a:bodyPr/>
        <a:lstStyle/>
        <a:p>
          <a:endParaRPr lang="ru-RU"/>
        </a:p>
      </dgm:t>
    </dgm:pt>
    <dgm:pt modelId="{549CADDE-6B29-4122-9382-87EBF4A4CE4C}" type="sibTrans" cxnId="{68F20438-DD16-42C2-B367-1EC0F7A0D7B5}">
      <dgm:prSet/>
      <dgm:spPr/>
      <dgm:t>
        <a:bodyPr/>
        <a:lstStyle/>
        <a:p>
          <a:endParaRPr lang="ru-RU"/>
        </a:p>
      </dgm:t>
    </dgm:pt>
    <dgm:pt modelId="{35E9FDF9-E2E4-4B64-B18A-E7ED6FA2B1FC}">
      <dgm:prSet phldrT="[Текст]" custT="1"/>
      <dgm:spPr/>
      <dgm:t>
        <a:bodyPr/>
        <a:lstStyle/>
        <a:p>
          <a:r>
            <a:rPr lang="ru-RU" sz="2000" b="1" dirty="0" smtClean="0"/>
            <a:t>Трубопровод-</a:t>
          </a:r>
          <a:r>
            <a:rPr lang="ru-RU" sz="2000" b="1" dirty="0" err="1" smtClean="0"/>
            <a:t>ный</a:t>
          </a:r>
          <a:endParaRPr lang="ru-RU" sz="1800" b="1" dirty="0"/>
        </a:p>
      </dgm:t>
    </dgm:pt>
    <dgm:pt modelId="{79887385-E9A0-499E-91E2-5062A2003753}" type="parTrans" cxnId="{30ABF8EF-5ADE-49AC-859D-ADE1B18697A4}">
      <dgm:prSet/>
      <dgm:spPr/>
      <dgm:t>
        <a:bodyPr/>
        <a:lstStyle/>
        <a:p>
          <a:endParaRPr lang="ru-RU"/>
        </a:p>
      </dgm:t>
    </dgm:pt>
    <dgm:pt modelId="{B54F4158-C0C1-4B72-99BA-D15DE79FA64C}" type="sibTrans" cxnId="{30ABF8EF-5ADE-49AC-859D-ADE1B18697A4}">
      <dgm:prSet/>
      <dgm:spPr/>
      <dgm:t>
        <a:bodyPr/>
        <a:lstStyle/>
        <a:p>
          <a:endParaRPr lang="ru-RU"/>
        </a:p>
      </dgm:t>
    </dgm:pt>
    <dgm:pt modelId="{F3539C9A-3AEC-46AD-9E08-C6E2D4D9DD37}">
      <dgm:prSet phldrT="[Текст]" custT="1"/>
      <dgm:spPr/>
      <dgm:t>
        <a:bodyPr/>
        <a:lstStyle/>
        <a:p>
          <a:r>
            <a:rPr lang="ru-RU" sz="2000" b="1" dirty="0" smtClean="0"/>
            <a:t>Воздушный</a:t>
          </a:r>
          <a:endParaRPr lang="ru-RU" sz="1900" b="1" dirty="0"/>
        </a:p>
      </dgm:t>
    </dgm:pt>
    <dgm:pt modelId="{1EC73AF3-7250-46F3-B6E1-80BF9C2F3420}" type="parTrans" cxnId="{2912D036-CFDF-4851-96FA-ACB0F0BC2C2F}">
      <dgm:prSet/>
      <dgm:spPr/>
      <dgm:t>
        <a:bodyPr/>
        <a:lstStyle/>
        <a:p>
          <a:endParaRPr lang="ru-RU"/>
        </a:p>
      </dgm:t>
    </dgm:pt>
    <dgm:pt modelId="{9494BAAF-C89F-48AF-A15C-F9D5718724F5}" type="sibTrans" cxnId="{2912D036-CFDF-4851-96FA-ACB0F0BC2C2F}">
      <dgm:prSet/>
      <dgm:spPr/>
      <dgm:t>
        <a:bodyPr/>
        <a:lstStyle/>
        <a:p>
          <a:endParaRPr lang="ru-RU"/>
        </a:p>
      </dgm:t>
    </dgm:pt>
    <dgm:pt modelId="{41F3CA24-A17C-478B-AADE-F632465D0CB9}" type="pres">
      <dgm:prSet presAssocID="{2679CF71-B5A9-4F06-93A1-574C07028E8D}" presName="Name0" presStyleCnt="0">
        <dgm:presLayoutVars>
          <dgm:dir/>
          <dgm:resizeHandles val="exact"/>
        </dgm:presLayoutVars>
      </dgm:prSet>
      <dgm:spPr/>
    </dgm:pt>
    <dgm:pt modelId="{BDB5A7B5-0B74-4D74-A5BB-D496CB6A01AA}" type="pres">
      <dgm:prSet presAssocID="{2679CF71-B5A9-4F06-93A1-574C07028E8D}" presName="fgShape" presStyleLbl="fgShp" presStyleIdx="0" presStyleCnt="1"/>
      <dgm:spPr/>
    </dgm:pt>
    <dgm:pt modelId="{F7CF550C-203F-4166-BC95-9A8EDCE7AFC9}" type="pres">
      <dgm:prSet presAssocID="{2679CF71-B5A9-4F06-93A1-574C07028E8D}" presName="linComp" presStyleCnt="0"/>
      <dgm:spPr/>
    </dgm:pt>
    <dgm:pt modelId="{5B84649C-B8F7-4603-9A97-EAC532FDA11F}" type="pres">
      <dgm:prSet presAssocID="{51ED4779-318D-48A1-BB1D-C76413881FE2}" presName="compNode" presStyleCnt="0"/>
      <dgm:spPr/>
    </dgm:pt>
    <dgm:pt modelId="{7B210CA4-147B-4D07-8B95-323DF922132A}" type="pres">
      <dgm:prSet presAssocID="{51ED4779-318D-48A1-BB1D-C76413881FE2}" presName="bkgdShape" presStyleLbl="node1" presStyleIdx="0" presStyleCnt="5"/>
      <dgm:spPr/>
      <dgm:t>
        <a:bodyPr/>
        <a:lstStyle/>
        <a:p>
          <a:endParaRPr lang="ru-RU"/>
        </a:p>
      </dgm:t>
    </dgm:pt>
    <dgm:pt modelId="{EB654C4B-2DA5-428A-A5C1-DCD5812180F2}" type="pres">
      <dgm:prSet presAssocID="{51ED4779-318D-48A1-BB1D-C76413881FE2}" presName="nodeTx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C1324DF-693A-4C2C-A82E-787E57F96F71}" type="pres">
      <dgm:prSet presAssocID="{51ED4779-318D-48A1-BB1D-C76413881FE2}" presName="invisiNode" presStyleLbl="node1" presStyleIdx="0" presStyleCnt="5"/>
      <dgm:spPr/>
    </dgm:pt>
    <dgm:pt modelId="{9077BD6C-D233-4D95-A6EA-899B4B463A4A}" type="pres">
      <dgm:prSet presAssocID="{51ED4779-318D-48A1-BB1D-C76413881FE2}" presName="imagNode" presStyleLbl="fgImgPlace1" presStyleIdx="0" presStyleCnt="5" custScaleX="128935" custScaleY="12596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64504090-D68C-469C-9474-9191DF1E65D3}" type="pres">
      <dgm:prSet presAssocID="{5CFA0891-A0FA-4C13-B9C8-02CDBEF6B056}" presName="sibTrans" presStyleLbl="sibTrans2D1" presStyleIdx="0" presStyleCnt="0"/>
      <dgm:spPr/>
      <dgm:t>
        <a:bodyPr/>
        <a:lstStyle/>
        <a:p>
          <a:endParaRPr lang="ru-RU"/>
        </a:p>
      </dgm:t>
    </dgm:pt>
    <dgm:pt modelId="{CA8E1EB9-AB68-48B7-93D5-52E88C7DE7A7}" type="pres">
      <dgm:prSet presAssocID="{5A2E8D63-C941-4E5B-BC66-FF6CA5E6042D}" presName="compNode" presStyleCnt="0"/>
      <dgm:spPr/>
    </dgm:pt>
    <dgm:pt modelId="{BB04C891-C9DF-45CC-B45C-62970159237F}" type="pres">
      <dgm:prSet presAssocID="{5A2E8D63-C941-4E5B-BC66-FF6CA5E6042D}" presName="bkgdShape" presStyleLbl="node1" presStyleIdx="1" presStyleCnt="5"/>
      <dgm:spPr/>
      <dgm:t>
        <a:bodyPr/>
        <a:lstStyle/>
        <a:p>
          <a:endParaRPr lang="ru-RU"/>
        </a:p>
      </dgm:t>
    </dgm:pt>
    <dgm:pt modelId="{E65295EC-912E-4ABF-B949-78697B2DB101}" type="pres">
      <dgm:prSet presAssocID="{5A2E8D63-C941-4E5B-BC66-FF6CA5E6042D}" presName="nodeTx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8B02BED-3EDE-4F23-99B7-0040943A5DE6}" type="pres">
      <dgm:prSet presAssocID="{5A2E8D63-C941-4E5B-BC66-FF6CA5E6042D}" presName="invisiNode" presStyleLbl="node1" presStyleIdx="1" presStyleCnt="5"/>
      <dgm:spPr/>
    </dgm:pt>
    <dgm:pt modelId="{C7FDA1B3-0554-4C57-8B15-9AE05DF5403C}" type="pres">
      <dgm:prSet presAssocID="{5A2E8D63-C941-4E5B-BC66-FF6CA5E6042D}" presName="imagNode" presStyleLbl="fgImgPlace1" presStyleIdx="1" presStyleCnt="5" custScaleX="132252" custScaleY="126257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88CDEE58-4375-4C75-AC9A-3F4BF5A5C0DD}" type="pres">
      <dgm:prSet presAssocID="{8C0521A7-CBAF-46BD-A347-75D601DCD1E4}" presName="sibTrans" presStyleLbl="sibTrans2D1" presStyleIdx="0" presStyleCnt="0"/>
      <dgm:spPr/>
      <dgm:t>
        <a:bodyPr/>
        <a:lstStyle/>
        <a:p>
          <a:endParaRPr lang="ru-RU"/>
        </a:p>
      </dgm:t>
    </dgm:pt>
    <dgm:pt modelId="{6EE9C485-94B4-4552-A394-CCDA88AFC956}" type="pres">
      <dgm:prSet presAssocID="{DCD06901-91F3-4E26-9374-8891F29FE04B}" presName="compNode" presStyleCnt="0"/>
      <dgm:spPr/>
    </dgm:pt>
    <dgm:pt modelId="{632B0953-1CB3-466A-A338-FA80684321C1}" type="pres">
      <dgm:prSet presAssocID="{DCD06901-91F3-4E26-9374-8891F29FE04B}" presName="bkgdShape" presStyleLbl="node1" presStyleIdx="2" presStyleCnt="5" custLinFactNeighborX="-1949" custLinFactNeighborY="-637"/>
      <dgm:spPr/>
      <dgm:t>
        <a:bodyPr/>
        <a:lstStyle/>
        <a:p>
          <a:endParaRPr lang="ru-RU"/>
        </a:p>
      </dgm:t>
    </dgm:pt>
    <dgm:pt modelId="{45176594-983E-45C0-B44B-881D02EB194F}" type="pres">
      <dgm:prSet presAssocID="{DCD06901-91F3-4E26-9374-8891F29FE04B}" presName="nodeTx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7940E37-9F9B-4CCA-9983-FD0E71634B8D}" type="pres">
      <dgm:prSet presAssocID="{DCD06901-91F3-4E26-9374-8891F29FE04B}" presName="invisiNode" presStyleLbl="node1" presStyleIdx="2" presStyleCnt="5"/>
      <dgm:spPr/>
    </dgm:pt>
    <dgm:pt modelId="{BB96734C-2714-4E43-8ECE-92FD1745AEB0}" type="pres">
      <dgm:prSet presAssocID="{DCD06901-91F3-4E26-9374-8891F29FE04B}" presName="imagNode" presStyleLbl="fgImgPlace1" presStyleIdx="2" presStyleCnt="5" custScaleX="130438" custScaleY="124879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519AABB0-D2C3-4CD6-B759-99C834C8125D}" type="pres">
      <dgm:prSet presAssocID="{549CADDE-6B29-4122-9382-87EBF4A4CE4C}" presName="sibTrans" presStyleLbl="sibTrans2D1" presStyleIdx="0" presStyleCnt="0"/>
      <dgm:spPr/>
      <dgm:t>
        <a:bodyPr/>
        <a:lstStyle/>
        <a:p>
          <a:endParaRPr lang="ru-RU"/>
        </a:p>
      </dgm:t>
    </dgm:pt>
    <dgm:pt modelId="{23994A05-6C1A-47A2-A91B-BE676A72EE30}" type="pres">
      <dgm:prSet presAssocID="{F3539C9A-3AEC-46AD-9E08-C6E2D4D9DD37}" presName="compNode" presStyleCnt="0"/>
      <dgm:spPr/>
    </dgm:pt>
    <dgm:pt modelId="{469866B5-1D7C-439A-A8D3-095DD299CCC0}" type="pres">
      <dgm:prSet presAssocID="{F3539C9A-3AEC-46AD-9E08-C6E2D4D9DD37}" presName="bkgdShape" presStyleLbl="node1" presStyleIdx="3" presStyleCnt="5"/>
      <dgm:spPr/>
      <dgm:t>
        <a:bodyPr/>
        <a:lstStyle/>
        <a:p>
          <a:endParaRPr lang="ru-RU"/>
        </a:p>
      </dgm:t>
    </dgm:pt>
    <dgm:pt modelId="{63B894D7-B360-476E-AD25-CFD0443E17A2}" type="pres">
      <dgm:prSet presAssocID="{F3539C9A-3AEC-46AD-9E08-C6E2D4D9DD37}" presName="nodeTx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92EC746-8C57-4B88-B4F6-BE16011AB3EA}" type="pres">
      <dgm:prSet presAssocID="{F3539C9A-3AEC-46AD-9E08-C6E2D4D9DD37}" presName="invisiNode" presStyleLbl="node1" presStyleIdx="3" presStyleCnt="5"/>
      <dgm:spPr/>
    </dgm:pt>
    <dgm:pt modelId="{E0118CB9-0D16-4D77-B164-E3F0581ED831}" type="pres">
      <dgm:prSet presAssocID="{F3539C9A-3AEC-46AD-9E08-C6E2D4D9DD37}" presName="imagNode" presStyleLbl="fgImgPlace1" presStyleIdx="3" presStyleCnt="5" custScaleX="131997" custScaleY="126257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E911C525-BF0A-426D-A4E4-8E35770466C1}" type="pres">
      <dgm:prSet presAssocID="{9494BAAF-C89F-48AF-A15C-F9D5718724F5}" presName="sibTrans" presStyleLbl="sibTrans2D1" presStyleIdx="0" presStyleCnt="0"/>
      <dgm:spPr/>
      <dgm:t>
        <a:bodyPr/>
        <a:lstStyle/>
        <a:p>
          <a:endParaRPr lang="ru-RU"/>
        </a:p>
      </dgm:t>
    </dgm:pt>
    <dgm:pt modelId="{F21B5BAB-EBCB-43BA-98D5-D279224B453E}" type="pres">
      <dgm:prSet presAssocID="{35E9FDF9-E2E4-4B64-B18A-E7ED6FA2B1FC}" presName="compNode" presStyleCnt="0"/>
      <dgm:spPr/>
    </dgm:pt>
    <dgm:pt modelId="{6523C25F-7985-4F7C-AB16-65DC3EF336FE}" type="pres">
      <dgm:prSet presAssocID="{35E9FDF9-E2E4-4B64-B18A-E7ED6FA2B1FC}" presName="bkgdShape" presStyleLbl="node1" presStyleIdx="4" presStyleCnt="5"/>
      <dgm:spPr/>
      <dgm:t>
        <a:bodyPr/>
        <a:lstStyle/>
        <a:p>
          <a:endParaRPr lang="ru-RU"/>
        </a:p>
      </dgm:t>
    </dgm:pt>
    <dgm:pt modelId="{129907FE-8763-48E9-930E-05CF19FDBA65}" type="pres">
      <dgm:prSet presAssocID="{35E9FDF9-E2E4-4B64-B18A-E7ED6FA2B1FC}" presName="nodeTx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516EE67-BE86-48CB-A863-FA934C5299F4}" type="pres">
      <dgm:prSet presAssocID="{35E9FDF9-E2E4-4B64-B18A-E7ED6FA2B1FC}" presName="invisiNode" presStyleLbl="node1" presStyleIdx="4" presStyleCnt="5"/>
      <dgm:spPr/>
    </dgm:pt>
    <dgm:pt modelId="{BC1908C2-583A-416B-8840-2B26F8876058}" type="pres">
      <dgm:prSet presAssocID="{35E9FDF9-E2E4-4B64-B18A-E7ED6FA2B1FC}" presName="imagNode" presStyleLbl="fgImgPlace1" presStyleIdx="4" presStyleCnt="5" custScaleX="129801" custScaleY="127346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</dgm:pt>
  </dgm:ptLst>
  <dgm:cxnLst>
    <dgm:cxn modelId="{30ABF8EF-5ADE-49AC-859D-ADE1B18697A4}" srcId="{2679CF71-B5A9-4F06-93A1-574C07028E8D}" destId="{35E9FDF9-E2E4-4B64-B18A-E7ED6FA2B1FC}" srcOrd="4" destOrd="0" parTransId="{79887385-E9A0-499E-91E2-5062A2003753}" sibTransId="{B54F4158-C0C1-4B72-99BA-D15DE79FA64C}"/>
    <dgm:cxn modelId="{7CF40330-FD5B-4118-A39D-B80DB13D3F65}" type="presOf" srcId="{5CFA0891-A0FA-4C13-B9C8-02CDBEF6B056}" destId="{64504090-D68C-469C-9474-9191DF1E65D3}" srcOrd="0" destOrd="0" presId="urn:microsoft.com/office/officeart/2005/8/layout/hList7"/>
    <dgm:cxn modelId="{DB516572-58D4-4216-8AAF-0A1C8B417EC3}" type="presOf" srcId="{F3539C9A-3AEC-46AD-9E08-C6E2D4D9DD37}" destId="{63B894D7-B360-476E-AD25-CFD0443E17A2}" srcOrd="1" destOrd="0" presId="urn:microsoft.com/office/officeart/2005/8/layout/hList7"/>
    <dgm:cxn modelId="{87B17F20-BA09-46D4-8973-192DD4440B92}" type="presOf" srcId="{35E9FDF9-E2E4-4B64-B18A-E7ED6FA2B1FC}" destId="{6523C25F-7985-4F7C-AB16-65DC3EF336FE}" srcOrd="0" destOrd="0" presId="urn:microsoft.com/office/officeart/2005/8/layout/hList7"/>
    <dgm:cxn modelId="{CAD82AB8-2ECF-43B4-A6A3-EB8ACB02B3F9}" type="presOf" srcId="{51ED4779-318D-48A1-BB1D-C76413881FE2}" destId="{7B210CA4-147B-4D07-8B95-323DF922132A}" srcOrd="0" destOrd="0" presId="urn:microsoft.com/office/officeart/2005/8/layout/hList7"/>
    <dgm:cxn modelId="{9CF2E659-C4BB-43FE-9A6D-559CE4A0F400}" type="presOf" srcId="{8C0521A7-CBAF-46BD-A347-75D601DCD1E4}" destId="{88CDEE58-4375-4C75-AC9A-3F4BF5A5C0DD}" srcOrd="0" destOrd="0" presId="urn:microsoft.com/office/officeart/2005/8/layout/hList7"/>
    <dgm:cxn modelId="{787C97B2-1543-4CC5-9F5D-5A717410F70A}" type="presOf" srcId="{51ED4779-318D-48A1-BB1D-C76413881FE2}" destId="{EB654C4B-2DA5-428A-A5C1-DCD5812180F2}" srcOrd="1" destOrd="0" presId="urn:microsoft.com/office/officeart/2005/8/layout/hList7"/>
    <dgm:cxn modelId="{089F7D14-E12D-4231-99D1-B92E68A796D8}" type="presOf" srcId="{5A2E8D63-C941-4E5B-BC66-FF6CA5E6042D}" destId="{BB04C891-C9DF-45CC-B45C-62970159237F}" srcOrd="0" destOrd="0" presId="urn:microsoft.com/office/officeart/2005/8/layout/hList7"/>
    <dgm:cxn modelId="{743A4AA2-41EA-4470-83DF-F4333EC3568D}" type="presOf" srcId="{549CADDE-6B29-4122-9382-87EBF4A4CE4C}" destId="{519AABB0-D2C3-4CD6-B759-99C834C8125D}" srcOrd="0" destOrd="0" presId="urn:microsoft.com/office/officeart/2005/8/layout/hList7"/>
    <dgm:cxn modelId="{5922335B-ADB0-429F-8C52-29D537BF645A}" srcId="{2679CF71-B5A9-4F06-93A1-574C07028E8D}" destId="{51ED4779-318D-48A1-BB1D-C76413881FE2}" srcOrd="0" destOrd="0" parTransId="{6B412373-1DCB-4AED-BFB1-55C9CA81FD23}" sibTransId="{5CFA0891-A0FA-4C13-B9C8-02CDBEF6B056}"/>
    <dgm:cxn modelId="{2AEE0FCD-F7DA-4554-8F75-C23843005427}" type="presOf" srcId="{9494BAAF-C89F-48AF-A15C-F9D5718724F5}" destId="{E911C525-BF0A-426D-A4E4-8E35770466C1}" srcOrd="0" destOrd="0" presId="urn:microsoft.com/office/officeart/2005/8/layout/hList7"/>
    <dgm:cxn modelId="{68F20438-DD16-42C2-B367-1EC0F7A0D7B5}" srcId="{2679CF71-B5A9-4F06-93A1-574C07028E8D}" destId="{DCD06901-91F3-4E26-9374-8891F29FE04B}" srcOrd="2" destOrd="0" parTransId="{5A0EFC3B-D61F-476C-8428-10175F7C3880}" sibTransId="{549CADDE-6B29-4122-9382-87EBF4A4CE4C}"/>
    <dgm:cxn modelId="{A70A40C6-E730-4DB6-A82D-0826DC5E5928}" srcId="{2679CF71-B5A9-4F06-93A1-574C07028E8D}" destId="{5A2E8D63-C941-4E5B-BC66-FF6CA5E6042D}" srcOrd="1" destOrd="0" parTransId="{DD82771A-5B06-4D03-970C-E08E4B1D71D7}" sibTransId="{8C0521A7-CBAF-46BD-A347-75D601DCD1E4}"/>
    <dgm:cxn modelId="{FA1D481A-F27E-4381-A7BA-68CCCE85C951}" type="presOf" srcId="{DCD06901-91F3-4E26-9374-8891F29FE04B}" destId="{45176594-983E-45C0-B44B-881D02EB194F}" srcOrd="1" destOrd="0" presId="urn:microsoft.com/office/officeart/2005/8/layout/hList7"/>
    <dgm:cxn modelId="{2351F3EB-5576-4122-8BC2-325911D26CE7}" type="presOf" srcId="{F3539C9A-3AEC-46AD-9E08-C6E2D4D9DD37}" destId="{469866B5-1D7C-439A-A8D3-095DD299CCC0}" srcOrd="0" destOrd="0" presId="urn:microsoft.com/office/officeart/2005/8/layout/hList7"/>
    <dgm:cxn modelId="{F7CE0512-FCC8-4F3D-8909-F3D42533128E}" type="presOf" srcId="{5A2E8D63-C941-4E5B-BC66-FF6CA5E6042D}" destId="{E65295EC-912E-4ABF-B949-78697B2DB101}" srcOrd="1" destOrd="0" presId="urn:microsoft.com/office/officeart/2005/8/layout/hList7"/>
    <dgm:cxn modelId="{915A9208-8143-4452-AC85-5AA2704A8F11}" type="presOf" srcId="{35E9FDF9-E2E4-4B64-B18A-E7ED6FA2B1FC}" destId="{129907FE-8763-48E9-930E-05CF19FDBA65}" srcOrd="1" destOrd="0" presId="urn:microsoft.com/office/officeart/2005/8/layout/hList7"/>
    <dgm:cxn modelId="{B6DBE2D8-703F-4D16-9A8D-5D081797CD67}" type="presOf" srcId="{DCD06901-91F3-4E26-9374-8891F29FE04B}" destId="{632B0953-1CB3-466A-A338-FA80684321C1}" srcOrd="0" destOrd="0" presId="urn:microsoft.com/office/officeart/2005/8/layout/hList7"/>
    <dgm:cxn modelId="{5030D9DF-2CFC-4AD4-8499-323E097256AD}" type="presOf" srcId="{2679CF71-B5A9-4F06-93A1-574C07028E8D}" destId="{41F3CA24-A17C-478B-AADE-F632465D0CB9}" srcOrd="0" destOrd="0" presId="urn:microsoft.com/office/officeart/2005/8/layout/hList7"/>
    <dgm:cxn modelId="{2912D036-CFDF-4851-96FA-ACB0F0BC2C2F}" srcId="{2679CF71-B5A9-4F06-93A1-574C07028E8D}" destId="{F3539C9A-3AEC-46AD-9E08-C6E2D4D9DD37}" srcOrd="3" destOrd="0" parTransId="{1EC73AF3-7250-46F3-B6E1-80BF9C2F3420}" sibTransId="{9494BAAF-C89F-48AF-A15C-F9D5718724F5}"/>
    <dgm:cxn modelId="{A038FA83-1EEA-47E0-BE0A-B493DC60F0D8}" type="presParOf" srcId="{41F3CA24-A17C-478B-AADE-F632465D0CB9}" destId="{BDB5A7B5-0B74-4D74-A5BB-D496CB6A01AA}" srcOrd="0" destOrd="0" presId="urn:microsoft.com/office/officeart/2005/8/layout/hList7"/>
    <dgm:cxn modelId="{B509C1B9-0E18-45E9-A623-54D130AE999C}" type="presParOf" srcId="{41F3CA24-A17C-478B-AADE-F632465D0CB9}" destId="{F7CF550C-203F-4166-BC95-9A8EDCE7AFC9}" srcOrd="1" destOrd="0" presId="urn:microsoft.com/office/officeart/2005/8/layout/hList7"/>
    <dgm:cxn modelId="{5F0308A3-1295-4587-820F-B48DD7CBF4F5}" type="presParOf" srcId="{F7CF550C-203F-4166-BC95-9A8EDCE7AFC9}" destId="{5B84649C-B8F7-4603-9A97-EAC532FDA11F}" srcOrd="0" destOrd="0" presId="urn:microsoft.com/office/officeart/2005/8/layout/hList7"/>
    <dgm:cxn modelId="{FD5AD6B4-F344-4A7A-B73D-AD839F9C0CF4}" type="presParOf" srcId="{5B84649C-B8F7-4603-9A97-EAC532FDA11F}" destId="{7B210CA4-147B-4D07-8B95-323DF922132A}" srcOrd="0" destOrd="0" presId="urn:microsoft.com/office/officeart/2005/8/layout/hList7"/>
    <dgm:cxn modelId="{CE21767E-83C2-451A-95F3-75209AF0D018}" type="presParOf" srcId="{5B84649C-B8F7-4603-9A97-EAC532FDA11F}" destId="{EB654C4B-2DA5-428A-A5C1-DCD5812180F2}" srcOrd="1" destOrd="0" presId="urn:microsoft.com/office/officeart/2005/8/layout/hList7"/>
    <dgm:cxn modelId="{94CB48E5-D545-4495-A6A9-C9723FC0413D}" type="presParOf" srcId="{5B84649C-B8F7-4603-9A97-EAC532FDA11F}" destId="{2C1324DF-693A-4C2C-A82E-787E57F96F71}" srcOrd="2" destOrd="0" presId="urn:microsoft.com/office/officeart/2005/8/layout/hList7"/>
    <dgm:cxn modelId="{1D3D6B03-C11E-4894-AC32-8D40431E041D}" type="presParOf" srcId="{5B84649C-B8F7-4603-9A97-EAC532FDA11F}" destId="{9077BD6C-D233-4D95-A6EA-899B4B463A4A}" srcOrd="3" destOrd="0" presId="urn:microsoft.com/office/officeart/2005/8/layout/hList7"/>
    <dgm:cxn modelId="{83729167-1768-4FFB-B126-C12F2B7B9A83}" type="presParOf" srcId="{F7CF550C-203F-4166-BC95-9A8EDCE7AFC9}" destId="{64504090-D68C-469C-9474-9191DF1E65D3}" srcOrd="1" destOrd="0" presId="urn:microsoft.com/office/officeart/2005/8/layout/hList7"/>
    <dgm:cxn modelId="{F284C293-BAFA-4723-98CE-D38C9B1CC28A}" type="presParOf" srcId="{F7CF550C-203F-4166-BC95-9A8EDCE7AFC9}" destId="{CA8E1EB9-AB68-48B7-93D5-52E88C7DE7A7}" srcOrd="2" destOrd="0" presId="urn:microsoft.com/office/officeart/2005/8/layout/hList7"/>
    <dgm:cxn modelId="{596D6030-95B3-4689-8209-259622D900EF}" type="presParOf" srcId="{CA8E1EB9-AB68-48B7-93D5-52E88C7DE7A7}" destId="{BB04C891-C9DF-45CC-B45C-62970159237F}" srcOrd="0" destOrd="0" presId="urn:microsoft.com/office/officeart/2005/8/layout/hList7"/>
    <dgm:cxn modelId="{145D239F-A631-4F44-8DEB-A839DF7D8001}" type="presParOf" srcId="{CA8E1EB9-AB68-48B7-93D5-52E88C7DE7A7}" destId="{E65295EC-912E-4ABF-B949-78697B2DB101}" srcOrd="1" destOrd="0" presId="urn:microsoft.com/office/officeart/2005/8/layout/hList7"/>
    <dgm:cxn modelId="{3A3205AF-58AF-4C47-8FF4-4A0ED3DB5675}" type="presParOf" srcId="{CA8E1EB9-AB68-48B7-93D5-52E88C7DE7A7}" destId="{28B02BED-3EDE-4F23-99B7-0040943A5DE6}" srcOrd="2" destOrd="0" presId="urn:microsoft.com/office/officeart/2005/8/layout/hList7"/>
    <dgm:cxn modelId="{C133A18B-B044-4A1B-A2B4-8035B5030CBC}" type="presParOf" srcId="{CA8E1EB9-AB68-48B7-93D5-52E88C7DE7A7}" destId="{C7FDA1B3-0554-4C57-8B15-9AE05DF5403C}" srcOrd="3" destOrd="0" presId="urn:microsoft.com/office/officeart/2005/8/layout/hList7"/>
    <dgm:cxn modelId="{3CDB1104-7D4B-47D8-9007-A29C1870C86F}" type="presParOf" srcId="{F7CF550C-203F-4166-BC95-9A8EDCE7AFC9}" destId="{88CDEE58-4375-4C75-AC9A-3F4BF5A5C0DD}" srcOrd="3" destOrd="0" presId="urn:microsoft.com/office/officeart/2005/8/layout/hList7"/>
    <dgm:cxn modelId="{193400F5-3382-4255-8FD2-32D5A6F2D2D1}" type="presParOf" srcId="{F7CF550C-203F-4166-BC95-9A8EDCE7AFC9}" destId="{6EE9C485-94B4-4552-A394-CCDA88AFC956}" srcOrd="4" destOrd="0" presId="urn:microsoft.com/office/officeart/2005/8/layout/hList7"/>
    <dgm:cxn modelId="{E8798714-7387-4714-8E06-5F00FCA6C294}" type="presParOf" srcId="{6EE9C485-94B4-4552-A394-CCDA88AFC956}" destId="{632B0953-1CB3-466A-A338-FA80684321C1}" srcOrd="0" destOrd="0" presId="urn:microsoft.com/office/officeart/2005/8/layout/hList7"/>
    <dgm:cxn modelId="{B09B11CE-0218-4A24-BCBC-04499F476D1F}" type="presParOf" srcId="{6EE9C485-94B4-4552-A394-CCDA88AFC956}" destId="{45176594-983E-45C0-B44B-881D02EB194F}" srcOrd="1" destOrd="0" presId="urn:microsoft.com/office/officeart/2005/8/layout/hList7"/>
    <dgm:cxn modelId="{896B1FF1-58B3-4C1F-9D9A-353879B0EA1B}" type="presParOf" srcId="{6EE9C485-94B4-4552-A394-CCDA88AFC956}" destId="{77940E37-9F9B-4CCA-9983-FD0E71634B8D}" srcOrd="2" destOrd="0" presId="urn:microsoft.com/office/officeart/2005/8/layout/hList7"/>
    <dgm:cxn modelId="{F604DFA8-2AC3-47E1-B2C6-B5DDA42E1E38}" type="presParOf" srcId="{6EE9C485-94B4-4552-A394-CCDA88AFC956}" destId="{BB96734C-2714-4E43-8ECE-92FD1745AEB0}" srcOrd="3" destOrd="0" presId="urn:microsoft.com/office/officeart/2005/8/layout/hList7"/>
    <dgm:cxn modelId="{3E88A0B5-C041-446F-81EE-7A9FC0AFFA10}" type="presParOf" srcId="{F7CF550C-203F-4166-BC95-9A8EDCE7AFC9}" destId="{519AABB0-D2C3-4CD6-B759-99C834C8125D}" srcOrd="5" destOrd="0" presId="urn:microsoft.com/office/officeart/2005/8/layout/hList7"/>
    <dgm:cxn modelId="{D919C70F-27AF-4C37-8F4C-75DBC53DF531}" type="presParOf" srcId="{F7CF550C-203F-4166-BC95-9A8EDCE7AFC9}" destId="{23994A05-6C1A-47A2-A91B-BE676A72EE30}" srcOrd="6" destOrd="0" presId="urn:microsoft.com/office/officeart/2005/8/layout/hList7"/>
    <dgm:cxn modelId="{280CC346-49A2-4322-A474-DDDC1507A640}" type="presParOf" srcId="{23994A05-6C1A-47A2-A91B-BE676A72EE30}" destId="{469866B5-1D7C-439A-A8D3-095DD299CCC0}" srcOrd="0" destOrd="0" presId="urn:microsoft.com/office/officeart/2005/8/layout/hList7"/>
    <dgm:cxn modelId="{128E665B-300E-4129-831C-7DF9003B27AB}" type="presParOf" srcId="{23994A05-6C1A-47A2-A91B-BE676A72EE30}" destId="{63B894D7-B360-476E-AD25-CFD0443E17A2}" srcOrd="1" destOrd="0" presId="urn:microsoft.com/office/officeart/2005/8/layout/hList7"/>
    <dgm:cxn modelId="{36FA2DBC-A896-4480-B00D-6B6E4D433E87}" type="presParOf" srcId="{23994A05-6C1A-47A2-A91B-BE676A72EE30}" destId="{D92EC746-8C57-4B88-B4F6-BE16011AB3EA}" srcOrd="2" destOrd="0" presId="urn:microsoft.com/office/officeart/2005/8/layout/hList7"/>
    <dgm:cxn modelId="{7E332514-081B-41FD-923F-83D448152765}" type="presParOf" srcId="{23994A05-6C1A-47A2-A91B-BE676A72EE30}" destId="{E0118CB9-0D16-4D77-B164-E3F0581ED831}" srcOrd="3" destOrd="0" presId="urn:microsoft.com/office/officeart/2005/8/layout/hList7"/>
    <dgm:cxn modelId="{0918E24B-011A-4037-94E9-FF2638368E67}" type="presParOf" srcId="{F7CF550C-203F-4166-BC95-9A8EDCE7AFC9}" destId="{E911C525-BF0A-426D-A4E4-8E35770466C1}" srcOrd="7" destOrd="0" presId="urn:microsoft.com/office/officeart/2005/8/layout/hList7"/>
    <dgm:cxn modelId="{48C87E3D-E4C1-4DAD-B179-75A1C83EEE9C}" type="presParOf" srcId="{F7CF550C-203F-4166-BC95-9A8EDCE7AFC9}" destId="{F21B5BAB-EBCB-43BA-98D5-D279224B453E}" srcOrd="8" destOrd="0" presId="urn:microsoft.com/office/officeart/2005/8/layout/hList7"/>
    <dgm:cxn modelId="{84012AFD-AFE3-4E22-B21A-C64386781DBB}" type="presParOf" srcId="{F21B5BAB-EBCB-43BA-98D5-D279224B453E}" destId="{6523C25F-7985-4F7C-AB16-65DC3EF336FE}" srcOrd="0" destOrd="0" presId="urn:microsoft.com/office/officeart/2005/8/layout/hList7"/>
    <dgm:cxn modelId="{735FC9C8-DF91-4FFB-89D7-9CFB3780BBAF}" type="presParOf" srcId="{F21B5BAB-EBCB-43BA-98D5-D279224B453E}" destId="{129907FE-8763-48E9-930E-05CF19FDBA65}" srcOrd="1" destOrd="0" presId="urn:microsoft.com/office/officeart/2005/8/layout/hList7"/>
    <dgm:cxn modelId="{745BE32A-2DA5-46CC-9B94-87A65AD6905B}" type="presParOf" srcId="{F21B5BAB-EBCB-43BA-98D5-D279224B453E}" destId="{A516EE67-BE86-48CB-A863-FA934C5299F4}" srcOrd="2" destOrd="0" presId="urn:microsoft.com/office/officeart/2005/8/layout/hList7"/>
    <dgm:cxn modelId="{108F0F73-EF30-4960-8D68-D21676664FE5}" type="presParOf" srcId="{F21B5BAB-EBCB-43BA-98D5-D279224B453E}" destId="{BC1908C2-583A-416B-8840-2B26F8876058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8BB063A-5DA5-4858-8771-E2910625FE3F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56EFD6AA-E5C6-4A47-9E66-3970CF40B77F}">
      <dgm:prSet/>
      <dgm:spPr/>
      <dgm:t>
        <a:bodyPr/>
        <a:lstStyle/>
        <a:p>
          <a:pPr rtl="0"/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АО «Осетровский речной порт»</a:t>
          </a:r>
          <a:endParaRPr lang="ru-RU" dirty="0">
            <a:solidFill>
              <a:schemeClr val="accent1">
                <a:lumMod val="50000"/>
              </a:schemeClr>
            </a:solidFill>
          </a:endParaRPr>
        </a:p>
      </dgm:t>
    </dgm:pt>
    <dgm:pt modelId="{DE7FE9F2-12BF-4333-B045-A86BB0724A84}" type="parTrans" cxnId="{652B873E-94F1-490A-A44D-B544A8540A43}">
      <dgm:prSet/>
      <dgm:spPr/>
      <dgm:t>
        <a:bodyPr/>
        <a:lstStyle/>
        <a:p>
          <a:endParaRPr lang="ru-RU"/>
        </a:p>
      </dgm:t>
    </dgm:pt>
    <dgm:pt modelId="{ADE991B4-54E1-41E3-A72F-6D0D6520E0CC}" type="sibTrans" cxnId="{652B873E-94F1-490A-A44D-B544A8540A43}">
      <dgm:prSet/>
      <dgm:spPr/>
      <dgm:t>
        <a:bodyPr/>
        <a:lstStyle/>
        <a:p>
          <a:endParaRPr lang="ru-RU"/>
        </a:p>
      </dgm:t>
    </dgm:pt>
    <dgm:pt modelId="{1943CCF1-8408-45D6-BD32-EE4C8778EBD5}">
      <dgm:prSet/>
      <dgm:spPr/>
      <dgm:t>
        <a:bodyPr/>
        <a:lstStyle/>
        <a:p>
          <a:pPr rtl="0"/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ООО «Верхне-Ленское речное пароходство»</a:t>
          </a:r>
          <a:endParaRPr lang="ru-RU" dirty="0">
            <a:solidFill>
              <a:schemeClr val="accent1">
                <a:lumMod val="50000"/>
              </a:schemeClr>
            </a:solidFill>
          </a:endParaRPr>
        </a:p>
      </dgm:t>
    </dgm:pt>
    <dgm:pt modelId="{B6219D14-29A4-4767-8967-B68D372524BA}" type="parTrans" cxnId="{0F296DAF-BDF8-4BAE-B9B8-62638483DF19}">
      <dgm:prSet/>
      <dgm:spPr/>
      <dgm:t>
        <a:bodyPr/>
        <a:lstStyle/>
        <a:p>
          <a:endParaRPr lang="ru-RU"/>
        </a:p>
      </dgm:t>
    </dgm:pt>
    <dgm:pt modelId="{9400D77B-7683-4974-9E52-566247197BAF}" type="sibTrans" cxnId="{0F296DAF-BDF8-4BAE-B9B8-62638483DF19}">
      <dgm:prSet/>
      <dgm:spPr/>
      <dgm:t>
        <a:bodyPr/>
        <a:lstStyle/>
        <a:p>
          <a:endParaRPr lang="ru-RU"/>
        </a:p>
      </dgm:t>
    </dgm:pt>
    <dgm:pt modelId="{B5558B84-BE62-4DBF-B7D1-C912DA588445}">
      <dgm:prSet/>
      <dgm:spPr/>
      <dgm:t>
        <a:bodyPr/>
        <a:lstStyle/>
        <a:p>
          <a:pPr rtl="0"/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АО «</a:t>
          </a:r>
          <a:r>
            <a:rPr lang="ru-RU" b="1" dirty="0" err="1" smtClean="0">
              <a:solidFill>
                <a:schemeClr val="accent1">
                  <a:lumMod val="50000"/>
                </a:schemeClr>
              </a:solidFill>
            </a:rPr>
            <a:t>Алроса</a:t>
          </a:r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-Терминал»</a:t>
          </a:r>
          <a:endParaRPr lang="ru-RU" dirty="0">
            <a:solidFill>
              <a:schemeClr val="accent1">
                <a:lumMod val="50000"/>
              </a:schemeClr>
            </a:solidFill>
          </a:endParaRPr>
        </a:p>
      </dgm:t>
    </dgm:pt>
    <dgm:pt modelId="{49EB16EA-9FA5-4C0D-8A9C-71193A50556F}" type="parTrans" cxnId="{FD7BBC67-0F86-4FFD-BFBD-3956F330F82C}">
      <dgm:prSet/>
      <dgm:spPr/>
      <dgm:t>
        <a:bodyPr/>
        <a:lstStyle/>
        <a:p>
          <a:endParaRPr lang="ru-RU"/>
        </a:p>
      </dgm:t>
    </dgm:pt>
    <dgm:pt modelId="{08E349DE-3DBF-4B94-8D20-89F618E130D5}" type="sibTrans" cxnId="{FD7BBC67-0F86-4FFD-BFBD-3956F330F82C}">
      <dgm:prSet/>
      <dgm:spPr/>
      <dgm:t>
        <a:bodyPr/>
        <a:lstStyle/>
        <a:p>
          <a:endParaRPr lang="ru-RU"/>
        </a:p>
      </dgm:t>
    </dgm:pt>
    <dgm:pt modelId="{488256B3-A3D0-411C-8108-F02131DE50D9}">
      <dgm:prSet/>
      <dgm:spPr/>
      <dgm:t>
        <a:bodyPr/>
        <a:lstStyle/>
        <a:p>
          <a:pPr rtl="0"/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ООО «Иркутск-Терминал»</a:t>
          </a:r>
          <a:endParaRPr lang="ru-RU" dirty="0">
            <a:solidFill>
              <a:schemeClr val="accent1">
                <a:lumMod val="50000"/>
              </a:schemeClr>
            </a:solidFill>
          </a:endParaRPr>
        </a:p>
      </dgm:t>
    </dgm:pt>
    <dgm:pt modelId="{311A7B58-F650-412E-A997-971C968023B5}" type="parTrans" cxnId="{910074F5-83BB-4E75-9B3D-D6B79CF6E3D1}">
      <dgm:prSet/>
      <dgm:spPr/>
      <dgm:t>
        <a:bodyPr/>
        <a:lstStyle/>
        <a:p>
          <a:endParaRPr lang="ru-RU"/>
        </a:p>
      </dgm:t>
    </dgm:pt>
    <dgm:pt modelId="{78D88E51-D096-4D93-A3A5-086250360F9E}" type="sibTrans" cxnId="{910074F5-83BB-4E75-9B3D-D6B79CF6E3D1}">
      <dgm:prSet/>
      <dgm:spPr/>
      <dgm:t>
        <a:bodyPr/>
        <a:lstStyle/>
        <a:p>
          <a:endParaRPr lang="ru-RU"/>
        </a:p>
      </dgm:t>
    </dgm:pt>
    <dgm:pt modelId="{D8FFD257-3978-4E8F-A2C1-9AA14A701BFE}">
      <dgm:prSet/>
      <dgm:spPr/>
      <dgm:t>
        <a:bodyPr/>
        <a:lstStyle/>
        <a:p>
          <a:pPr rtl="0"/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ООО «Бункерная база – Терминал Север»</a:t>
          </a:r>
          <a:endParaRPr lang="ru-RU" dirty="0">
            <a:solidFill>
              <a:schemeClr val="accent1">
                <a:lumMod val="50000"/>
              </a:schemeClr>
            </a:solidFill>
          </a:endParaRPr>
        </a:p>
      </dgm:t>
    </dgm:pt>
    <dgm:pt modelId="{E2520894-160A-4F4C-953D-DACE51795F6E}" type="parTrans" cxnId="{FED61470-0329-4F98-AB66-F08DF83DB4AB}">
      <dgm:prSet/>
      <dgm:spPr/>
      <dgm:t>
        <a:bodyPr/>
        <a:lstStyle/>
        <a:p>
          <a:endParaRPr lang="ru-RU"/>
        </a:p>
      </dgm:t>
    </dgm:pt>
    <dgm:pt modelId="{0DEEC87F-1B79-4F73-8E4B-A0821B118107}" type="sibTrans" cxnId="{FED61470-0329-4F98-AB66-F08DF83DB4AB}">
      <dgm:prSet/>
      <dgm:spPr/>
      <dgm:t>
        <a:bodyPr/>
        <a:lstStyle/>
        <a:p>
          <a:endParaRPr lang="ru-RU"/>
        </a:p>
      </dgm:t>
    </dgm:pt>
    <dgm:pt modelId="{40826A7E-4CFB-46DA-97CD-A4D83809B9A5}">
      <dgm:prSet/>
      <dgm:spPr/>
      <dgm:t>
        <a:bodyPr/>
        <a:lstStyle/>
        <a:p>
          <a:pPr rtl="0"/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ООО «</a:t>
          </a:r>
          <a:r>
            <a:rPr lang="ru-RU" b="1" dirty="0" err="1" smtClean="0">
              <a:solidFill>
                <a:schemeClr val="accent1">
                  <a:lumMod val="50000"/>
                </a:schemeClr>
              </a:solidFill>
            </a:rPr>
            <a:t>Оетровский</a:t>
          </a:r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 ЛДК»</a:t>
          </a:r>
          <a:endParaRPr lang="ru-RU" dirty="0">
            <a:solidFill>
              <a:schemeClr val="accent1">
                <a:lumMod val="50000"/>
              </a:schemeClr>
            </a:solidFill>
          </a:endParaRPr>
        </a:p>
      </dgm:t>
    </dgm:pt>
    <dgm:pt modelId="{77B769B7-BB75-477C-B884-F830D4BF4CE8}" type="parTrans" cxnId="{5682A188-A2DB-4678-A917-12D01B365DED}">
      <dgm:prSet/>
      <dgm:spPr/>
      <dgm:t>
        <a:bodyPr/>
        <a:lstStyle/>
        <a:p>
          <a:endParaRPr lang="ru-RU"/>
        </a:p>
      </dgm:t>
    </dgm:pt>
    <dgm:pt modelId="{2D75BAF4-86E5-426E-A266-95731C0D1C2A}" type="sibTrans" cxnId="{5682A188-A2DB-4678-A917-12D01B365DED}">
      <dgm:prSet/>
      <dgm:spPr/>
      <dgm:t>
        <a:bodyPr/>
        <a:lstStyle/>
        <a:p>
          <a:endParaRPr lang="ru-RU"/>
        </a:p>
      </dgm:t>
    </dgm:pt>
    <dgm:pt modelId="{D0912B96-B026-4719-AF30-8B93D892B8E1}" type="pres">
      <dgm:prSet presAssocID="{88BB063A-5DA5-4858-8771-E2910625FE3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ru-RU"/>
        </a:p>
      </dgm:t>
    </dgm:pt>
    <dgm:pt modelId="{6678127C-F6FD-4779-BFF4-E5EFFB967EB3}" type="pres">
      <dgm:prSet presAssocID="{56EFD6AA-E5C6-4A47-9E66-3970CF40B77F}" presName="parenttextcomposite" presStyleCnt="0"/>
      <dgm:spPr/>
    </dgm:pt>
    <dgm:pt modelId="{F6D0414C-A5B8-4BBB-AD07-D556EDA94512}" type="pres">
      <dgm:prSet presAssocID="{56EFD6AA-E5C6-4A47-9E66-3970CF40B77F}" presName="parenttext" presStyleLbl="revTx" presStyleIdx="0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4981C70-D09E-432E-BAB1-853BD8E93D47}" type="pres">
      <dgm:prSet presAssocID="{56EFD6AA-E5C6-4A47-9E66-3970CF40B77F}" presName="parallelogramComposite" presStyleCnt="0"/>
      <dgm:spPr/>
    </dgm:pt>
    <dgm:pt modelId="{BB9BBA07-4F75-45F9-B7B1-360AC781E1C2}" type="pres">
      <dgm:prSet presAssocID="{56EFD6AA-E5C6-4A47-9E66-3970CF40B77F}" presName="parallelogram1" presStyleLbl="alignNode1" presStyleIdx="0" presStyleCnt="42"/>
      <dgm:spPr/>
    </dgm:pt>
    <dgm:pt modelId="{2D81F743-B106-4264-8FC7-2571E6327B2C}" type="pres">
      <dgm:prSet presAssocID="{56EFD6AA-E5C6-4A47-9E66-3970CF40B77F}" presName="parallelogram2" presStyleLbl="alignNode1" presStyleIdx="1" presStyleCnt="42"/>
      <dgm:spPr/>
    </dgm:pt>
    <dgm:pt modelId="{1E64153E-2E5D-471D-8B68-59A81C5169F0}" type="pres">
      <dgm:prSet presAssocID="{56EFD6AA-E5C6-4A47-9E66-3970CF40B77F}" presName="parallelogram3" presStyleLbl="alignNode1" presStyleIdx="2" presStyleCnt="42"/>
      <dgm:spPr/>
    </dgm:pt>
    <dgm:pt modelId="{71FDCE83-79EA-42BD-B0D0-160C545A3D29}" type="pres">
      <dgm:prSet presAssocID="{56EFD6AA-E5C6-4A47-9E66-3970CF40B77F}" presName="parallelogram4" presStyleLbl="alignNode1" presStyleIdx="3" presStyleCnt="42"/>
      <dgm:spPr/>
    </dgm:pt>
    <dgm:pt modelId="{74BF3B8D-7E82-4A92-BD0C-07400957D5E3}" type="pres">
      <dgm:prSet presAssocID="{56EFD6AA-E5C6-4A47-9E66-3970CF40B77F}" presName="parallelogram5" presStyleLbl="alignNode1" presStyleIdx="4" presStyleCnt="42"/>
      <dgm:spPr/>
    </dgm:pt>
    <dgm:pt modelId="{3354E868-4F0E-49FA-A2AB-D94EDDEEA81C}" type="pres">
      <dgm:prSet presAssocID="{56EFD6AA-E5C6-4A47-9E66-3970CF40B77F}" presName="parallelogram6" presStyleLbl="alignNode1" presStyleIdx="5" presStyleCnt="42"/>
      <dgm:spPr/>
    </dgm:pt>
    <dgm:pt modelId="{E3ADB611-BB54-4485-8F2D-A9EBF7EFB8F3}" type="pres">
      <dgm:prSet presAssocID="{56EFD6AA-E5C6-4A47-9E66-3970CF40B77F}" presName="parallelogram7" presStyleLbl="alignNode1" presStyleIdx="6" presStyleCnt="42"/>
      <dgm:spPr/>
    </dgm:pt>
    <dgm:pt modelId="{97D56849-C043-4821-8D62-042AC9A79ACE}" type="pres">
      <dgm:prSet presAssocID="{ADE991B4-54E1-41E3-A72F-6D0D6520E0CC}" presName="sibTrans" presStyleCnt="0"/>
      <dgm:spPr/>
    </dgm:pt>
    <dgm:pt modelId="{45595A4F-191C-4067-8607-09029CC5E3B7}" type="pres">
      <dgm:prSet presAssocID="{1943CCF1-8408-45D6-BD32-EE4C8778EBD5}" presName="parenttextcomposite" presStyleCnt="0"/>
      <dgm:spPr/>
    </dgm:pt>
    <dgm:pt modelId="{BB0DEF5D-FF03-4845-B5A1-0FCDBD35AED3}" type="pres">
      <dgm:prSet presAssocID="{1943CCF1-8408-45D6-BD32-EE4C8778EBD5}" presName="parenttext" presStyleLbl="revTx" presStyleIdx="1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62E886C-A1FA-4611-AC0D-A63002980D2E}" type="pres">
      <dgm:prSet presAssocID="{1943CCF1-8408-45D6-BD32-EE4C8778EBD5}" presName="parallelogramComposite" presStyleCnt="0"/>
      <dgm:spPr/>
    </dgm:pt>
    <dgm:pt modelId="{5A03F28A-4091-467E-B00E-B8F14D742B46}" type="pres">
      <dgm:prSet presAssocID="{1943CCF1-8408-45D6-BD32-EE4C8778EBD5}" presName="parallelogram1" presStyleLbl="alignNode1" presStyleIdx="7" presStyleCnt="42"/>
      <dgm:spPr/>
    </dgm:pt>
    <dgm:pt modelId="{D989FA89-14F0-4AC5-86E4-72DB0901BA4F}" type="pres">
      <dgm:prSet presAssocID="{1943CCF1-8408-45D6-BD32-EE4C8778EBD5}" presName="parallelogram2" presStyleLbl="alignNode1" presStyleIdx="8" presStyleCnt="42"/>
      <dgm:spPr/>
    </dgm:pt>
    <dgm:pt modelId="{9D0FD66B-DFE6-4D30-A6BA-E61C9EFB74FD}" type="pres">
      <dgm:prSet presAssocID="{1943CCF1-8408-45D6-BD32-EE4C8778EBD5}" presName="parallelogram3" presStyleLbl="alignNode1" presStyleIdx="9" presStyleCnt="42"/>
      <dgm:spPr/>
    </dgm:pt>
    <dgm:pt modelId="{4BDEA0F3-2D31-424E-8E36-A13F269A20DE}" type="pres">
      <dgm:prSet presAssocID="{1943CCF1-8408-45D6-BD32-EE4C8778EBD5}" presName="parallelogram4" presStyleLbl="alignNode1" presStyleIdx="10" presStyleCnt="42"/>
      <dgm:spPr/>
    </dgm:pt>
    <dgm:pt modelId="{75158B40-80BC-4711-9558-ADC51F00F053}" type="pres">
      <dgm:prSet presAssocID="{1943CCF1-8408-45D6-BD32-EE4C8778EBD5}" presName="parallelogram5" presStyleLbl="alignNode1" presStyleIdx="11" presStyleCnt="42"/>
      <dgm:spPr/>
    </dgm:pt>
    <dgm:pt modelId="{BDA09103-83EA-4B0D-B47A-045DFEF932C0}" type="pres">
      <dgm:prSet presAssocID="{1943CCF1-8408-45D6-BD32-EE4C8778EBD5}" presName="parallelogram6" presStyleLbl="alignNode1" presStyleIdx="12" presStyleCnt="42"/>
      <dgm:spPr/>
    </dgm:pt>
    <dgm:pt modelId="{74D0C9BC-381F-4F61-A8D0-D2B2CFE4250A}" type="pres">
      <dgm:prSet presAssocID="{1943CCF1-8408-45D6-BD32-EE4C8778EBD5}" presName="parallelogram7" presStyleLbl="alignNode1" presStyleIdx="13" presStyleCnt="42"/>
      <dgm:spPr/>
    </dgm:pt>
    <dgm:pt modelId="{69DB34AF-88B6-4B21-AB32-B06563B99A4E}" type="pres">
      <dgm:prSet presAssocID="{9400D77B-7683-4974-9E52-566247197BAF}" presName="sibTrans" presStyleCnt="0"/>
      <dgm:spPr/>
    </dgm:pt>
    <dgm:pt modelId="{93E15435-004E-41D6-9FEF-0F26C1EA0431}" type="pres">
      <dgm:prSet presAssocID="{B5558B84-BE62-4DBF-B7D1-C912DA588445}" presName="parenttextcomposite" presStyleCnt="0"/>
      <dgm:spPr/>
    </dgm:pt>
    <dgm:pt modelId="{677711F1-5AAC-42EA-B242-76ED13FF918D}" type="pres">
      <dgm:prSet presAssocID="{B5558B84-BE62-4DBF-B7D1-C912DA588445}" presName="parenttext" presStyleLbl="revTx" presStyleIdx="2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6746C2C-31F9-4D71-BAF7-9EB4EDC3E678}" type="pres">
      <dgm:prSet presAssocID="{B5558B84-BE62-4DBF-B7D1-C912DA588445}" presName="parallelogramComposite" presStyleCnt="0"/>
      <dgm:spPr/>
    </dgm:pt>
    <dgm:pt modelId="{115BFD7B-7462-4398-BAA6-E4DE51193311}" type="pres">
      <dgm:prSet presAssocID="{B5558B84-BE62-4DBF-B7D1-C912DA588445}" presName="parallelogram1" presStyleLbl="alignNode1" presStyleIdx="14" presStyleCnt="42"/>
      <dgm:spPr/>
    </dgm:pt>
    <dgm:pt modelId="{9564EAF9-61D1-4593-B202-B943EB7069E8}" type="pres">
      <dgm:prSet presAssocID="{B5558B84-BE62-4DBF-B7D1-C912DA588445}" presName="parallelogram2" presStyleLbl="alignNode1" presStyleIdx="15" presStyleCnt="42"/>
      <dgm:spPr/>
    </dgm:pt>
    <dgm:pt modelId="{82DB5956-9E99-4375-B162-02D4A399301C}" type="pres">
      <dgm:prSet presAssocID="{B5558B84-BE62-4DBF-B7D1-C912DA588445}" presName="parallelogram3" presStyleLbl="alignNode1" presStyleIdx="16" presStyleCnt="42"/>
      <dgm:spPr/>
    </dgm:pt>
    <dgm:pt modelId="{585E3D0A-D6AE-4816-8B36-C585BA479D60}" type="pres">
      <dgm:prSet presAssocID="{B5558B84-BE62-4DBF-B7D1-C912DA588445}" presName="parallelogram4" presStyleLbl="alignNode1" presStyleIdx="17" presStyleCnt="42"/>
      <dgm:spPr/>
    </dgm:pt>
    <dgm:pt modelId="{80C936CC-A8BF-4149-8110-9AFD1F008E27}" type="pres">
      <dgm:prSet presAssocID="{B5558B84-BE62-4DBF-B7D1-C912DA588445}" presName="parallelogram5" presStyleLbl="alignNode1" presStyleIdx="18" presStyleCnt="42"/>
      <dgm:spPr/>
    </dgm:pt>
    <dgm:pt modelId="{4DF66F8C-A8A3-48F4-93F2-07AA0E9F91EF}" type="pres">
      <dgm:prSet presAssocID="{B5558B84-BE62-4DBF-B7D1-C912DA588445}" presName="parallelogram6" presStyleLbl="alignNode1" presStyleIdx="19" presStyleCnt="42"/>
      <dgm:spPr/>
    </dgm:pt>
    <dgm:pt modelId="{C8107EE6-9B77-4373-8603-3C748EB11B26}" type="pres">
      <dgm:prSet presAssocID="{B5558B84-BE62-4DBF-B7D1-C912DA588445}" presName="parallelogram7" presStyleLbl="alignNode1" presStyleIdx="20" presStyleCnt="42"/>
      <dgm:spPr/>
    </dgm:pt>
    <dgm:pt modelId="{312CBE6A-578D-4410-9EA8-65467526F400}" type="pres">
      <dgm:prSet presAssocID="{08E349DE-3DBF-4B94-8D20-89F618E130D5}" presName="sibTrans" presStyleCnt="0"/>
      <dgm:spPr/>
    </dgm:pt>
    <dgm:pt modelId="{E86ECFEF-2BFD-406A-8F02-0F9ECCEB030B}" type="pres">
      <dgm:prSet presAssocID="{488256B3-A3D0-411C-8108-F02131DE50D9}" presName="parenttextcomposite" presStyleCnt="0"/>
      <dgm:spPr/>
    </dgm:pt>
    <dgm:pt modelId="{69EA4E7C-BCF6-4951-8043-348EB8CA8D0D}" type="pres">
      <dgm:prSet presAssocID="{488256B3-A3D0-411C-8108-F02131DE50D9}" presName="parenttext" presStyleLbl="revTx" presStyleIdx="3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53B837D-1CB1-4017-95E3-792C7157BC60}" type="pres">
      <dgm:prSet presAssocID="{488256B3-A3D0-411C-8108-F02131DE50D9}" presName="parallelogramComposite" presStyleCnt="0"/>
      <dgm:spPr/>
    </dgm:pt>
    <dgm:pt modelId="{DBF09424-EB64-4A60-8283-2FE9DA147066}" type="pres">
      <dgm:prSet presAssocID="{488256B3-A3D0-411C-8108-F02131DE50D9}" presName="parallelogram1" presStyleLbl="alignNode1" presStyleIdx="21" presStyleCnt="42"/>
      <dgm:spPr/>
    </dgm:pt>
    <dgm:pt modelId="{0FF9C861-1ED0-4C9E-9CB5-38F83EAA07A6}" type="pres">
      <dgm:prSet presAssocID="{488256B3-A3D0-411C-8108-F02131DE50D9}" presName="parallelogram2" presStyleLbl="alignNode1" presStyleIdx="22" presStyleCnt="42"/>
      <dgm:spPr/>
    </dgm:pt>
    <dgm:pt modelId="{E583B500-46B0-44C6-A0BE-A7D3C4BE028D}" type="pres">
      <dgm:prSet presAssocID="{488256B3-A3D0-411C-8108-F02131DE50D9}" presName="parallelogram3" presStyleLbl="alignNode1" presStyleIdx="23" presStyleCnt="42"/>
      <dgm:spPr/>
    </dgm:pt>
    <dgm:pt modelId="{9A1346FD-0192-4F5B-9CD1-00D6C96C9FA7}" type="pres">
      <dgm:prSet presAssocID="{488256B3-A3D0-411C-8108-F02131DE50D9}" presName="parallelogram4" presStyleLbl="alignNode1" presStyleIdx="24" presStyleCnt="42"/>
      <dgm:spPr/>
    </dgm:pt>
    <dgm:pt modelId="{0C180AB0-3109-4925-9F1C-F56358D72714}" type="pres">
      <dgm:prSet presAssocID="{488256B3-A3D0-411C-8108-F02131DE50D9}" presName="parallelogram5" presStyleLbl="alignNode1" presStyleIdx="25" presStyleCnt="42"/>
      <dgm:spPr/>
    </dgm:pt>
    <dgm:pt modelId="{25B0A0E5-BD16-471B-8223-A914FA9154AC}" type="pres">
      <dgm:prSet presAssocID="{488256B3-A3D0-411C-8108-F02131DE50D9}" presName="parallelogram6" presStyleLbl="alignNode1" presStyleIdx="26" presStyleCnt="42"/>
      <dgm:spPr/>
    </dgm:pt>
    <dgm:pt modelId="{AC7025AA-57C7-4CEE-80CE-FB4BEED2CB05}" type="pres">
      <dgm:prSet presAssocID="{488256B3-A3D0-411C-8108-F02131DE50D9}" presName="parallelogram7" presStyleLbl="alignNode1" presStyleIdx="27" presStyleCnt="42"/>
      <dgm:spPr/>
    </dgm:pt>
    <dgm:pt modelId="{8D13D65D-9BEB-4693-9B05-3F6A7DBE1C6D}" type="pres">
      <dgm:prSet presAssocID="{78D88E51-D096-4D93-A3A5-086250360F9E}" presName="sibTrans" presStyleCnt="0"/>
      <dgm:spPr/>
    </dgm:pt>
    <dgm:pt modelId="{9950ABC1-3A87-4D21-B564-948C5AEA99D2}" type="pres">
      <dgm:prSet presAssocID="{D8FFD257-3978-4E8F-A2C1-9AA14A701BFE}" presName="parenttextcomposite" presStyleCnt="0"/>
      <dgm:spPr/>
    </dgm:pt>
    <dgm:pt modelId="{58AAE7FE-EFF0-4055-AD11-2D95084B1939}" type="pres">
      <dgm:prSet presAssocID="{D8FFD257-3978-4E8F-A2C1-9AA14A701BFE}" presName="parenttext" presStyleLbl="revTx" presStyleIdx="4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EAD3EDD-A178-4B73-8882-8FB4FDE8C30F}" type="pres">
      <dgm:prSet presAssocID="{D8FFD257-3978-4E8F-A2C1-9AA14A701BFE}" presName="parallelogramComposite" presStyleCnt="0"/>
      <dgm:spPr/>
    </dgm:pt>
    <dgm:pt modelId="{460F1C67-67BA-4041-9A90-827D80E172AE}" type="pres">
      <dgm:prSet presAssocID="{D8FFD257-3978-4E8F-A2C1-9AA14A701BFE}" presName="parallelogram1" presStyleLbl="alignNode1" presStyleIdx="28" presStyleCnt="42"/>
      <dgm:spPr/>
    </dgm:pt>
    <dgm:pt modelId="{29E83E0C-08E1-4C75-A58A-45BBDA354F08}" type="pres">
      <dgm:prSet presAssocID="{D8FFD257-3978-4E8F-A2C1-9AA14A701BFE}" presName="parallelogram2" presStyleLbl="alignNode1" presStyleIdx="29" presStyleCnt="42"/>
      <dgm:spPr/>
    </dgm:pt>
    <dgm:pt modelId="{6D5AC567-F3F7-4532-9A2C-8C04B35C50DF}" type="pres">
      <dgm:prSet presAssocID="{D8FFD257-3978-4E8F-A2C1-9AA14A701BFE}" presName="parallelogram3" presStyleLbl="alignNode1" presStyleIdx="30" presStyleCnt="42"/>
      <dgm:spPr/>
    </dgm:pt>
    <dgm:pt modelId="{55792960-6F12-4BDE-8A7B-3F9734703242}" type="pres">
      <dgm:prSet presAssocID="{D8FFD257-3978-4E8F-A2C1-9AA14A701BFE}" presName="parallelogram4" presStyleLbl="alignNode1" presStyleIdx="31" presStyleCnt="42"/>
      <dgm:spPr/>
    </dgm:pt>
    <dgm:pt modelId="{CC6A546E-A71C-4D32-BA3E-2ABD38A9C6A9}" type="pres">
      <dgm:prSet presAssocID="{D8FFD257-3978-4E8F-A2C1-9AA14A701BFE}" presName="parallelogram5" presStyleLbl="alignNode1" presStyleIdx="32" presStyleCnt="42"/>
      <dgm:spPr/>
    </dgm:pt>
    <dgm:pt modelId="{4FA17D84-7A48-4A0C-8A6D-3DD844441094}" type="pres">
      <dgm:prSet presAssocID="{D8FFD257-3978-4E8F-A2C1-9AA14A701BFE}" presName="parallelogram6" presStyleLbl="alignNode1" presStyleIdx="33" presStyleCnt="42"/>
      <dgm:spPr/>
    </dgm:pt>
    <dgm:pt modelId="{7B1E9798-CE6C-4CB0-BBDC-3DCA6F8EB987}" type="pres">
      <dgm:prSet presAssocID="{D8FFD257-3978-4E8F-A2C1-9AA14A701BFE}" presName="parallelogram7" presStyleLbl="alignNode1" presStyleIdx="34" presStyleCnt="42"/>
      <dgm:spPr/>
    </dgm:pt>
    <dgm:pt modelId="{8836DE16-A0A7-4D13-9B09-6F1283DC529A}" type="pres">
      <dgm:prSet presAssocID="{0DEEC87F-1B79-4F73-8E4B-A0821B118107}" presName="sibTrans" presStyleCnt="0"/>
      <dgm:spPr/>
    </dgm:pt>
    <dgm:pt modelId="{DD16241C-00C8-4D45-BC60-9F06EA86C471}" type="pres">
      <dgm:prSet presAssocID="{40826A7E-4CFB-46DA-97CD-A4D83809B9A5}" presName="parenttextcomposite" presStyleCnt="0"/>
      <dgm:spPr/>
    </dgm:pt>
    <dgm:pt modelId="{76ECC102-B5B6-43D7-94D9-FE3183A93E7B}" type="pres">
      <dgm:prSet presAssocID="{40826A7E-4CFB-46DA-97CD-A4D83809B9A5}" presName="parenttext" presStyleLbl="revTx" presStyleIdx="5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F5C2777-EAFF-4EF0-9103-7DA717C15FD4}" type="pres">
      <dgm:prSet presAssocID="{40826A7E-4CFB-46DA-97CD-A4D83809B9A5}" presName="parallelogramComposite" presStyleCnt="0"/>
      <dgm:spPr/>
    </dgm:pt>
    <dgm:pt modelId="{740EC82E-2886-4B57-870A-6D13E5D10EDC}" type="pres">
      <dgm:prSet presAssocID="{40826A7E-4CFB-46DA-97CD-A4D83809B9A5}" presName="parallelogram1" presStyleLbl="alignNode1" presStyleIdx="35" presStyleCnt="42"/>
      <dgm:spPr/>
    </dgm:pt>
    <dgm:pt modelId="{DD4A177D-E7F3-4BEC-9875-58ED9F5018EA}" type="pres">
      <dgm:prSet presAssocID="{40826A7E-4CFB-46DA-97CD-A4D83809B9A5}" presName="parallelogram2" presStyleLbl="alignNode1" presStyleIdx="36" presStyleCnt="42"/>
      <dgm:spPr/>
    </dgm:pt>
    <dgm:pt modelId="{CF4A99E9-B650-4A32-BD56-9766A5949C0D}" type="pres">
      <dgm:prSet presAssocID="{40826A7E-4CFB-46DA-97CD-A4D83809B9A5}" presName="parallelogram3" presStyleLbl="alignNode1" presStyleIdx="37" presStyleCnt="42"/>
      <dgm:spPr/>
    </dgm:pt>
    <dgm:pt modelId="{75EF545A-BB5D-4FDF-8951-A1DEFD66D86D}" type="pres">
      <dgm:prSet presAssocID="{40826A7E-4CFB-46DA-97CD-A4D83809B9A5}" presName="parallelogram4" presStyleLbl="alignNode1" presStyleIdx="38" presStyleCnt="42"/>
      <dgm:spPr/>
    </dgm:pt>
    <dgm:pt modelId="{A829EDFF-396D-432B-9531-4189E2034996}" type="pres">
      <dgm:prSet presAssocID="{40826A7E-4CFB-46DA-97CD-A4D83809B9A5}" presName="parallelogram5" presStyleLbl="alignNode1" presStyleIdx="39" presStyleCnt="42"/>
      <dgm:spPr/>
    </dgm:pt>
    <dgm:pt modelId="{6CD9FF63-E2C1-40E9-824A-4B21DF5329B5}" type="pres">
      <dgm:prSet presAssocID="{40826A7E-4CFB-46DA-97CD-A4D83809B9A5}" presName="parallelogram6" presStyleLbl="alignNode1" presStyleIdx="40" presStyleCnt="42"/>
      <dgm:spPr/>
    </dgm:pt>
    <dgm:pt modelId="{D47B7E63-CDB9-4C70-9E7E-1154F6852216}" type="pres">
      <dgm:prSet presAssocID="{40826A7E-4CFB-46DA-97CD-A4D83809B9A5}" presName="parallelogram7" presStyleLbl="alignNode1" presStyleIdx="41" presStyleCnt="42"/>
      <dgm:spPr/>
    </dgm:pt>
  </dgm:ptLst>
  <dgm:cxnLst>
    <dgm:cxn modelId="{652B873E-94F1-490A-A44D-B544A8540A43}" srcId="{88BB063A-5DA5-4858-8771-E2910625FE3F}" destId="{56EFD6AA-E5C6-4A47-9E66-3970CF40B77F}" srcOrd="0" destOrd="0" parTransId="{DE7FE9F2-12BF-4333-B045-A86BB0724A84}" sibTransId="{ADE991B4-54E1-41E3-A72F-6D0D6520E0CC}"/>
    <dgm:cxn modelId="{5682A188-A2DB-4678-A917-12D01B365DED}" srcId="{88BB063A-5DA5-4858-8771-E2910625FE3F}" destId="{40826A7E-4CFB-46DA-97CD-A4D83809B9A5}" srcOrd="5" destOrd="0" parTransId="{77B769B7-BB75-477C-B884-F830D4BF4CE8}" sibTransId="{2D75BAF4-86E5-426E-A266-95731C0D1C2A}"/>
    <dgm:cxn modelId="{2D9AF1E1-B500-4047-929C-468BE09AC9D4}" type="presOf" srcId="{1943CCF1-8408-45D6-BD32-EE4C8778EBD5}" destId="{BB0DEF5D-FF03-4845-B5A1-0FCDBD35AED3}" srcOrd="0" destOrd="0" presId="urn:microsoft.com/office/officeart/2008/layout/VerticalAccentList"/>
    <dgm:cxn modelId="{E2274DD0-D678-486F-834A-392D1E1B25B8}" type="presOf" srcId="{40826A7E-4CFB-46DA-97CD-A4D83809B9A5}" destId="{76ECC102-B5B6-43D7-94D9-FE3183A93E7B}" srcOrd="0" destOrd="0" presId="urn:microsoft.com/office/officeart/2008/layout/VerticalAccentList"/>
    <dgm:cxn modelId="{14AC7393-6431-419A-B168-A4AC898E2FA3}" type="presOf" srcId="{488256B3-A3D0-411C-8108-F02131DE50D9}" destId="{69EA4E7C-BCF6-4951-8043-348EB8CA8D0D}" srcOrd="0" destOrd="0" presId="urn:microsoft.com/office/officeart/2008/layout/VerticalAccentList"/>
    <dgm:cxn modelId="{FED61470-0329-4F98-AB66-F08DF83DB4AB}" srcId="{88BB063A-5DA5-4858-8771-E2910625FE3F}" destId="{D8FFD257-3978-4E8F-A2C1-9AA14A701BFE}" srcOrd="4" destOrd="0" parTransId="{E2520894-160A-4F4C-953D-DACE51795F6E}" sibTransId="{0DEEC87F-1B79-4F73-8E4B-A0821B118107}"/>
    <dgm:cxn modelId="{910074F5-83BB-4E75-9B3D-D6B79CF6E3D1}" srcId="{88BB063A-5DA5-4858-8771-E2910625FE3F}" destId="{488256B3-A3D0-411C-8108-F02131DE50D9}" srcOrd="3" destOrd="0" parTransId="{311A7B58-F650-412E-A997-971C968023B5}" sibTransId="{78D88E51-D096-4D93-A3A5-086250360F9E}"/>
    <dgm:cxn modelId="{3AEC727D-ABAB-4667-8DE1-D79106FDC467}" type="presOf" srcId="{56EFD6AA-E5C6-4A47-9E66-3970CF40B77F}" destId="{F6D0414C-A5B8-4BBB-AD07-D556EDA94512}" srcOrd="0" destOrd="0" presId="urn:microsoft.com/office/officeart/2008/layout/VerticalAccentList"/>
    <dgm:cxn modelId="{3D20D301-CC41-44AB-B755-E2E8AE58893E}" type="presOf" srcId="{D8FFD257-3978-4E8F-A2C1-9AA14A701BFE}" destId="{58AAE7FE-EFF0-4055-AD11-2D95084B1939}" srcOrd="0" destOrd="0" presId="urn:microsoft.com/office/officeart/2008/layout/VerticalAccentList"/>
    <dgm:cxn modelId="{0F296DAF-BDF8-4BAE-B9B8-62638483DF19}" srcId="{88BB063A-5DA5-4858-8771-E2910625FE3F}" destId="{1943CCF1-8408-45D6-BD32-EE4C8778EBD5}" srcOrd="1" destOrd="0" parTransId="{B6219D14-29A4-4767-8967-B68D372524BA}" sibTransId="{9400D77B-7683-4974-9E52-566247197BAF}"/>
    <dgm:cxn modelId="{74F82557-AAE2-4F08-B6D6-3E3A25AF43AF}" type="presOf" srcId="{88BB063A-5DA5-4858-8771-E2910625FE3F}" destId="{D0912B96-B026-4719-AF30-8B93D892B8E1}" srcOrd="0" destOrd="0" presId="urn:microsoft.com/office/officeart/2008/layout/VerticalAccentList"/>
    <dgm:cxn modelId="{FD7BBC67-0F86-4FFD-BFBD-3956F330F82C}" srcId="{88BB063A-5DA5-4858-8771-E2910625FE3F}" destId="{B5558B84-BE62-4DBF-B7D1-C912DA588445}" srcOrd="2" destOrd="0" parTransId="{49EB16EA-9FA5-4C0D-8A9C-71193A50556F}" sibTransId="{08E349DE-3DBF-4B94-8D20-89F618E130D5}"/>
    <dgm:cxn modelId="{785AC09C-4A2E-4A4D-B96B-CC35BCB75CFF}" type="presOf" srcId="{B5558B84-BE62-4DBF-B7D1-C912DA588445}" destId="{677711F1-5AAC-42EA-B242-76ED13FF918D}" srcOrd="0" destOrd="0" presId="urn:microsoft.com/office/officeart/2008/layout/VerticalAccentList"/>
    <dgm:cxn modelId="{060405F2-8820-4A43-8735-A5A9B87CA6FE}" type="presParOf" srcId="{D0912B96-B026-4719-AF30-8B93D892B8E1}" destId="{6678127C-F6FD-4779-BFF4-E5EFFB967EB3}" srcOrd="0" destOrd="0" presId="urn:microsoft.com/office/officeart/2008/layout/VerticalAccentList"/>
    <dgm:cxn modelId="{A24769EF-E2C3-4D2E-86BC-52AE079F653C}" type="presParOf" srcId="{6678127C-F6FD-4779-BFF4-E5EFFB967EB3}" destId="{F6D0414C-A5B8-4BBB-AD07-D556EDA94512}" srcOrd="0" destOrd="0" presId="urn:microsoft.com/office/officeart/2008/layout/VerticalAccentList"/>
    <dgm:cxn modelId="{CFBD6578-9836-4F12-9DE8-74AC3E2A53DC}" type="presParOf" srcId="{D0912B96-B026-4719-AF30-8B93D892B8E1}" destId="{D4981C70-D09E-432E-BAB1-853BD8E93D47}" srcOrd="1" destOrd="0" presId="urn:microsoft.com/office/officeart/2008/layout/VerticalAccentList"/>
    <dgm:cxn modelId="{41D0E199-68AF-42D7-9049-54DC00208CAC}" type="presParOf" srcId="{D4981C70-D09E-432E-BAB1-853BD8E93D47}" destId="{BB9BBA07-4F75-45F9-B7B1-360AC781E1C2}" srcOrd="0" destOrd="0" presId="urn:microsoft.com/office/officeart/2008/layout/VerticalAccentList"/>
    <dgm:cxn modelId="{4F91FC60-FC4F-4CE3-850B-A136739EBD82}" type="presParOf" srcId="{D4981C70-D09E-432E-BAB1-853BD8E93D47}" destId="{2D81F743-B106-4264-8FC7-2571E6327B2C}" srcOrd="1" destOrd="0" presId="urn:microsoft.com/office/officeart/2008/layout/VerticalAccentList"/>
    <dgm:cxn modelId="{9E189E26-3F60-488E-B0A4-874D3B2407ED}" type="presParOf" srcId="{D4981C70-D09E-432E-BAB1-853BD8E93D47}" destId="{1E64153E-2E5D-471D-8B68-59A81C5169F0}" srcOrd="2" destOrd="0" presId="urn:microsoft.com/office/officeart/2008/layout/VerticalAccentList"/>
    <dgm:cxn modelId="{82B2DE1A-09DF-4065-82DB-1F4FC12EB5E1}" type="presParOf" srcId="{D4981C70-D09E-432E-BAB1-853BD8E93D47}" destId="{71FDCE83-79EA-42BD-B0D0-160C545A3D29}" srcOrd="3" destOrd="0" presId="urn:microsoft.com/office/officeart/2008/layout/VerticalAccentList"/>
    <dgm:cxn modelId="{5422703A-BB61-474F-A7E0-96DF7902FE70}" type="presParOf" srcId="{D4981C70-D09E-432E-BAB1-853BD8E93D47}" destId="{74BF3B8D-7E82-4A92-BD0C-07400957D5E3}" srcOrd="4" destOrd="0" presId="urn:microsoft.com/office/officeart/2008/layout/VerticalAccentList"/>
    <dgm:cxn modelId="{146924FE-DB19-4C30-9A22-97147B16DC85}" type="presParOf" srcId="{D4981C70-D09E-432E-BAB1-853BD8E93D47}" destId="{3354E868-4F0E-49FA-A2AB-D94EDDEEA81C}" srcOrd="5" destOrd="0" presId="urn:microsoft.com/office/officeart/2008/layout/VerticalAccentList"/>
    <dgm:cxn modelId="{2882D6A6-FDD8-4F95-972C-68D08785BE8A}" type="presParOf" srcId="{D4981C70-D09E-432E-BAB1-853BD8E93D47}" destId="{E3ADB611-BB54-4485-8F2D-A9EBF7EFB8F3}" srcOrd="6" destOrd="0" presId="urn:microsoft.com/office/officeart/2008/layout/VerticalAccentList"/>
    <dgm:cxn modelId="{BA14A080-25A6-455C-85D8-905B13DCBC4C}" type="presParOf" srcId="{D0912B96-B026-4719-AF30-8B93D892B8E1}" destId="{97D56849-C043-4821-8D62-042AC9A79ACE}" srcOrd="2" destOrd="0" presId="urn:microsoft.com/office/officeart/2008/layout/VerticalAccentList"/>
    <dgm:cxn modelId="{4EB79A26-FB09-47AA-844B-86001664D7F9}" type="presParOf" srcId="{D0912B96-B026-4719-AF30-8B93D892B8E1}" destId="{45595A4F-191C-4067-8607-09029CC5E3B7}" srcOrd="3" destOrd="0" presId="urn:microsoft.com/office/officeart/2008/layout/VerticalAccentList"/>
    <dgm:cxn modelId="{CA503281-6D54-493C-88CA-387843678327}" type="presParOf" srcId="{45595A4F-191C-4067-8607-09029CC5E3B7}" destId="{BB0DEF5D-FF03-4845-B5A1-0FCDBD35AED3}" srcOrd="0" destOrd="0" presId="urn:microsoft.com/office/officeart/2008/layout/VerticalAccentList"/>
    <dgm:cxn modelId="{20324F6E-C901-4D74-8E16-AB5036D79B3E}" type="presParOf" srcId="{D0912B96-B026-4719-AF30-8B93D892B8E1}" destId="{F62E886C-A1FA-4611-AC0D-A63002980D2E}" srcOrd="4" destOrd="0" presId="urn:microsoft.com/office/officeart/2008/layout/VerticalAccentList"/>
    <dgm:cxn modelId="{5ACB4249-A37E-4ACB-82AC-33F845EEC0EA}" type="presParOf" srcId="{F62E886C-A1FA-4611-AC0D-A63002980D2E}" destId="{5A03F28A-4091-467E-B00E-B8F14D742B46}" srcOrd="0" destOrd="0" presId="urn:microsoft.com/office/officeart/2008/layout/VerticalAccentList"/>
    <dgm:cxn modelId="{E121A760-8106-4E53-B94E-4DF7BBC9108A}" type="presParOf" srcId="{F62E886C-A1FA-4611-AC0D-A63002980D2E}" destId="{D989FA89-14F0-4AC5-86E4-72DB0901BA4F}" srcOrd="1" destOrd="0" presId="urn:microsoft.com/office/officeart/2008/layout/VerticalAccentList"/>
    <dgm:cxn modelId="{C9EE5522-40BC-4A31-8EC5-19760D077CD0}" type="presParOf" srcId="{F62E886C-A1FA-4611-AC0D-A63002980D2E}" destId="{9D0FD66B-DFE6-4D30-A6BA-E61C9EFB74FD}" srcOrd="2" destOrd="0" presId="urn:microsoft.com/office/officeart/2008/layout/VerticalAccentList"/>
    <dgm:cxn modelId="{E59127B9-AA6A-4987-9276-D9E808DA453A}" type="presParOf" srcId="{F62E886C-A1FA-4611-AC0D-A63002980D2E}" destId="{4BDEA0F3-2D31-424E-8E36-A13F269A20DE}" srcOrd="3" destOrd="0" presId="urn:microsoft.com/office/officeart/2008/layout/VerticalAccentList"/>
    <dgm:cxn modelId="{C69FAEB0-8CED-4468-A324-E43BC398061B}" type="presParOf" srcId="{F62E886C-A1FA-4611-AC0D-A63002980D2E}" destId="{75158B40-80BC-4711-9558-ADC51F00F053}" srcOrd="4" destOrd="0" presId="urn:microsoft.com/office/officeart/2008/layout/VerticalAccentList"/>
    <dgm:cxn modelId="{EC16BD28-19EE-48BE-8E60-C2E96BAF1BF8}" type="presParOf" srcId="{F62E886C-A1FA-4611-AC0D-A63002980D2E}" destId="{BDA09103-83EA-4B0D-B47A-045DFEF932C0}" srcOrd="5" destOrd="0" presId="urn:microsoft.com/office/officeart/2008/layout/VerticalAccentList"/>
    <dgm:cxn modelId="{8BA40A30-9305-4689-8021-6639EB61D10F}" type="presParOf" srcId="{F62E886C-A1FA-4611-AC0D-A63002980D2E}" destId="{74D0C9BC-381F-4F61-A8D0-D2B2CFE4250A}" srcOrd="6" destOrd="0" presId="urn:microsoft.com/office/officeart/2008/layout/VerticalAccentList"/>
    <dgm:cxn modelId="{FDFDC250-E57B-4869-B4B1-BB23394B7949}" type="presParOf" srcId="{D0912B96-B026-4719-AF30-8B93D892B8E1}" destId="{69DB34AF-88B6-4B21-AB32-B06563B99A4E}" srcOrd="5" destOrd="0" presId="urn:microsoft.com/office/officeart/2008/layout/VerticalAccentList"/>
    <dgm:cxn modelId="{5E71CC31-8884-48E3-827B-1FBAEB57EAE8}" type="presParOf" srcId="{D0912B96-B026-4719-AF30-8B93D892B8E1}" destId="{93E15435-004E-41D6-9FEF-0F26C1EA0431}" srcOrd="6" destOrd="0" presId="urn:microsoft.com/office/officeart/2008/layout/VerticalAccentList"/>
    <dgm:cxn modelId="{BB836B19-B849-406F-B587-47768315BC9D}" type="presParOf" srcId="{93E15435-004E-41D6-9FEF-0F26C1EA0431}" destId="{677711F1-5AAC-42EA-B242-76ED13FF918D}" srcOrd="0" destOrd="0" presId="urn:microsoft.com/office/officeart/2008/layout/VerticalAccentList"/>
    <dgm:cxn modelId="{BE02DD3A-7348-43B1-ABB4-E429C266107F}" type="presParOf" srcId="{D0912B96-B026-4719-AF30-8B93D892B8E1}" destId="{16746C2C-31F9-4D71-BAF7-9EB4EDC3E678}" srcOrd="7" destOrd="0" presId="urn:microsoft.com/office/officeart/2008/layout/VerticalAccentList"/>
    <dgm:cxn modelId="{0B92BB69-F4CB-4C8C-AA5C-145D25C9A3F8}" type="presParOf" srcId="{16746C2C-31F9-4D71-BAF7-9EB4EDC3E678}" destId="{115BFD7B-7462-4398-BAA6-E4DE51193311}" srcOrd="0" destOrd="0" presId="urn:microsoft.com/office/officeart/2008/layout/VerticalAccentList"/>
    <dgm:cxn modelId="{B2C94B6A-5B36-4125-AFE0-4C64E8352345}" type="presParOf" srcId="{16746C2C-31F9-4D71-BAF7-9EB4EDC3E678}" destId="{9564EAF9-61D1-4593-B202-B943EB7069E8}" srcOrd="1" destOrd="0" presId="urn:microsoft.com/office/officeart/2008/layout/VerticalAccentList"/>
    <dgm:cxn modelId="{2B8FF779-4909-4649-A05A-F1043C90A6F9}" type="presParOf" srcId="{16746C2C-31F9-4D71-BAF7-9EB4EDC3E678}" destId="{82DB5956-9E99-4375-B162-02D4A399301C}" srcOrd="2" destOrd="0" presId="urn:microsoft.com/office/officeart/2008/layout/VerticalAccentList"/>
    <dgm:cxn modelId="{854B079C-310B-4DE4-89B2-0771D7C95A50}" type="presParOf" srcId="{16746C2C-31F9-4D71-BAF7-9EB4EDC3E678}" destId="{585E3D0A-D6AE-4816-8B36-C585BA479D60}" srcOrd="3" destOrd="0" presId="urn:microsoft.com/office/officeart/2008/layout/VerticalAccentList"/>
    <dgm:cxn modelId="{6AD0E665-D51D-424C-A2E9-812D7125030F}" type="presParOf" srcId="{16746C2C-31F9-4D71-BAF7-9EB4EDC3E678}" destId="{80C936CC-A8BF-4149-8110-9AFD1F008E27}" srcOrd="4" destOrd="0" presId="urn:microsoft.com/office/officeart/2008/layout/VerticalAccentList"/>
    <dgm:cxn modelId="{EB4587FF-F0E0-4106-B820-3D602C97E5C2}" type="presParOf" srcId="{16746C2C-31F9-4D71-BAF7-9EB4EDC3E678}" destId="{4DF66F8C-A8A3-48F4-93F2-07AA0E9F91EF}" srcOrd="5" destOrd="0" presId="urn:microsoft.com/office/officeart/2008/layout/VerticalAccentList"/>
    <dgm:cxn modelId="{50723881-1113-4E32-A574-EEF4C838ED96}" type="presParOf" srcId="{16746C2C-31F9-4D71-BAF7-9EB4EDC3E678}" destId="{C8107EE6-9B77-4373-8603-3C748EB11B26}" srcOrd="6" destOrd="0" presId="urn:microsoft.com/office/officeart/2008/layout/VerticalAccentList"/>
    <dgm:cxn modelId="{E6C1D228-F9A9-4E0A-B489-4D3C826F8464}" type="presParOf" srcId="{D0912B96-B026-4719-AF30-8B93D892B8E1}" destId="{312CBE6A-578D-4410-9EA8-65467526F400}" srcOrd="8" destOrd="0" presId="urn:microsoft.com/office/officeart/2008/layout/VerticalAccentList"/>
    <dgm:cxn modelId="{1A355AF8-A3C2-480D-ACDE-0258D165A47C}" type="presParOf" srcId="{D0912B96-B026-4719-AF30-8B93D892B8E1}" destId="{E86ECFEF-2BFD-406A-8F02-0F9ECCEB030B}" srcOrd="9" destOrd="0" presId="urn:microsoft.com/office/officeart/2008/layout/VerticalAccentList"/>
    <dgm:cxn modelId="{9FE05D38-E97A-4375-B568-39093D89EF0A}" type="presParOf" srcId="{E86ECFEF-2BFD-406A-8F02-0F9ECCEB030B}" destId="{69EA4E7C-BCF6-4951-8043-348EB8CA8D0D}" srcOrd="0" destOrd="0" presId="urn:microsoft.com/office/officeart/2008/layout/VerticalAccentList"/>
    <dgm:cxn modelId="{41DB622A-90A9-4F76-B3F7-2B59E7134B00}" type="presParOf" srcId="{D0912B96-B026-4719-AF30-8B93D892B8E1}" destId="{153B837D-1CB1-4017-95E3-792C7157BC60}" srcOrd="10" destOrd="0" presId="urn:microsoft.com/office/officeart/2008/layout/VerticalAccentList"/>
    <dgm:cxn modelId="{38D69BC6-A4E4-4A20-9D5A-7B630738E78B}" type="presParOf" srcId="{153B837D-1CB1-4017-95E3-792C7157BC60}" destId="{DBF09424-EB64-4A60-8283-2FE9DA147066}" srcOrd="0" destOrd="0" presId="urn:microsoft.com/office/officeart/2008/layout/VerticalAccentList"/>
    <dgm:cxn modelId="{295DDF2D-08E0-4EDD-9735-FAE4F1C293D3}" type="presParOf" srcId="{153B837D-1CB1-4017-95E3-792C7157BC60}" destId="{0FF9C861-1ED0-4C9E-9CB5-38F83EAA07A6}" srcOrd="1" destOrd="0" presId="urn:microsoft.com/office/officeart/2008/layout/VerticalAccentList"/>
    <dgm:cxn modelId="{B2AF6B9D-B8E9-4BA5-92CD-0942FF1C84C2}" type="presParOf" srcId="{153B837D-1CB1-4017-95E3-792C7157BC60}" destId="{E583B500-46B0-44C6-A0BE-A7D3C4BE028D}" srcOrd="2" destOrd="0" presId="urn:microsoft.com/office/officeart/2008/layout/VerticalAccentList"/>
    <dgm:cxn modelId="{5BDDB65A-7457-435A-A6DD-F5F30D308481}" type="presParOf" srcId="{153B837D-1CB1-4017-95E3-792C7157BC60}" destId="{9A1346FD-0192-4F5B-9CD1-00D6C96C9FA7}" srcOrd="3" destOrd="0" presId="urn:microsoft.com/office/officeart/2008/layout/VerticalAccentList"/>
    <dgm:cxn modelId="{6A8086D2-75E6-4BED-9A09-4DD1C409B0B7}" type="presParOf" srcId="{153B837D-1CB1-4017-95E3-792C7157BC60}" destId="{0C180AB0-3109-4925-9F1C-F56358D72714}" srcOrd="4" destOrd="0" presId="urn:microsoft.com/office/officeart/2008/layout/VerticalAccentList"/>
    <dgm:cxn modelId="{4415C813-2F13-4856-B6AA-DF70552099B7}" type="presParOf" srcId="{153B837D-1CB1-4017-95E3-792C7157BC60}" destId="{25B0A0E5-BD16-471B-8223-A914FA9154AC}" srcOrd="5" destOrd="0" presId="urn:microsoft.com/office/officeart/2008/layout/VerticalAccentList"/>
    <dgm:cxn modelId="{E33B96C3-DE76-4B88-A911-CD0CBFBF91D4}" type="presParOf" srcId="{153B837D-1CB1-4017-95E3-792C7157BC60}" destId="{AC7025AA-57C7-4CEE-80CE-FB4BEED2CB05}" srcOrd="6" destOrd="0" presId="urn:microsoft.com/office/officeart/2008/layout/VerticalAccentList"/>
    <dgm:cxn modelId="{66E652F5-8749-4BE6-9F61-C056A9636B84}" type="presParOf" srcId="{D0912B96-B026-4719-AF30-8B93D892B8E1}" destId="{8D13D65D-9BEB-4693-9B05-3F6A7DBE1C6D}" srcOrd="11" destOrd="0" presId="urn:microsoft.com/office/officeart/2008/layout/VerticalAccentList"/>
    <dgm:cxn modelId="{DFE49476-2B36-4BB7-915A-3945FD852654}" type="presParOf" srcId="{D0912B96-B026-4719-AF30-8B93D892B8E1}" destId="{9950ABC1-3A87-4D21-B564-948C5AEA99D2}" srcOrd="12" destOrd="0" presId="urn:microsoft.com/office/officeart/2008/layout/VerticalAccentList"/>
    <dgm:cxn modelId="{D4A4112F-7EF4-4EEB-948A-588B872845FA}" type="presParOf" srcId="{9950ABC1-3A87-4D21-B564-948C5AEA99D2}" destId="{58AAE7FE-EFF0-4055-AD11-2D95084B1939}" srcOrd="0" destOrd="0" presId="urn:microsoft.com/office/officeart/2008/layout/VerticalAccentList"/>
    <dgm:cxn modelId="{35B35BE2-040B-433B-970F-ED2F2641FED5}" type="presParOf" srcId="{D0912B96-B026-4719-AF30-8B93D892B8E1}" destId="{EEAD3EDD-A178-4B73-8882-8FB4FDE8C30F}" srcOrd="13" destOrd="0" presId="urn:microsoft.com/office/officeart/2008/layout/VerticalAccentList"/>
    <dgm:cxn modelId="{C7F121E4-0EDD-48D8-8693-D4A3DEC7EA2C}" type="presParOf" srcId="{EEAD3EDD-A178-4B73-8882-8FB4FDE8C30F}" destId="{460F1C67-67BA-4041-9A90-827D80E172AE}" srcOrd="0" destOrd="0" presId="urn:microsoft.com/office/officeart/2008/layout/VerticalAccentList"/>
    <dgm:cxn modelId="{8ACBFDBA-14D1-44A6-A87B-CA1360C61A60}" type="presParOf" srcId="{EEAD3EDD-A178-4B73-8882-8FB4FDE8C30F}" destId="{29E83E0C-08E1-4C75-A58A-45BBDA354F08}" srcOrd="1" destOrd="0" presId="urn:microsoft.com/office/officeart/2008/layout/VerticalAccentList"/>
    <dgm:cxn modelId="{E5031906-F862-47EF-B444-9827B79D9335}" type="presParOf" srcId="{EEAD3EDD-A178-4B73-8882-8FB4FDE8C30F}" destId="{6D5AC567-F3F7-4532-9A2C-8C04B35C50DF}" srcOrd="2" destOrd="0" presId="urn:microsoft.com/office/officeart/2008/layout/VerticalAccentList"/>
    <dgm:cxn modelId="{171BD49D-ADEC-48AB-855F-02C82C5E4A93}" type="presParOf" srcId="{EEAD3EDD-A178-4B73-8882-8FB4FDE8C30F}" destId="{55792960-6F12-4BDE-8A7B-3F9734703242}" srcOrd="3" destOrd="0" presId="urn:microsoft.com/office/officeart/2008/layout/VerticalAccentList"/>
    <dgm:cxn modelId="{0B898CE2-A4EB-469A-83DA-745E2B7ED146}" type="presParOf" srcId="{EEAD3EDD-A178-4B73-8882-8FB4FDE8C30F}" destId="{CC6A546E-A71C-4D32-BA3E-2ABD38A9C6A9}" srcOrd="4" destOrd="0" presId="urn:microsoft.com/office/officeart/2008/layout/VerticalAccentList"/>
    <dgm:cxn modelId="{740244F9-C84B-4688-B668-CD799EE76041}" type="presParOf" srcId="{EEAD3EDD-A178-4B73-8882-8FB4FDE8C30F}" destId="{4FA17D84-7A48-4A0C-8A6D-3DD844441094}" srcOrd="5" destOrd="0" presId="urn:microsoft.com/office/officeart/2008/layout/VerticalAccentList"/>
    <dgm:cxn modelId="{A42AEE1D-24AA-4C7D-8FAB-4AEC288D2B54}" type="presParOf" srcId="{EEAD3EDD-A178-4B73-8882-8FB4FDE8C30F}" destId="{7B1E9798-CE6C-4CB0-BBDC-3DCA6F8EB987}" srcOrd="6" destOrd="0" presId="urn:microsoft.com/office/officeart/2008/layout/VerticalAccentList"/>
    <dgm:cxn modelId="{E37D075B-D23A-4D76-A592-20B8380C859B}" type="presParOf" srcId="{D0912B96-B026-4719-AF30-8B93D892B8E1}" destId="{8836DE16-A0A7-4D13-9B09-6F1283DC529A}" srcOrd="14" destOrd="0" presId="urn:microsoft.com/office/officeart/2008/layout/VerticalAccentList"/>
    <dgm:cxn modelId="{5C34CE42-81E5-4306-9384-A832608451FB}" type="presParOf" srcId="{D0912B96-B026-4719-AF30-8B93D892B8E1}" destId="{DD16241C-00C8-4D45-BC60-9F06EA86C471}" srcOrd="15" destOrd="0" presId="urn:microsoft.com/office/officeart/2008/layout/VerticalAccentList"/>
    <dgm:cxn modelId="{5506A46A-22ED-4286-90DD-A9CD5FBB5CFB}" type="presParOf" srcId="{DD16241C-00C8-4D45-BC60-9F06EA86C471}" destId="{76ECC102-B5B6-43D7-94D9-FE3183A93E7B}" srcOrd="0" destOrd="0" presId="urn:microsoft.com/office/officeart/2008/layout/VerticalAccentList"/>
    <dgm:cxn modelId="{FA6730BA-C5E5-4220-B681-CC896E7C8A48}" type="presParOf" srcId="{D0912B96-B026-4719-AF30-8B93D892B8E1}" destId="{8F5C2777-EAFF-4EF0-9103-7DA717C15FD4}" srcOrd="16" destOrd="0" presId="urn:microsoft.com/office/officeart/2008/layout/VerticalAccentList"/>
    <dgm:cxn modelId="{98E3C541-2168-483F-A68A-2C3F3D650EC8}" type="presParOf" srcId="{8F5C2777-EAFF-4EF0-9103-7DA717C15FD4}" destId="{740EC82E-2886-4B57-870A-6D13E5D10EDC}" srcOrd="0" destOrd="0" presId="urn:microsoft.com/office/officeart/2008/layout/VerticalAccentList"/>
    <dgm:cxn modelId="{6E41DB47-1291-48FE-A3B2-1060C581EC22}" type="presParOf" srcId="{8F5C2777-EAFF-4EF0-9103-7DA717C15FD4}" destId="{DD4A177D-E7F3-4BEC-9875-58ED9F5018EA}" srcOrd="1" destOrd="0" presId="urn:microsoft.com/office/officeart/2008/layout/VerticalAccentList"/>
    <dgm:cxn modelId="{A2AE0D20-758D-4AE3-B280-4638E36C423A}" type="presParOf" srcId="{8F5C2777-EAFF-4EF0-9103-7DA717C15FD4}" destId="{CF4A99E9-B650-4A32-BD56-9766A5949C0D}" srcOrd="2" destOrd="0" presId="urn:microsoft.com/office/officeart/2008/layout/VerticalAccentList"/>
    <dgm:cxn modelId="{82FFF316-BB8C-49F3-9743-11494C656C01}" type="presParOf" srcId="{8F5C2777-EAFF-4EF0-9103-7DA717C15FD4}" destId="{75EF545A-BB5D-4FDF-8951-A1DEFD66D86D}" srcOrd="3" destOrd="0" presId="urn:microsoft.com/office/officeart/2008/layout/VerticalAccentList"/>
    <dgm:cxn modelId="{DD2BB45C-6099-496A-9999-0503E805DE9A}" type="presParOf" srcId="{8F5C2777-EAFF-4EF0-9103-7DA717C15FD4}" destId="{A829EDFF-396D-432B-9531-4189E2034996}" srcOrd="4" destOrd="0" presId="urn:microsoft.com/office/officeart/2008/layout/VerticalAccentList"/>
    <dgm:cxn modelId="{2946253B-F423-45FA-90D3-E3351AC66B4A}" type="presParOf" srcId="{8F5C2777-EAFF-4EF0-9103-7DA717C15FD4}" destId="{6CD9FF63-E2C1-40E9-824A-4B21DF5329B5}" srcOrd="5" destOrd="0" presId="urn:microsoft.com/office/officeart/2008/layout/VerticalAccentList"/>
    <dgm:cxn modelId="{E1E2CF23-38BD-417E-A398-AC32C379D7B5}" type="presParOf" srcId="{8F5C2777-EAFF-4EF0-9103-7DA717C15FD4}" destId="{D47B7E63-CDB9-4C70-9E7E-1154F6852216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B02306C-D6D9-4133-B6EE-56D13F174AC1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578ADE10-5EEF-4144-8518-DF9A8B1876C3}">
      <dgm:prSet phldrT="[Текст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307 хозяйствующих субъектов, торговая площадь 42902,0 кв. м. 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Обеспеченность превышает минимальный норматив в 1,7 раза</a:t>
          </a:r>
          <a:endParaRPr lang="ru-RU" sz="1800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64D6261-CA62-47FC-AC47-41D24858CBE4}" type="parTrans" cxnId="{8B47B993-C4C2-46B7-91D6-A3577FEC9A6F}">
      <dgm:prSet/>
      <dgm:spPr/>
      <dgm:t>
        <a:bodyPr/>
        <a:lstStyle/>
        <a:p>
          <a:endParaRPr lang="ru-RU"/>
        </a:p>
      </dgm:t>
    </dgm:pt>
    <dgm:pt modelId="{66664AB0-BB34-4FCD-A92D-653090F829FE}" type="sibTrans" cxnId="{8B47B993-C4C2-46B7-91D6-A3577FEC9A6F}">
      <dgm:prSet/>
      <dgm:spPr/>
      <dgm:t>
        <a:bodyPr/>
        <a:lstStyle/>
        <a:p>
          <a:endParaRPr lang="ru-RU"/>
        </a:p>
      </dgm:t>
    </dgm:pt>
    <dgm:pt modelId="{13E15BA1-8ED3-43FB-A834-D4D66C5DD395}">
      <dgm:prSet phldrT="[Текст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97 объектов общественного питания (из них 20 – столовые при учебных заведениях).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Обеспеченность уменьшилась на 5,8 процентов</a:t>
          </a:r>
          <a:endParaRPr lang="ru-RU" sz="1800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295D2B3-70FC-460A-BDAA-35DBABCA9CA3}" type="parTrans" cxnId="{D270591E-A77E-4B11-98A9-817C989495EC}">
      <dgm:prSet/>
      <dgm:spPr/>
      <dgm:t>
        <a:bodyPr/>
        <a:lstStyle/>
        <a:p>
          <a:endParaRPr lang="ru-RU"/>
        </a:p>
      </dgm:t>
    </dgm:pt>
    <dgm:pt modelId="{5CADE279-89E3-414B-81FC-07E55CE85D62}" type="sibTrans" cxnId="{D270591E-A77E-4B11-98A9-817C989495EC}">
      <dgm:prSet/>
      <dgm:spPr/>
      <dgm:t>
        <a:bodyPr/>
        <a:lstStyle/>
        <a:p>
          <a:endParaRPr lang="ru-RU"/>
        </a:p>
      </dgm:t>
    </dgm:pt>
    <dgm:pt modelId="{803F2303-7029-446B-8E00-90C6240FB330}">
      <dgm:prSet phldrT="[Текст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227 объектов бытовых услуг с 636 рабочими местами.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ru-RU" sz="1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Обеспеченность  увеличилась на 14,2 процента </a:t>
          </a:r>
          <a:endParaRPr lang="ru-RU" sz="1800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F59AE2F-6082-4DA1-85D9-FD933B56E6BF}" type="parTrans" cxnId="{E165ECBD-DA86-4EE2-B448-B3B0700FB0FB}">
      <dgm:prSet/>
      <dgm:spPr/>
      <dgm:t>
        <a:bodyPr/>
        <a:lstStyle/>
        <a:p>
          <a:endParaRPr lang="ru-RU"/>
        </a:p>
      </dgm:t>
    </dgm:pt>
    <dgm:pt modelId="{34E0C4EF-7F25-42D7-BE3E-8341B3E7E54E}" type="sibTrans" cxnId="{E165ECBD-DA86-4EE2-B448-B3B0700FB0FB}">
      <dgm:prSet/>
      <dgm:spPr/>
      <dgm:t>
        <a:bodyPr/>
        <a:lstStyle/>
        <a:p>
          <a:endParaRPr lang="ru-RU"/>
        </a:p>
      </dgm:t>
    </dgm:pt>
    <dgm:pt modelId="{8B93457C-9230-4B79-8A30-A1FCAFC130F1}" type="pres">
      <dgm:prSet presAssocID="{2B02306C-D6D9-4133-B6EE-56D13F174AC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F5C8F872-132F-48AA-99BF-D12418945797}" type="pres">
      <dgm:prSet presAssocID="{2B02306C-D6D9-4133-B6EE-56D13F174AC1}" presName="bkgdShp" presStyleLbl="alignAccFollowNode1" presStyleIdx="0" presStyleCnt="1"/>
      <dgm:spPr/>
    </dgm:pt>
    <dgm:pt modelId="{71F15CF9-617E-407F-B371-B03268F9FC8F}" type="pres">
      <dgm:prSet presAssocID="{2B02306C-D6D9-4133-B6EE-56D13F174AC1}" presName="linComp" presStyleCnt="0"/>
      <dgm:spPr/>
    </dgm:pt>
    <dgm:pt modelId="{B34DFD47-5528-43C0-A9B0-A9896A957E29}" type="pres">
      <dgm:prSet presAssocID="{578ADE10-5EEF-4144-8518-DF9A8B1876C3}" presName="compNode" presStyleCnt="0"/>
      <dgm:spPr/>
    </dgm:pt>
    <dgm:pt modelId="{E64775F5-98AE-4F55-8AA7-E4274F984E10}" type="pres">
      <dgm:prSet presAssocID="{578ADE10-5EEF-4144-8518-DF9A8B1876C3}" presName="node" presStyleLbl="node1" presStyleIdx="0" presStyleCnt="3" custScaleY="74243" custLinFactNeighborX="-4684" custLinFactNeighborY="-1218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FC37559-27B2-4BE9-8BA1-608BC0DD4C94}" type="pres">
      <dgm:prSet presAssocID="{578ADE10-5EEF-4144-8518-DF9A8B1876C3}" presName="invisiNode" presStyleLbl="node1" presStyleIdx="0" presStyleCnt="3"/>
      <dgm:spPr/>
    </dgm:pt>
    <dgm:pt modelId="{3441B8AF-35FA-463D-9AD5-E9F42FCBA979}" type="pres">
      <dgm:prSet presAssocID="{578ADE10-5EEF-4144-8518-DF9A8B1876C3}" presName="imagNode" presStyleLbl="fgImgPlace1" presStyleIdx="0" presStyleCnt="3" custScaleX="81994" custScaleY="110523" custLinFactNeighborX="-4549" custLinFactNeighborY="-1007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611452E9-0265-4F74-8B0C-6512C115FA6F}" type="pres">
      <dgm:prSet presAssocID="{66664AB0-BB34-4FCD-A92D-653090F829FE}" presName="sibTrans" presStyleLbl="sibTrans2D1" presStyleIdx="0" presStyleCnt="0"/>
      <dgm:spPr/>
      <dgm:t>
        <a:bodyPr/>
        <a:lstStyle/>
        <a:p>
          <a:endParaRPr lang="ru-RU"/>
        </a:p>
      </dgm:t>
    </dgm:pt>
    <dgm:pt modelId="{8ADD83AF-6C30-417B-B547-150E3FA4A047}" type="pres">
      <dgm:prSet presAssocID="{13E15BA1-8ED3-43FB-A834-D4D66C5DD395}" presName="compNode" presStyleCnt="0"/>
      <dgm:spPr/>
    </dgm:pt>
    <dgm:pt modelId="{A25716C9-5F36-411E-997C-0D0B5BFFF95C}" type="pres">
      <dgm:prSet presAssocID="{13E15BA1-8ED3-43FB-A834-D4D66C5DD395}" presName="node" presStyleLbl="node1" presStyleIdx="1" presStyleCnt="3" custScaleY="74589" custLinFactNeighborX="-159" custLinFactNeighborY="-1204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7EC3472-343B-416F-B293-56A6C6FADB25}" type="pres">
      <dgm:prSet presAssocID="{13E15BA1-8ED3-43FB-A834-D4D66C5DD395}" presName="invisiNode" presStyleLbl="node1" presStyleIdx="1" presStyleCnt="3"/>
      <dgm:spPr/>
    </dgm:pt>
    <dgm:pt modelId="{A681EE80-6132-4840-99B0-E1F032E2A579}" type="pres">
      <dgm:prSet presAssocID="{13E15BA1-8ED3-43FB-A834-D4D66C5DD395}" presName="imagNode" presStyleLbl="fgImgPlace1" presStyleIdx="1" presStyleCnt="3" custScaleX="86145" custScaleY="113495" custLinFactNeighborX="-1351" custLinFactNeighborY="-11025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AD137D61-DFBD-4859-B0F7-2FBE8E408EE0}" type="pres">
      <dgm:prSet presAssocID="{5CADE279-89E3-414B-81FC-07E55CE85D62}" presName="sibTrans" presStyleLbl="sibTrans2D1" presStyleIdx="0" presStyleCnt="0"/>
      <dgm:spPr/>
      <dgm:t>
        <a:bodyPr/>
        <a:lstStyle/>
        <a:p>
          <a:endParaRPr lang="ru-RU"/>
        </a:p>
      </dgm:t>
    </dgm:pt>
    <dgm:pt modelId="{233F7A29-C35B-4751-929E-A75242BBD5ED}" type="pres">
      <dgm:prSet presAssocID="{803F2303-7029-446B-8E00-90C6240FB330}" presName="compNode" presStyleCnt="0"/>
      <dgm:spPr/>
    </dgm:pt>
    <dgm:pt modelId="{91996A13-FF6B-4CE0-B798-FDD0B7F76329}" type="pres">
      <dgm:prSet presAssocID="{803F2303-7029-446B-8E00-90C6240FB330}" presName="node" presStyleLbl="node1" presStyleIdx="2" presStyleCnt="3" custScaleY="74367" custLinFactNeighborX="1774" custLinFactNeighborY="-1250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3A55C69-6D5F-47EA-8F8B-8FA241F5EF23}" type="pres">
      <dgm:prSet presAssocID="{803F2303-7029-446B-8E00-90C6240FB330}" presName="invisiNode" presStyleLbl="node1" presStyleIdx="2" presStyleCnt="3"/>
      <dgm:spPr/>
    </dgm:pt>
    <dgm:pt modelId="{799DDA5D-18D0-42B8-A2D0-94D2359F3CD8}" type="pres">
      <dgm:prSet presAssocID="{803F2303-7029-446B-8E00-90C6240FB330}" presName="imagNode" presStyleLbl="fgImgPlace1" presStyleIdx="2" presStyleCnt="3" custScaleX="86768" custScaleY="113886" custLinFactNeighborX="1845" custLinFactNeighborY="-9355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E165ECBD-DA86-4EE2-B448-B3B0700FB0FB}" srcId="{2B02306C-D6D9-4133-B6EE-56D13F174AC1}" destId="{803F2303-7029-446B-8E00-90C6240FB330}" srcOrd="2" destOrd="0" parTransId="{BF59AE2F-6082-4DA1-85D9-FD933B56E6BF}" sibTransId="{34E0C4EF-7F25-42D7-BE3E-8341B3E7E54E}"/>
    <dgm:cxn modelId="{3A726F4E-D222-420B-B9A4-BE147265822F}" type="presOf" srcId="{803F2303-7029-446B-8E00-90C6240FB330}" destId="{91996A13-FF6B-4CE0-B798-FDD0B7F76329}" srcOrd="0" destOrd="0" presId="urn:microsoft.com/office/officeart/2005/8/layout/pList2"/>
    <dgm:cxn modelId="{D270591E-A77E-4B11-98A9-817C989495EC}" srcId="{2B02306C-D6D9-4133-B6EE-56D13F174AC1}" destId="{13E15BA1-8ED3-43FB-A834-D4D66C5DD395}" srcOrd="1" destOrd="0" parTransId="{3295D2B3-70FC-460A-BDAA-35DBABCA9CA3}" sibTransId="{5CADE279-89E3-414B-81FC-07E55CE85D62}"/>
    <dgm:cxn modelId="{83CDF341-73D0-4EAF-94BA-E5687BA48B89}" type="presOf" srcId="{2B02306C-D6D9-4133-B6EE-56D13F174AC1}" destId="{8B93457C-9230-4B79-8A30-A1FCAFC130F1}" srcOrd="0" destOrd="0" presId="urn:microsoft.com/office/officeart/2005/8/layout/pList2"/>
    <dgm:cxn modelId="{8B210138-AAED-4144-97B8-3681AB3AAD5F}" type="presOf" srcId="{5CADE279-89E3-414B-81FC-07E55CE85D62}" destId="{AD137D61-DFBD-4859-B0F7-2FBE8E408EE0}" srcOrd="0" destOrd="0" presId="urn:microsoft.com/office/officeart/2005/8/layout/pList2"/>
    <dgm:cxn modelId="{FA1FD35E-7B2F-47C2-AEE0-86E46ADEE73B}" type="presOf" srcId="{578ADE10-5EEF-4144-8518-DF9A8B1876C3}" destId="{E64775F5-98AE-4F55-8AA7-E4274F984E10}" srcOrd="0" destOrd="0" presId="urn:microsoft.com/office/officeart/2005/8/layout/pList2"/>
    <dgm:cxn modelId="{0BFB273D-8676-41EC-A4CE-84EA69244743}" type="presOf" srcId="{66664AB0-BB34-4FCD-A92D-653090F829FE}" destId="{611452E9-0265-4F74-8B0C-6512C115FA6F}" srcOrd="0" destOrd="0" presId="urn:microsoft.com/office/officeart/2005/8/layout/pList2"/>
    <dgm:cxn modelId="{8F45D6FA-6442-43CF-9668-8CB78D4E3DB2}" type="presOf" srcId="{13E15BA1-8ED3-43FB-A834-D4D66C5DD395}" destId="{A25716C9-5F36-411E-997C-0D0B5BFFF95C}" srcOrd="0" destOrd="0" presId="urn:microsoft.com/office/officeart/2005/8/layout/pList2"/>
    <dgm:cxn modelId="{8B47B993-C4C2-46B7-91D6-A3577FEC9A6F}" srcId="{2B02306C-D6D9-4133-B6EE-56D13F174AC1}" destId="{578ADE10-5EEF-4144-8518-DF9A8B1876C3}" srcOrd="0" destOrd="0" parTransId="{664D6261-CA62-47FC-AC47-41D24858CBE4}" sibTransId="{66664AB0-BB34-4FCD-A92D-653090F829FE}"/>
    <dgm:cxn modelId="{5EC9EBCB-CEBC-4981-B398-CEB0213537FA}" type="presParOf" srcId="{8B93457C-9230-4B79-8A30-A1FCAFC130F1}" destId="{F5C8F872-132F-48AA-99BF-D12418945797}" srcOrd="0" destOrd="0" presId="urn:microsoft.com/office/officeart/2005/8/layout/pList2"/>
    <dgm:cxn modelId="{FB00789E-47F6-4C1A-AAC1-9E3981D376DA}" type="presParOf" srcId="{8B93457C-9230-4B79-8A30-A1FCAFC130F1}" destId="{71F15CF9-617E-407F-B371-B03268F9FC8F}" srcOrd="1" destOrd="0" presId="urn:microsoft.com/office/officeart/2005/8/layout/pList2"/>
    <dgm:cxn modelId="{162F1D8A-F049-4768-8D89-401EA9FB5E3D}" type="presParOf" srcId="{71F15CF9-617E-407F-B371-B03268F9FC8F}" destId="{B34DFD47-5528-43C0-A9B0-A9896A957E29}" srcOrd="0" destOrd="0" presId="urn:microsoft.com/office/officeart/2005/8/layout/pList2"/>
    <dgm:cxn modelId="{E0F1C45C-BFFA-4C6F-942D-1EAE9DF8195A}" type="presParOf" srcId="{B34DFD47-5528-43C0-A9B0-A9896A957E29}" destId="{E64775F5-98AE-4F55-8AA7-E4274F984E10}" srcOrd="0" destOrd="0" presId="urn:microsoft.com/office/officeart/2005/8/layout/pList2"/>
    <dgm:cxn modelId="{DCFFDA67-4FD0-411C-8F52-F65E8EB0E1FF}" type="presParOf" srcId="{B34DFD47-5528-43C0-A9B0-A9896A957E29}" destId="{4FC37559-27B2-4BE9-8BA1-608BC0DD4C94}" srcOrd="1" destOrd="0" presId="urn:microsoft.com/office/officeart/2005/8/layout/pList2"/>
    <dgm:cxn modelId="{D4F55EAE-EE52-4F7D-8153-FB366AF79A49}" type="presParOf" srcId="{B34DFD47-5528-43C0-A9B0-A9896A957E29}" destId="{3441B8AF-35FA-463D-9AD5-E9F42FCBA979}" srcOrd="2" destOrd="0" presId="urn:microsoft.com/office/officeart/2005/8/layout/pList2"/>
    <dgm:cxn modelId="{F7B972C4-2D31-4A3D-806F-421667E212FA}" type="presParOf" srcId="{71F15CF9-617E-407F-B371-B03268F9FC8F}" destId="{611452E9-0265-4F74-8B0C-6512C115FA6F}" srcOrd="1" destOrd="0" presId="urn:microsoft.com/office/officeart/2005/8/layout/pList2"/>
    <dgm:cxn modelId="{B621CF51-B4C9-4108-BED4-A4CF91C8C686}" type="presParOf" srcId="{71F15CF9-617E-407F-B371-B03268F9FC8F}" destId="{8ADD83AF-6C30-417B-B547-150E3FA4A047}" srcOrd="2" destOrd="0" presId="urn:microsoft.com/office/officeart/2005/8/layout/pList2"/>
    <dgm:cxn modelId="{73D559DC-9893-40C0-BA3A-35AF7431F1CD}" type="presParOf" srcId="{8ADD83AF-6C30-417B-B547-150E3FA4A047}" destId="{A25716C9-5F36-411E-997C-0D0B5BFFF95C}" srcOrd="0" destOrd="0" presId="urn:microsoft.com/office/officeart/2005/8/layout/pList2"/>
    <dgm:cxn modelId="{3A95DE57-CFCA-4F77-A59A-1AE4C4FA40E4}" type="presParOf" srcId="{8ADD83AF-6C30-417B-B547-150E3FA4A047}" destId="{77EC3472-343B-416F-B293-56A6C6FADB25}" srcOrd="1" destOrd="0" presId="urn:microsoft.com/office/officeart/2005/8/layout/pList2"/>
    <dgm:cxn modelId="{2538D308-4799-4A41-98C8-E2BC4B6E3D7C}" type="presParOf" srcId="{8ADD83AF-6C30-417B-B547-150E3FA4A047}" destId="{A681EE80-6132-4840-99B0-E1F032E2A579}" srcOrd="2" destOrd="0" presId="urn:microsoft.com/office/officeart/2005/8/layout/pList2"/>
    <dgm:cxn modelId="{13606BB3-6F11-47A5-B9B9-120A7A74DE5A}" type="presParOf" srcId="{71F15CF9-617E-407F-B371-B03268F9FC8F}" destId="{AD137D61-DFBD-4859-B0F7-2FBE8E408EE0}" srcOrd="3" destOrd="0" presId="urn:microsoft.com/office/officeart/2005/8/layout/pList2"/>
    <dgm:cxn modelId="{727EDBAC-9CAD-4633-98C8-D9D18F9DA114}" type="presParOf" srcId="{71F15CF9-617E-407F-B371-B03268F9FC8F}" destId="{233F7A29-C35B-4751-929E-A75242BBD5ED}" srcOrd="4" destOrd="0" presId="urn:microsoft.com/office/officeart/2005/8/layout/pList2"/>
    <dgm:cxn modelId="{CEB54504-D744-4DF8-BCCE-1328B073FAB9}" type="presParOf" srcId="{233F7A29-C35B-4751-929E-A75242BBD5ED}" destId="{91996A13-FF6B-4CE0-B798-FDD0B7F76329}" srcOrd="0" destOrd="0" presId="urn:microsoft.com/office/officeart/2005/8/layout/pList2"/>
    <dgm:cxn modelId="{565216F0-0A46-4EB6-A69F-21A38EFB2EB1}" type="presParOf" srcId="{233F7A29-C35B-4751-929E-A75242BBD5ED}" destId="{63A55C69-6D5F-47EA-8F8B-8FA241F5EF23}" srcOrd="1" destOrd="0" presId="urn:microsoft.com/office/officeart/2005/8/layout/pList2"/>
    <dgm:cxn modelId="{97791C9C-24AE-40E7-9185-B6A5563717C5}" type="presParOf" srcId="{233F7A29-C35B-4751-929E-A75242BBD5ED}" destId="{799DDA5D-18D0-42B8-A2D0-94D2359F3CD8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9C951B6-1E43-49CA-8A6D-7CC647E8033E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0F4D4072-9C04-4F3A-813B-3BEF2D49DECD}">
      <dgm:prSet custT="1"/>
      <dgm:spPr/>
      <dgm:t>
        <a:bodyPr/>
        <a:lstStyle/>
        <a:p>
          <a:pPr rtl="0"/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Проекты «Социальная цена», «Социальная полка», «Цены снижены», в рамках которых реализация социально значимых продуктов с низкой торговой надбавкой. Участвуют 35 торговых объектов.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487DD06-AEB8-47F5-9548-F535438A19D0}" type="parTrans" cxnId="{38B4F5B6-0FB5-4F02-9E3F-6AA234322B50}">
      <dgm:prSet/>
      <dgm:spPr/>
      <dgm:t>
        <a:bodyPr/>
        <a:lstStyle/>
        <a:p>
          <a:endParaRPr lang="ru-RU" sz="1800"/>
        </a:p>
      </dgm:t>
    </dgm:pt>
    <dgm:pt modelId="{7F31EB31-F653-4289-A40E-CAE1840650C0}" type="sibTrans" cxnId="{38B4F5B6-0FB5-4F02-9E3F-6AA234322B50}">
      <dgm:prSet/>
      <dgm:spPr/>
      <dgm:t>
        <a:bodyPr/>
        <a:lstStyle/>
        <a:p>
          <a:endParaRPr lang="ru-RU" sz="1800"/>
        </a:p>
      </dgm:t>
    </dgm:pt>
    <dgm:pt modelId="{93A8828F-2451-4787-9DDD-427F07B7D7B2}">
      <dgm:prSet custT="1"/>
      <dgm:spPr/>
      <dgm:t>
        <a:bodyPr/>
        <a:lstStyle/>
        <a:p>
          <a:pPr rtl="0"/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Развитие ярмарочной торговли: проведено 85 ярмарок, в т.ч. 67- сезонные, 3 – постоянно действующих, 15 - выходного дня.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9EAF00F-C0E9-4DA0-B074-3A2450A0F41E}" type="parTrans" cxnId="{6B87A0D2-62DC-4D57-836F-1BDB3F7DB750}">
      <dgm:prSet/>
      <dgm:spPr/>
      <dgm:t>
        <a:bodyPr/>
        <a:lstStyle/>
        <a:p>
          <a:endParaRPr lang="ru-RU" sz="1800"/>
        </a:p>
      </dgm:t>
    </dgm:pt>
    <dgm:pt modelId="{2BD0845B-9E7E-4C98-BE41-355CC4BF8607}" type="sibTrans" cxnId="{6B87A0D2-62DC-4D57-836F-1BDB3F7DB750}">
      <dgm:prSet/>
      <dgm:spPr/>
      <dgm:t>
        <a:bodyPr/>
        <a:lstStyle/>
        <a:p>
          <a:endParaRPr lang="ru-RU" sz="1800"/>
        </a:p>
      </dgm:t>
    </dgm:pt>
    <dgm:pt modelId="{4E63721F-B11E-40FB-8E75-4CECB6E4B800}">
      <dgm:prSet custT="1"/>
      <dgm:spPr/>
      <dgm:t>
        <a:bodyPr/>
        <a:lstStyle/>
        <a:p>
          <a:pPr rtl="0"/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Организовано 8 социальных мест для реализации продукции местных сельхозпроизводителей.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6061CFF-89A4-49F2-B575-96AFC113F2D4}" type="parTrans" cxnId="{08F0D3EC-2792-466A-90A1-0AD5D10D3B98}">
      <dgm:prSet/>
      <dgm:spPr/>
      <dgm:t>
        <a:bodyPr/>
        <a:lstStyle/>
        <a:p>
          <a:endParaRPr lang="ru-RU" sz="1800"/>
        </a:p>
      </dgm:t>
    </dgm:pt>
    <dgm:pt modelId="{4F6CCD62-CBCC-48A6-9656-427F51CDCD8C}" type="sibTrans" cxnId="{08F0D3EC-2792-466A-90A1-0AD5D10D3B98}">
      <dgm:prSet/>
      <dgm:spPr/>
      <dgm:t>
        <a:bodyPr/>
        <a:lstStyle/>
        <a:p>
          <a:endParaRPr lang="ru-RU" sz="1800"/>
        </a:p>
      </dgm:t>
    </dgm:pt>
    <dgm:pt modelId="{75EE0A8A-73A7-470D-9A12-837077FC78AB}">
      <dgm:prSet custT="1"/>
      <dgm:spPr/>
      <dgm:t>
        <a:bodyPr/>
        <a:lstStyle/>
        <a:p>
          <a:pPr rtl="0"/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 летний период отведено 11 мест для торговли с прилавков, лотков и автофургонов для реализации сельхозпродукции, даров леса и реализации излишков урожая личных подсобных хозяйств. Организовано 6 социальных торговых мест для реализации продукции местных сельхозпроизводителей.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7FA11B5-9A05-4920-9DD2-D38FB7BF7005}" type="parTrans" cxnId="{B1AE6511-ADCE-4359-93E2-BB1A39B7A966}">
      <dgm:prSet/>
      <dgm:spPr/>
      <dgm:t>
        <a:bodyPr/>
        <a:lstStyle/>
        <a:p>
          <a:endParaRPr lang="ru-RU" sz="1800"/>
        </a:p>
      </dgm:t>
    </dgm:pt>
    <dgm:pt modelId="{4EF81552-1DD9-413C-AC0B-32414D3CD379}" type="sibTrans" cxnId="{B1AE6511-ADCE-4359-93E2-BB1A39B7A966}">
      <dgm:prSet/>
      <dgm:spPr/>
      <dgm:t>
        <a:bodyPr/>
        <a:lstStyle/>
        <a:p>
          <a:endParaRPr lang="ru-RU" sz="1800"/>
        </a:p>
      </dgm:t>
    </dgm:pt>
    <dgm:pt modelId="{1B8282F3-350D-4EA7-A731-16DC02D9908A}">
      <dgm:prSet custT="1"/>
      <dgm:spPr/>
      <dgm:t>
        <a:bodyPr/>
        <a:lstStyle/>
        <a:p>
          <a:pPr rtl="0"/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Мониторинг цен по 40 наименованиям товаров, проводимый оперативным штабом при Администрации УКМО.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5DE394-1C5F-400A-8313-293D0697988F}" type="parTrans" cxnId="{9833DF14-9DAB-4282-BEB3-BE5B413D17DD}">
      <dgm:prSet/>
      <dgm:spPr/>
      <dgm:t>
        <a:bodyPr/>
        <a:lstStyle/>
        <a:p>
          <a:endParaRPr lang="ru-RU" sz="1800"/>
        </a:p>
      </dgm:t>
    </dgm:pt>
    <dgm:pt modelId="{D5A08D5C-06D3-45D1-A035-50C8E07B35B9}" type="sibTrans" cxnId="{9833DF14-9DAB-4282-BEB3-BE5B413D17DD}">
      <dgm:prSet/>
      <dgm:spPr/>
      <dgm:t>
        <a:bodyPr/>
        <a:lstStyle/>
        <a:p>
          <a:endParaRPr lang="ru-RU" sz="1800"/>
        </a:p>
      </dgm:t>
    </dgm:pt>
    <dgm:pt modelId="{4B598DFA-B3D6-4DA3-AC37-84A6334B504A}" type="pres">
      <dgm:prSet presAssocID="{F9C951B6-1E43-49CA-8A6D-7CC647E8033E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ru-RU"/>
        </a:p>
      </dgm:t>
    </dgm:pt>
    <dgm:pt modelId="{D834C2A5-D1C3-4C94-8680-13ED3C0C222E}" type="pres">
      <dgm:prSet presAssocID="{F9C951B6-1E43-49CA-8A6D-7CC647E8033E}" presName="Name1" presStyleCnt="0"/>
      <dgm:spPr/>
    </dgm:pt>
    <dgm:pt modelId="{B0395259-0062-4DE8-815E-AE0F27D5FAEA}" type="pres">
      <dgm:prSet presAssocID="{F9C951B6-1E43-49CA-8A6D-7CC647E8033E}" presName="cycle" presStyleCnt="0"/>
      <dgm:spPr/>
    </dgm:pt>
    <dgm:pt modelId="{371C36DE-3625-4CA6-9717-ECC3515B929B}" type="pres">
      <dgm:prSet presAssocID="{F9C951B6-1E43-49CA-8A6D-7CC647E8033E}" presName="srcNode" presStyleLbl="node1" presStyleIdx="0" presStyleCnt="5"/>
      <dgm:spPr/>
    </dgm:pt>
    <dgm:pt modelId="{39724909-B89E-43BC-8812-A62106132B97}" type="pres">
      <dgm:prSet presAssocID="{F9C951B6-1E43-49CA-8A6D-7CC647E8033E}" presName="conn" presStyleLbl="parChTrans1D2" presStyleIdx="0" presStyleCnt="1"/>
      <dgm:spPr/>
      <dgm:t>
        <a:bodyPr/>
        <a:lstStyle/>
        <a:p>
          <a:endParaRPr lang="ru-RU"/>
        </a:p>
      </dgm:t>
    </dgm:pt>
    <dgm:pt modelId="{36598FC4-FE22-49D3-A51F-6DF32CE61F67}" type="pres">
      <dgm:prSet presAssocID="{F9C951B6-1E43-49CA-8A6D-7CC647E8033E}" presName="extraNode" presStyleLbl="node1" presStyleIdx="0" presStyleCnt="5"/>
      <dgm:spPr/>
    </dgm:pt>
    <dgm:pt modelId="{B9E5A0BF-2168-455B-A2E8-45B147E17EEE}" type="pres">
      <dgm:prSet presAssocID="{F9C951B6-1E43-49CA-8A6D-7CC647E8033E}" presName="dstNode" presStyleLbl="node1" presStyleIdx="0" presStyleCnt="5"/>
      <dgm:spPr/>
    </dgm:pt>
    <dgm:pt modelId="{C7580727-A46A-4FDF-B2AA-1933365F7541}" type="pres">
      <dgm:prSet presAssocID="{0F4D4072-9C04-4F3A-813B-3BEF2D49DECD}" presName="text_1" presStyleLbl="node1" presStyleIdx="0" presStyleCnt="5" custScaleY="13368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94A29D5-1662-4304-9C0F-945157972CBF}" type="pres">
      <dgm:prSet presAssocID="{0F4D4072-9C04-4F3A-813B-3BEF2D49DECD}" presName="accent_1" presStyleCnt="0"/>
      <dgm:spPr/>
    </dgm:pt>
    <dgm:pt modelId="{51581DA2-3ACC-44E8-B3B1-3B5C35BE8144}" type="pres">
      <dgm:prSet presAssocID="{0F4D4072-9C04-4F3A-813B-3BEF2D49DECD}" presName="accentRepeatNode" presStyleLbl="solidFgAcc1" presStyleIdx="0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16FC7905-1DC3-447B-ADDA-E900A22EE08F}" type="pres">
      <dgm:prSet presAssocID="{93A8828F-2451-4787-9DDD-427F07B7D7B2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D297923-2003-4F4E-BA82-50BE6CAC0500}" type="pres">
      <dgm:prSet presAssocID="{93A8828F-2451-4787-9DDD-427F07B7D7B2}" presName="accent_2" presStyleCnt="0"/>
      <dgm:spPr/>
    </dgm:pt>
    <dgm:pt modelId="{5EF708E7-7205-4D05-AA53-56BFABFB7C9B}" type="pres">
      <dgm:prSet presAssocID="{93A8828F-2451-4787-9DDD-427F07B7D7B2}" presName="accentRepeatNode" presStyleLbl="solidFgAcc1" presStyleIdx="1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65728873-7AC7-403C-8B72-500BBCC3228F}" type="pres">
      <dgm:prSet presAssocID="{4E63721F-B11E-40FB-8E75-4CECB6E4B800}" presName="text_3" presStyleLbl="node1" presStyleIdx="2" presStyleCnt="5" custLinFactNeighborX="-295" custLinFactNeighborY="-1031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A2A5594-27D5-4770-ABB7-605D6E2C6168}" type="pres">
      <dgm:prSet presAssocID="{4E63721F-B11E-40FB-8E75-4CECB6E4B800}" presName="accent_3" presStyleCnt="0"/>
      <dgm:spPr/>
    </dgm:pt>
    <dgm:pt modelId="{C3874790-26D0-4A43-947C-A941E84A77F8}" type="pres">
      <dgm:prSet presAssocID="{4E63721F-B11E-40FB-8E75-4CECB6E4B800}" presName="accentRepeatNode" presStyleLbl="solidFgAcc1" presStyleIdx="2" presStyleCnt="5" custLinFactNeighborX="-1856" custLinFactNeighborY="-4949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67CE7DC-3A41-464A-9A74-3A17CD1675E8}" type="pres">
      <dgm:prSet presAssocID="{75EE0A8A-73A7-470D-9A12-837077FC78AB}" presName="text_4" presStyleLbl="node1" presStyleIdx="3" presStyleCnt="5" custScaleY="15786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D218CFA-C06C-4F71-BBF8-5BC76DA8370E}" type="pres">
      <dgm:prSet presAssocID="{75EE0A8A-73A7-470D-9A12-837077FC78AB}" presName="accent_4" presStyleCnt="0"/>
      <dgm:spPr/>
    </dgm:pt>
    <dgm:pt modelId="{B8572178-1110-49F8-BDE7-30661E4FE7C6}" type="pres">
      <dgm:prSet presAssocID="{75EE0A8A-73A7-470D-9A12-837077FC78AB}" presName="accentRepeatNode" presStyleLbl="solidFgAcc1" presStyleIdx="3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7E6B127B-4F72-4D9A-A67F-B6555381C2A4}" type="pres">
      <dgm:prSet presAssocID="{1B8282F3-350D-4EA7-A731-16DC02D9908A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324E5C5-64C5-45F7-9A73-41ACB9DDCF2F}" type="pres">
      <dgm:prSet presAssocID="{1B8282F3-350D-4EA7-A731-16DC02D9908A}" presName="accent_5" presStyleCnt="0"/>
      <dgm:spPr/>
    </dgm:pt>
    <dgm:pt modelId="{840004E8-541D-40FE-8612-569D3D1FFC75}" type="pres">
      <dgm:prSet presAssocID="{1B8282F3-350D-4EA7-A731-16DC02D9908A}" presName="accentRepeatNode" presStyleLbl="solidFgAcc1" presStyleIdx="4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</dgm:ptLst>
  <dgm:cxnLst>
    <dgm:cxn modelId="{6B87A0D2-62DC-4D57-836F-1BDB3F7DB750}" srcId="{F9C951B6-1E43-49CA-8A6D-7CC647E8033E}" destId="{93A8828F-2451-4787-9DDD-427F07B7D7B2}" srcOrd="1" destOrd="0" parTransId="{A9EAF00F-C0E9-4DA0-B074-3A2450A0F41E}" sibTransId="{2BD0845B-9E7E-4C98-BE41-355CC4BF8607}"/>
    <dgm:cxn modelId="{38B4F5B6-0FB5-4F02-9E3F-6AA234322B50}" srcId="{F9C951B6-1E43-49CA-8A6D-7CC647E8033E}" destId="{0F4D4072-9C04-4F3A-813B-3BEF2D49DECD}" srcOrd="0" destOrd="0" parTransId="{D487DD06-AEB8-47F5-9548-F535438A19D0}" sibTransId="{7F31EB31-F653-4289-A40E-CAE1840650C0}"/>
    <dgm:cxn modelId="{2376FAC2-35DC-4A6C-8B38-58356908BF0A}" type="presOf" srcId="{4E63721F-B11E-40FB-8E75-4CECB6E4B800}" destId="{65728873-7AC7-403C-8B72-500BBCC3228F}" srcOrd="0" destOrd="0" presId="urn:microsoft.com/office/officeart/2008/layout/VerticalCurvedList"/>
    <dgm:cxn modelId="{AB0BAB85-450E-4E19-A2EB-8C41C3A23F1E}" type="presOf" srcId="{93A8828F-2451-4787-9DDD-427F07B7D7B2}" destId="{16FC7905-1DC3-447B-ADDA-E900A22EE08F}" srcOrd="0" destOrd="0" presId="urn:microsoft.com/office/officeart/2008/layout/VerticalCurvedList"/>
    <dgm:cxn modelId="{298E16CF-3B43-46DA-BA21-DEFA4D1F935A}" type="presOf" srcId="{75EE0A8A-73A7-470D-9A12-837077FC78AB}" destId="{E67CE7DC-3A41-464A-9A74-3A17CD1675E8}" srcOrd="0" destOrd="0" presId="urn:microsoft.com/office/officeart/2008/layout/VerticalCurvedList"/>
    <dgm:cxn modelId="{7603A8D1-4562-4AA2-B20F-29889FB18131}" type="presOf" srcId="{0F4D4072-9C04-4F3A-813B-3BEF2D49DECD}" destId="{C7580727-A46A-4FDF-B2AA-1933365F7541}" srcOrd="0" destOrd="0" presId="urn:microsoft.com/office/officeart/2008/layout/VerticalCurvedList"/>
    <dgm:cxn modelId="{08F0D3EC-2792-466A-90A1-0AD5D10D3B98}" srcId="{F9C951B6-1E43-49CA-8A6D-7CC647E8033E}" destId="{4E63721F-B11E-40FB-8E75-4CECB6E4B800}" srcOrd="2" destOrd="0" parTransId="{76061CFF-89A4-49F2-B575-96AFC113F2D4}" sibTransId="{4F6CCD62-CBCC-48A6-9656-427F51CDCD8C}"/>
    <dgm:cxn modelId="{CE48076A-79C3-4520-9A65-23E72878E2ED}" type="presOf" srcId="{1B8282F3-350D-4EA7-A731-16DC02D9908A}" destId="{7E6B127B-4F72-4D9A-A67F-B6555381C2A4}" srcOrd="0" destOrd="0" presId="urn:microsoft.com/office/officeart/2008/layout/VerticalCurvedList"/>
    <dgm:cxn modelId="{9833DF14-9DAB-4282-BEB3-BE5B413D17DD}" srcId="{F9C951B6-1E43-49CA-8A6D-7CC647E8033E}" destId="{1B8282F3-350D-4EA7-A731-16DC02D9908A}" srcOrd="4" destOrd="0" parTransId="{1A5DE394-1C5F-400A-8313-293D0697988F}" sibTransId="{D5A08D5C-06D3-45D1-A035-50C8E07B35B9}"/>
    <dgm:cxn modelId="{B8D99F84-C02F-4A7F-B3A8-10CFFC1CEB69}" type="presOf" srcId="{F9C951B6-1E43-49CA-8A6D-7CC647E8033E}" destId="{4B598DFA-B3D6-4DA3-AC37-84A6334B504A}" srcOrd="0" destOrd="0" presId="urn:microsoft.com/office/officeart/2008/layout/VerticalCurvedList"/>
    <dgm:cxn modelId="{D08FA0F6-2AAB-4B11-B68A-635C19067C9E}" type="presOf" srcId="{7F31EB31-F653-4289-A40E-CAE1840650C0}" destId="{39724909-B89E-43BC-8812-A62106132B97}" srcOrd="0" destOrd="0" presId="urn:microsoft.com/office/officeart/2008/layout/VerticalCurvedList"/>
    <dgm:cxn modelId="{B1AE6511-ADCE-4359-93E2-BB1A39B7A966}" srcId="{F9C951B6-1E43-49CA-8A6D-7CC647E8033E}" destId="{75EE0A8A-73A7-470D-9A12-837077FC78AB}" srcOrd="3" destOrd="0" parTransId="{E7FA11B5-9A05-4920-9DD2-D38FB7BF7005}" sibTransId="{4EF81552-1DD9-413C-AC0B-32414D3CD379}"/>
    <dgm:cxn modelId="{728B1C48-F2CC-4321-939A-9F57A6591EC0}" type="presParOf" srcId="{4B598DFA-B3D6-4DA3-AC37-84A6334B504A}" destId="{D834C2A5-D1C3-4C94-8680-13ED3C0C222E}" srcOrd="0" destOrd="0" presId="urn:microsoft.com/office/officeart/2008/layout/VerticalCurvedList"/>
    <dgm:cxn modelId="{CD777534-F2A2-4A5F-BDA8-C0FFA6895C79}" type="presParOf" srcId="{D834C2A5-D1C3-4C94-8680-13ED3C0C222E}" destId="{B0395259-0062-4DE8-815E-AE0F27D5FAEA}" srcOrd="0" destOrd="0" presId="urn:microsoft.com/office/officeart/2008/layout/VerticalCurvedList"/>
    <dgm:cxn modelId="{6D26D452-C593-4E70-AF2D-D3AD2ECB21D1}" type="presParOf" srcId="{B0395259-0062-4DE8-815E-AE0F27D5FAEA}" destId="{371C36DE-3625-4CA6-9717-ECC3515B929B}" srcOrd="0" destOrd="0" presId="urn:microsoft.com/office/officeart/2008/layout/VerticalCurvedList"/>
    <dgm:cxn modelId="{C8798B3D-7A2E-4D93-B052-7959EBE4CB2B}" type="presParOf" srcId="{B0395259-0062-4DE8-815E-AE0F27D5FAEA}" destId="{39724909-B89E-43BC-8812-A62106132B97}" srcOrd="1" destOrd="0" presId="urn:microsoft.com/office/officeart/2008/layout/VerticalCurvedList"/>
    <dgm:cxn modelId="{130A8B2F-AA0A-40C3-9666-897BA9ABB0D7}" type="presParOf" srcId="{B0395259-0062-4DE8-815E-AE0F27D5FAEA}" destId="{36598FC4-FE22-49D3-A51F-6DF32CE61F67}" srcOrd="2" destOrd="0" presId="urn:microsoft.com/office/officeart/2008/layout/VerticalCurvedList"/>
    <dgm:cxn modelId="{B9C3C355-7D83-4BBC-B546-37BF46D1F2E5}" type="presParOf" srcId="{B0395259-0062-4DE8-815E-AE0F27D5FAEA}" destId="{B9E5A0BF-2168-455B-A2E8-45B147E17EEE}" srcOrd="3" destOrd="0" presId="urn:microsoft.com/office/officeart/2008/layout/VerticalCurvedList"/>
    <dgm:cxn modelId="{5A226A49-314E-4117-9FE0-AE09AA14D8A3}" type="presParOf" srcId="{D834C2A5-D1C3-4C94-8680-13ED3C0C222E}" destId="{C7580727-A46A-4FDF-B2AA-1933365F7541}" srcOrd="1" destOrd="0" presId="urn:microsoft.com/office/officeart/2008/layout/VerticalCurvedList"/>
    <dgm:cxn modelId="{DBC7D153-7E5E-4565-8598-71A957A2AE99}" type="presParOf" srcId="{D834C2A5-D1C3-4C94-8680-13ED3C0C222E}" destId="{894A29D5-1662-4304-9C0F-945157972CBF}" srcOrd="2" destOrd="0" presId="urn:microsoft.com/office/officeart/2008/layout/VerticalCurvedList"/>
    <dgm:cxn modelId="{B6147E47-72FB-4308-9EE4-E525E4129E74}" type="presParOf" srcId="{894A29D5-1662-4304-9C0F-945157972CBF}" destId="{51581DA2-3ACC-44E8-B3B1-3B5C35BE8144}" srcOrd="0" destOrd="0" presId="urn:microsoft.com/office/officeart/2008/layout/VerticalCurvedList"/>
    <dgm:cxn modelId="{88FD95CE-8A87-4829-808D-4B91FC219A00}" type="presParOf" srcId="{D834C2A5-D1C3-4C94-8680-13ED3C0C222E}" destId="{16FC7905-1DC3-447B-ADDA-E900A22EE08F}" srcOrd="3" destOrd="0" presId="urn:microsoft.com/office/officeart/2008/layout/VerticalCurvedList"/>
    <dgm:cxn modelId="{C1D4070A-4A5C-40F5-8C59-B11F2D32FD64}" type="presParOf" srcId="{D834C2A5-D1C3-4C94-8680-13ED3C0C222E}" destId="{7D297923-2003-4F4E-BA82-50BE6CAC0500}" srcOrd="4" destOrd="0" presId="urn:microsoft.com/office/officeart/2008/layout/VerticalCurvedList"/>
    <dgm:cxn modelId="{4EAD986B-FF5E-4ADF-A767-3ECF49DA2FF3}" type="presParOf" srcId="{7D297923-2003-4F4E-BA82-50BE6CAC0500}" destId="{5EF708E7-7205-4D05-AA53-56BFABFB7C9B}" srcOrd="0" destOrd="0" presId="urn:microsoft.com/office/officeart/2008/layout/VerticalCurvedList"/>
    <dgm:cxn modelId="{CA0DECD4-470A-4DE5-A902-6D27791652F5}" type="presParOf" srcId="{D834C2A5-D1C3-4C94-8680-13ED3C0C222E}" destId="{65728873-7AC7-403C-8B72-500BBCC3228F}" srcOrd="5" destOrd="0" presId="urn:microsoft.com/office/officeart/2008/layout/VerticalCurvedList"/>
    <dgm:cxn modelId="{B8D57E30-6BDC-4A45-B201-BFBABFC3D036}" type="presParOf" srcId="{D834C2A5-D1C3-4C94-8680-13ED3C0C222E}" destId="{6A2A5594-27D5-4770-ABB7-605D6E2C6168}" srcOrd="6" destOrd="0" presId="urn:microsoft.com/office/officeart/2008/layout/VerticalCurvedList"/>
    <dgm:cxn modelId="{FB5805CD-7833-4529-BBD6-586BED6D3A7A}" type="presParOf" srcId="{6A2A5594-27D5-4770-ABB7-605D6E2C6168}" destId="{C3874790-26D0-4A43-947C-A941E84A77F8}" srcOrd="0" destOrd="0" presId="urn:microsoft.com/office/officeart/2008/layout/VerticalCurvedList"/>
    <dgm:cxn modelId="{4E85E591-DEE4-4669-9293-1C329108DF12}" type="presParOf" srcId="{D834C2A5-D1C3-4C94-8680-13ED3C0C222E}" destId="{E67CE7DC-3A41-464A-9A74-3A17CD1675E8}" srcOrd="7" destOrd="0" presId="urn:microsoft.com/office/officeart/2008/layout/VerticalCurvedList"/>
    <dgm:cxn modelId="{B136D44D-9E00-470E-8E4E-416E2104B66F}" type="presParOf" srcId="{D834C2A5-D1C3-4C94-8680-13ED3C0C222E}" destId="{3D218CFA-C06C-4F71-BBF8-5BC76DA8370E}" srcOrd="8" destOrd="0" presId="urn:microsoft.com/office/officeart/2008/layout/VerticalCurvedList"/>
    <dgm:cxn modelId="{8391861A-A887-45EA-8331-010CF8B91C5D}" type="presParOf" srcId="{3D218CFA-C06C-4F71-BBF8-5BC76DA8370E}" destId="{B8572178-1110-49F8-BDE7-30661E4FE7C6}" srcOrd="0" destOrd="0" presId="urn:microsoft.com/office/officeart/2008/layout/VerticalCurvedList"/>
    <dgm:cxn modelId="{01DB1286-3C35-4755-9F5E-49D3CB46A9E9}" type="presParOf" srcId="{D834C2A5-D1C3-4C94-8680-13ED3C0C222E}" destId="{7E6B127B-4F72-4D9A-A67F-B6555381C2A4}" srcOrd="9" destOrd="0" presId="urn:microsoft.com/office/officeart/2008/layout/VerticalCurvedList"/>
    <dgm:cxn modelId="{598B683D-DE47-41C5-B06F-E9B4E90D423A}" type="presParOf" srcId="{D834C2A5-D1C3-4C94-8680-13ED3C0C222E}" destId="{3324E5C5-64C5-45F7-9A73-41ACB9DDCF2F}" srcOrd="10" destOrd="0" presId="urn:microsoft.com/office/officeart/2008/layout/VerticalCurvedList"/>
    <dgm:cxn modelId="{0E1C62A3-3340-4E56-BA3D-F5EA635EF613}" type="presParOf" srcId="{3324E5C5-64C5-45F7-9A73-41ACB9DDCF2F}" destId="{840004E8-541D-40FE-8612-569D3D1FFC7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7FB4719-30E8-4BF3-AEB7-30FE1472B02F}" type="doc">
      <dgm:prSet loTypeId="urn:microsoft.com/office/officeart/2005/8/layout/balance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961A5BD3-F65C-460D-8941-731CC1C8E9B6}">
      <dgm:prSet phldrT="[Текст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ru-RU" dirty="0" smtClean="0"/>
            <a:t>Завезено – 18,8 т</a:t>
          </a:r>
          <a:endParaRPr lang="ru-RU" dirty="0"/>
        </a:p>
      </dgm:t>
    </dgm:pt>
    <dgm:pt modelId="{516D22D2-7F22-4FD5-89A6-9CF780B6DC9D}" type="parTrans" cxnId="{50750F0B-917C-4C24-A545-0267ACFA000E}">
      <dgm:prSet/>
      <dgm:spPr/>
      <dgm:t>
        <a:bodyPr/>
        <a:lstStyle/>
        <a:p>
          <a:endParaRPr lang="ru-RU"/>
        </a:p>
      </dgm:t>
    </dgm:pt>
    <dgm:pt modelId="{278EAC7A-A951-487C-B8FF-A28D44CB7143}" type="sibTrans" cxnId="{50750F0B-917C-4C24-A545-0267ACFA000E}">
      <dgm:prSet/>
      <dgm:spPr/>
      <dgm:t>
        <a:bodyPr/>
        <a:lstStyle/>
        <a:p>
          <a:endParaRPr lang="ru-RU"/>
        </a:p>
      </dgm:t>
    </dgm:pt>
    <dgm:pt modelId="{F1A99F52-9F05-4A22-B02E-0505EBE12CFB}">
      <dgm:prSet phldrT="[Текст]"/>
      <dgm:spPr/>
      <dgm:t>
        <a:bodyPr/>
        <a:lstStyle/>
        <a:p>
          <a:r>
            <a:rPr lang="ru-RU" dirty="0" smtClean="0"/>
            <a:t>с Омолой (5,6 т)</a:t>
          </a:r>
          <a:endParaRPr lang="ru-RU" dirty="0"/>
        </a:p>
      </dgm:t>
    </dgm:pt>
    <dgm:pt modelId="{1488B805-8F84-4B7A-8E09-B02FBBF5E327}" type="parTrans" cxnId="{70984E2A-35B0-46A8-81A6-5769DEEC55ED}">
      <dgm:prSet/>
      <dgm:spPr/>
      <dgm:t>
        <a:bodyPr/>
        <a:lstStyle/>
        <a:p>
          <a:endParaRPr lang="ru-RU"/>
        </a:p>
      </dgm:t>
    </dgm:pt>
    <dgm:pt modelId="{1E7561F7-7E6E-459B-A18D-872D7087AB06}" type="sibTrans" cxnId="{70984E2A-35B0-46A8-81A6-5769DEEC55ED}">
      <dgm:prSet/>
      <dgm:spPr/>
      <dgm:t>
        <a:bodyPr/>
        <a:lstStyle/>
        <a:p>
          <a:endParaRPr lang="ru-RU"/>
        </a:p>
      </dgm:t>
    </dgm:pt>
    <dgm:pt modelId="{4E76D8FE-EE2D-4E22-93C4-D03C2FA78934}">
      <dgm:prSet phldrT="[Текст]"/>
      <dgm:spPr/>
      <dgm:t>
        <a:bodyPr/>
        <a:lstStyle/>
        <a:p>
          <a:r>
            <a:rPr lang="ru-RU" dirty="0" smtClean="0"/>
            <a:t>с. Боярск (10,3 т)</a:t>
          </a:r>
          <a:endParaRPr lang="ru-RU" dirty="0"/>
        </a:p>
      </dgm:t>
    </dgm:pt>
    <dgm:pt modelId="{54BF3DCA-EC8F-4A8C-BA20-74D5B8B3C2CE}" type="parTrans" cxnId="{6D61F633-8EE6-4C96-BABD-164EFE181BB8}">
      <dgm:prSet/>
      <dgm:spPr/>
      <dgm:t>
        <a:bodyPr/>
        <a:lstStyle/>
        <a:p>
          <a:endParaRPr lang="ru-RU"/>
        </a:p>
      </dgm:t>
    </dgm:pt>
    <dgm:pt modelId="{38FC80CB-E4C4-4ACC-9CBB-8C723DDA93DE}" type="sibTrans" cxnId="{6D61F633-8EE6-4C96-BABD-164EFE181BB8}">
      <dgm:prSet/>
      <dgm:spPr/>
      <dgm:t>
        <a:bodyPr/>
        <a:lstStyle/>
        <a:p>
          <a:endParaRPr lang="ru-RU"/>
        </a:p>
      </dgm:t>
    </dgm:pt>
    <dgm:pt modelId="{A35F10E3-3963-4D8F-9855-99C2EEC51B15}">
      <dgm:prSet phldrT="[Текст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ru-RU" dirty="0" smtClean="0"/>
            <a:t>Вывезено – 11,5 т</a:t>
          </a:r>
          <a:endParaRPr lang="ru-RU" dirty="0"/>
        </a:p>
      </dgm:t>
    </dgm:pt>
    <dgm:pt modelId="{A51CA44D-06D6-4908-8F82-759E3B891DBF}" type="parTrans" cxnId="{E7D2FFF3-ABB1-4547-8FCB-AC9EB9AE1C51}">
      <dgm:prSet/>
      <dgm:spPr/>
      <dgm:t>
        <a:bodyPr/>
        <a:lstStyle/>
        <a:p>
          <a:endParaRPr lang="ru-RU"/>
        </a:p>
      </dgm:t>
    </dgm:pt>
    <dgm:pt modelId="{98B70577-3449-4C1B-8503-D1C430683C5B}" type="sibTrans" cxnId="{E7D2FFF3-ABB1-4547-8FCB-AC9EB9AE1C51}">
      <dgm:prSet/>
      <dgm:spPr/>
      <dgm:t>
        <a:bodyPr/>
        <a:lstStyle/>
        <a:p>
          <a:endParaRPr lang="ru-RU"/>
        </a:p>
      </dgm:t>
    </dgm:pt>
    <dgm:pt modelId="{E4A08919-C293-4E9A-9E85-6E786BD92AF5}">
      <dgm:prSet phldrT="[Текст]"/>
      <dgm:spPr/>
      <dgm:t>
        <a:bodyPr/>
        <a:lstStyle/>
        <a:p>
          <a:r>
            <a:rPr lang="ru-RU" dirty="0" smtClean="0"/>
            <a:t>овощи (0,2 т)</a:t>
          </a:r>
          <a:endParaRPr lang="ru-RU" dirty="0"/>
        </a:p>
      </dgm:t>
    </dgm:pt>
    <dgm:pt modelId="{D22A0EE5-934B-4535-AA42-D433D4CA2CD7}" type="parTrans" cxnId="{C49B3093-990F-4761-AD42-FEAD007CCA28}">
      <dgm:prSet/>
      <dgm:spPr/>
      <dgm:t>
        <a:bodyPr/>
        <a:lstStyle/>
        <a:p>
          <a:endParaRPr lang="ru-RU"/>
        </a:p>
      </dgm:t>
    </dgm:pt>
    <dgm:pt modelId="{A2879804-52D6-4539-BFCD-C063D2E369A6}" type="sibTrans" cxnId="{C49B3093-990F-4761-AD42-FEAD007CCA28}">
      <dgm:prSet/>
      <dgm:spPr/>
      <dgm:t>
        <a:bodyPr/>
        <a:lstStyle/>
        <a:p>
          <a:endParaRPr lang="ru-RU"/>
        </a:p>
      </dgm:t>
    </dgm:pt>
    <dgm:pt modelId="{7542C9E5-21C7-45BA-9524-AA4BC0595162}">
      <dgm:prSet phldrT="[Текст]"/>
      <dgm:spPr/>
      <dgm:t>
        <a:bodyPr/>
        <a:lstStyle/>
        <a:p>
          <a:r>
            <a:rPr lang="ru-RU" dirty="0" smtClean="0"/>
            <a:t>картофель (11,3 т)</a:t>
          </a:r>
          <a:endParaRPr lang="ru-RU" dirty="0"/>
        </a:p>
      </dgm:t>
    </dgm:pt>
    <dgm:pt modelId="{73F8F68A-834F-40E3-9F77-F20105B4C8A6}" type="parTrans" cxnId="{CC849CA4-67A8-4C75-B9FE-EF3AEDF92961}">
      <dgm:prSet/>
      <dgm:spPr/>
      <dgm:t>
        <a:bodyPr/>
        <a:lstStyle/>
        <a:p>
          <a:endParaRPr lang="ru-RU"/>
        </a:p>
      </dgm:t>
    </dgm:pt>
    <dgm:pt modelId="{FB15FF47-3F6E-43A0-BD6A-6643A34A6740}" type="sibTrans" cxnId="{CC849CA4-67A8-4C75-B9FE-EF3AEDF92961}">
      <dgm:prSet/>
      <dgm:spPr/>
      <dgm:t>
        <a:bodyPr/>
        <a:lstStyle/>
        <a:p>
          <a:endParaRPr lang="ru-RU"/>
        </a:p>
      </dgm:t>
    </dgm:pt>
    <dgm:pt modelId="{57E6446B-2ADB-45F4-9CCF-7343C57095F9}">
      <dgm:prSet phldrT="[Текст]"/>
      <dgm:spPr/>
      <dgm:t>
        <a:bodyPr/>
        <a:lstStyle/>
        <a:p>
          <a:endParaRPr lang="ru-RU" dirty="0"/>
        </a:p>
      </dgm:t>
    </dgm:pt>
    <dgm:pt modelId="{E713385C-173C-4D47-B810-AF7C891596F9}" type="parTrans" cxnId="{0ADBA906-1D40-40DB-8395-8A5BC758C7CC}">
      <dgm:prSet/>
      <dgm:spPr/>
      <dgm:t>
        <a:bodyPr/>
        <a:lstStyle/>
        <a:p>
          <a:endParaRPr lang="ru-RU"/>
        </a:p>
      </dgm:t>
    </dgm:pt>
    <dgm:pt modelId="{8C905850-3D1D-48E8-A274-C0EF4EFD2756}" type="sibTrans" cxnId="{0ADBA906-1D40-40DB-8395-8A5BC758C7CC}">
      <dgm:prSet/>
      <dgm:spPr/>
      <dgm:t>
        <a:bodyPr/>
        <a:lstStyle/>
        <a:p>
          <a:endParaRPr lang="ru-RU"/>
        </a:p>
      </dgm:t>
    </dgm:pt>
    <dgm:pt modelId="{414C1EB7-F97B-4200-8658-19443A052CDF}">
      <dgm:prSet phldrT="[Текст]"/>
      <dgm:spPr/>
      <dgm:t>
        <a:bodyPr/>
        <a:lstStyle/>
        <a:p>
          <a:r>
            <a:rPr lang="ru-RU" dirty="0" smtClean="0"/>
            <a:t>с. </a:t>
          </a:r>
          <a:r>
            <a:rPr lang="ru-RU" dirty="0" err="1" smtClean="0"/>
            <a:t>Орлинга</a:t>
          </a:r>
          <a:r>
            <a:rPr lang="ru-RU" dirty="0" smtClean="0"/>
            <a:t> (2,9 т)</a:t>
          </a:r>
          <a:endParaRPr lang="ru-RU" dirty="0"/>
        </a:p>
      </dgm:t>
    </dgm:pt>
    <dgm:pt modelId="{1B30134A-1937-45BD-98EB-F60BE8F8C471}" type="parTrans" cxnId="{495973BC-891B-42A6-B8D1-46B0FAF50ACD}">
      <dgm:prSet/>
      <dgm:spPr/>
      <dgm:t>
        <a:bodyPr/>
        <a:lstStyle/>
        <a:p>
          <a:endParaRPr lang="ru-RU"/>
        </a:p>
      </dgm:t>
    </dgm:pt>
    <dgm:pt modelId="{B8030B19-B9C7-4BA7-819D-5CA48739A2C4}" type="sibTrans" cxnId="{495973BC-891B-42A6-B8D1-46B0FAF50ACD}">
      <dgm:prSet/>
      <dgm:spPr/>
      <dgm:t>
        <a:bodyPr/>
        <a:lstStyle/>
        <a:p>
          <a:endParaRPr lang="ru-RU"/>
        </a:p>
      </dgm:t>
    </dgm:pt>
    <dgm:pt modelId="{18888512-C444-4509-BA5E-A7FA2E76020B}" type="pres">
      <dgm:prSet presAssocID="{67FB4719-30E8-4BF3-AEB7-30FE1472B02F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0A4547E9-4E5A-4FA2-BA10-7AD3F4D4195C}" type="pres">
      <dgm:prSet presAssocID="{67FB4719-30E8-4BF3-AEB7-30FE1472B02F}" presName="dummyMaxCanvas" presStyleCnt="0"/>
      <dgm:spPr/>
    </dgm:pt>
    <dgm:pt modelId="{0B42BE0B-0A59-4A69-9DB9-02EB3190125F}" type="pres">
      <dgm:prSet presAssocID="{67FB4719-30E8-4BF3-AEB7-30FE1472B02F}" presName="parentComposite" presStyleCnt="0"/>
      <dgm:spPr/>
    </dgm:pt>
    <dgm:pt modelId="{2697C282-343C-4231-8AAC-F2E685B63182}" type="pres">
      <dgm:prSet presAssocID="{67FB4719-30E8-4BF3-AEB7-30FE1472B02F}" presName="parent1" presStyleLbl="alignAccFollowNode1" presStyleIdx="0" presStyleCnt="4" custScaleX="195399" custLinFactNeighborX="-53906" custLinFactNeighborY="1406">
        <dgm:presLayoutVars>
          <dgm:chMax val="4"/>
        </dgm:presLayoutVars>
      </dgm:prSet>
      <dgm:spPr/>
      <dgm:t>
        <a:bodyPr/>
        <a:lstStyle/>
        <a:p>
          <a:endParaRPr lang="ru-RU"/>
        </a:p>
      </dgm:t>
    </dgm:pt>
    <dgm:pt modelId="{EAD6B1C5-2466-4B80-80F5-7055EBDB1AFA}" type="pres">
      <dgm:prSet presAssocID="{67FB4719-30E8-4BF3-AEB7-30FE1472B02F}" presName="parent2" presStyleLbl="alignAccFollowNode1" presStyleIdx="1" presStyleCnt="4" custScaleX="193012" custLinFactNeighborX="43750" custLinFactNeighborY="-2812">
        <dgm:presLayoutVars>
          <dgm:chMax val="4"/>
        </dgm:presLayoutVars>
      </dgm:prSet>
      <dgm:spPr/>
      <dgm:t>
        <a:bodyPr/>
        <a:lstStyle/>
        <a:p>
          <a:endParaRPr lang="ru-RU"/>
        </a:p>
      </dgm:t>
    </dgm:pt>
    <dgm:pt modelId="{9E45A600-78B1-4D50-B8AC-0B1D300D2326}" type="pres">
      <dgm:prSet presAssocID="{67FB4719-30E8-4BF3-AEB7-30FE1472B02F}" presName="childrenComposite" presStyleCnt="0"/>
      <dgm:spPr/>
    </dgm:pt>
    <dgm:pt modelId="{037BA3EF-C511-44F1-A184-FD2A8050C909}" type="pres">
      <dgm:prSet presAssocID="{67FB4719-30E8-4BF3-AEB7-30FE1472B02F}" presName="dummyMaxCanvas_ChildArea" presStyleCnt="0"/>
      <dgm:spPr/>
    </dgm:pt>
    <dgm:pt modelId="{A239D065-AA6C-4A33-91CC-B5B82C6A8758}" type="pres">
      <dgm:prSet presAssocID="{67FB4719-30E8-4BF3-AEB7-30FE1472B02F}" presName="fulcrum" presStyleLbl="alignAccFollowNode1" presStyleIdx="2" presStyleCnt="4"/>
      <dgm:spPr>
        <a:solidFill>
          <a:srgbClr val="00B0F0">
            <a:alpha val="90000"/>
          </a:srgbClr>
        </a:solidFill>
      </dgm:spPr>
      <dgm:t>
        <a:bodyPr/>
        <a:lstStyle/>
        <a:p>
          <a:endParaRPr lang="ru-RU"/>
        </a:p>
      </dgm:t>
    </dgm:pt>
    <dgm:pt modelId="{616D826F-932B-486E-84AA-F050A5A72DD3}" type="pres">
      <dgm:prSet presAssocID="{67FB4719-30E8-4BF3-AEB7-30FE1472B02F}" presName="balance_32" presStyleLbl="alignAccFollowNode1" presStyleIdx="3" presStyleCnt="4" custScaleX="190406" custScaleY="173379">
        <dgm:presLayoutVars>
          <dgm:bulletEnabled val="1"/>
        </dgm:presLayoutVars>
      </dgm:prSet>
      <dgm:spPr>
        <a:solidFill>
          <a:srgbClr val="00B0F0">
            <a:alpha val="90000"/>
          </a:srgbClr>
        </a:solidFill>
      </dgm:spPr>
      <dgm:t>
        <a:bodyPr/>
        <a:lstStyle/>
        <a:p>
          <a:endParaRPr lang="ru-RU"/>
        </a:p>
      </dgm:t>
    </dgm:pt>
    <dgm:pt modelId="{249F880B-07B9-4629-BB61-65A82000C848}" type="pres">
      <dgm:prSet presAssocID="{67FB4719-30E8-4BF3-AEB7-30FE1472B02F}" presName="left_32_1" presStyleLbl="node1" presStyleIdx="0" presStyleCnt="5" custScaleX="216429" custLinFactNeighborX="-35726" custLinFactNeighborY="5859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926EEA9-4561-40FD-8891-6C26EC1ADE16}" type="pres">
      <dgm:prSet presAssocID="{67FB4719-30E8-4BF3-AEB7-30FE1472B02F}" presName="left_32_2" presStyleLbl="node1" presStyleIdx="1" presStyleCnt="5" custScaleX="220578" custLinFactNeighborX="-37247" custLinFactNeighborY="8789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183C91B-2700-4E53-8EAD-57506191FF60}" type="pres">
      <dgm:prSet presAssocID="{67FB4719-30E8-4BF3-AEB7-30FE1472B02F}" presName="left_32_3" presStyleLbl="node1" presStyleIdx="2" presStyleCnt="5" custScaleX="217637" custLinFactNeighborX="-38007" custLinFactNeighborY="11719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C761819-C884-4A3F-A009-8938B80D5AFB}" type="pres">
      <dgm:prSet presAssocID="{67FB4719-30E8-4BF3-AEB7-30FE1472B02F}" presName="right_32_1" presStyleLbl="node1" presStyleIdx="3" presStyleCnt="5" custScaleX="217159" custLinFactNeighborX="45608" custLinFactNeighborY="-732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400F4B4-D859-4198-8C6B-5E614A200B32}" type="pres">
      <dgm:prSet presAssocID="{67FB4719-30E8-4BF3-AEB7-30FE1472B02F}" presName="right_32_2" presStyleLbl="node1" presStyleIdx="4" presStyleCnt="5" custScaleX="216265" custLinFactNeighborX="44088" custLinFactNeighborY="-439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CB084698-452B-49C3-B0F8-1D81406CE148}" type="presOf" srcId="{414C1EB7-F97B-4200-8658-19443A052CDF}" destId="{6183C91B-2700-4E53-8EAD-57506191FF60}" srcOrd="0" destOrd="0" presId="urn:microsoft.com/office/officeart/2005/8/layout/balance1"/>
    <dgm:cxn modelId="{28D64C6D-9792-46B4-9106-32E1DA712263}" type="presOf" srcId="{961A5BD3-F65C-460D-8941-731CC1C8E9B6}" destId="{2697C282-343C-4231-8AAC-F2E685B63182}" srcOrd="0" destOrd="0" presId="urn:microsoft.com/office/officeart/2005/8/layout/balance1"/>
    <dgm:cxn modelId="{50750F0B-917C-4C24-A545-0267ACFA000E}" srcId="{67FB4719-30E8-4BF3-AEB7-30FE1472B02F}" destId="{961A5BD3-F65C-460D-8941-731CC1C8E9B6}" srcOrd="0" destOrd="0" parTransId="{516D22D2-7F22-4FD5-89A6-9CF780B6DC9D}" sibTransId="{278EAC7A-A951-487C-B8FF-A28D44CB7143}"/>
    <dgm:cxn modelId="{6D61F633-8EE6-4C96-BABD-164EFE181BB8}" srcId="{961A5BD3-F65C-460D-8941-731CC1C8E9B6}" destId="{4E76D8FE-EE2D-4E22-93C4-D03C2FA78934}" srcOrd="1" destOrd="0" parTransId="{54BF3DCA-EC8F-4A8C-BA20-74D5B8B3C2CE}" sibTransId="{38FC80CB-E4C4-4ACC-9CBB-8C723DDA93DE}"/>
    <dgm:cxn modelId="{CCD126E3-466C-4FDE-B213-24A4548DFE5D}" type="presOf" srcId="{F1A99F52-9F05-4A22-B02E-0505EBE12CFB}" destId="{249F880B-07B9-4629-BB61-65A82000C848}" srcOrd="0" destOrd="0" presId="urn:microsoft.com/office/officeart/2005/8/layout/balance1"/>
    <dgm:cxn modelId="{70984E2A-35B0-46A8-81A6-5769DEEC55ED}" srcId="{961A5BD3-F65C-460D-8941-731CC1C8E9B6}" destId="{F1A99F52-9F05-4A22-B02E-0505EBE12CFB}" srcOrd="0" destOrd="0" parTransId="{1488B805-8F84-4B7A-8E09-B02FBBF5E327}" sibTransId="{1E7561F7-7E6E-459B-A18D-872D7087AB06}"/>
    <dgm:cxn modelId="{CC849CA4-67A8-4C75-B9FE-EF3AEDF92961}" srcId="{A35F10E3-3963-4D8F-9855-99C2EEC51B15}" destId="{7542C9E5-21C7-45BA-9524-AA4BC0595162}" srcOrd="1" destOrd="0" parTransId="{73F8F68A-834F-40E3-9F77-F20105B4C8A6}" sibTransId="{FB15FF47-3F6E-43A0-BD6A-6643A34A6740}"/>
    <dgm:cxn modelId="{0ADBA906-1D40-40DB-8395-8A5BC758C7CC}" srcId="{67FB4719-30E8-4BF3-AEB7-30FE1472B02F}" destId="{57E6446B-2ADB-45F4-9CCF-7343C57095F9}" srcOrd="2" destOrd="0" parTransId="{E713385C-173C-4D47-B810-AF7C891596F9}" sibTransId="{8C905850-3D1D-48E8-A274-C0EF4EFD2756}"/>
    <dgm:cxn modelId="{C49B3093-990F-4761-AD42-FEAD007CCA28}" srcId="{A35F10E3-3963-4D8F-9855-99C2EEC51B15}" destId="{E4A08919-C293-4E9A-9E85-6E786BD92AF5}" srcOrd="0" destOrd="0" parTransId="{D22A0EE5-934B-4535-AA42-D433D4CA2CD7}" sibTransId="{A2879804-52D6-4539-BFCD-C063D2E369A6}"/>
    <dgm:cxn modelId="{592FBAF5-B719-47D9-8BD4-8085550D40D2}" type="presOf" srcId="{A35F10E3-3963-4D8F-9855-99C2EEC51B15}" destId="{EAD6B1C5-2466-4B80-80F5-7055EBDB1AFA}" srcOrd="0" destOrd="0" presId="urn:microsoft.com/office/officeart/2005/8/layout/balance1"/>
    <dgm:cxn modelId="{5936F610-100A-41E4-925A-25ACB3FF0BA3}" type="presOf" srcId="{E4A08919-C293-4E9A-9E85-6E786BD92AF5}" destId="{8C761819-C884-4A3F-A009-8938B80D5AFB}" srcOrd="0" destOrd="0" presId="urn:microsoft.com/office/officeart/2005/8/layout/balance1"/>
    <dgm:cxn modelId="{E7D2FFF3-ABB1-4547-8FCB-AC9EB9AE1C51}" srcId="{67FB4719-30E8-4BF3-AEB7-30FE1472B02F}" destId="{A35F10E3-3963-4D8F-9855-99C2EEC51B15}" srcOrd="1" destOrd="0" parTransId="{A51CA44D-06D6-4908-8F82-759E3B891DBF}" sibTransId="{98B70577-3449-4C1B-8503-D1C430683C5B}"/>
    <dgm:cxn modelId="{AC3DCD10-7209-4502-9095-DA323473FE39}" type="presOf" srcId="{4E76D8FE-EE2D-4E22-93C4-D03C2FA78934}" destId="{F926EEA9-4561-40FD-8891-6C26EC1ADE16}" srcOrd="0" destOrd="0" presId="urn:microsoft.com/office/officeart/2005/8/layout/balance1"/>
    <dgm:cxn modelId="{DB7E7FAA-6EEC-4FEC-BA2A-04DDFF6ECC80}" type="presOf" srcId="{7542C9E5-21C7-45BA-9524-AA4BC0595162}" destId="{3400F4B4-D859-4198-8C6B-5E614A200B32}" srcOrd="0" destOrd="0" presId="urn:microsoft.com/office/officeart/2005/8/layout/balance1"/>
    <dgm:cxn modelId="{A69177FF-9916-415F-B5AC-0EABB6980B62}" type="presOf" srcId="{67FB4719-30E8-4BF3-AEB7-30FE1472B02F}" destId="{18888512-C444-4509-BA5E-A7FA2E76020B}" srcOrd="0" destOrd="0" presId="urn:microsoft.com/office/officeart/2005/8/layout/balance1"/>
    <dgm:cxn modelId="{495973BC-891B-42A6-B8D1-46B0FAF50ACD}" srcId="{961A5BD3-F65C-460D-8941-731CC1C8E9B6}" destId="{414C1EB7-F97B-4200-8658-19443A052CDF}" srcOrd="2" destOrd="0" parTransId="{1B30134A-1937-45BD-98EB-F60BE8F8C471}" sibTransId="{B8030B19-B9C7-4BA7-819D-5CA48739A2C4}"/>
    <dgm:cxn modelId="{39610E88-82D2-4526-B791-072674D14813}" type="presParOf" srcId="{18888512-C444-4509-BA5E-A7FA2E76020B}" destId="{0A4547E9-4E5A-4FA2-BA10-7AD3F4D4195C}" srcOrd="0" destOrd="0" presId="urn:microsoft.com/office/officeart/2005/8/layout/balance1"/>
    <dgm:cxn modelId="{F91450F3-7C72-432E-B201-6FCB6E2EA798}" type="presParOf" srcId="{18888512-C444-4509-BA5E-A7FA2E76020B}" destId="{0B42BE0B-0A59-4A69-9DB9-02EB3190125F}" srcOrd="1" destOrd="0" presId="urn:microsoft.com/office/officeart/2005/8/layout/balance1"/>
    <dgm:cxn modelId="{DDFA37CD-FF35-4890-B249-5DFAA7F91D41}" type="presParOf" srcId="{0B42BE0B-0A59-4A69-9DB9-02EB3190125F}" destId="{2697C282-343C-4231-8AAC-F2E685B63182}" srcOrd="0" destOrd="0" presId="urn:microsoft.com/office/officeart/2005/8/layout/balance1"/>
    <dgm:cxn modelId="{8AEEF7CB-5498-44C9-9DF8-104E8CC70E27}" type="presParOf" srcId="{0B42BE0B-0A59-4A69-9DB9-02EB3190125F}" destId="{EAD6B1C5-2466-4B80-80F5-7055EBDB1AFA}" srcOrd="1" destOrd="0" presId="urn:microsoft.com/office/officeart/2005/8/layout/balance1"/>
    <dgm:cxn modelId="{2D175AED-3884-4DE8-92B7-7C89466E4813}" type="presParOf" srcId="{18888512-C444-4509-BA5E-A7FA2E76020B}" destId="{9E45A600-78B1-4D50-B8AC-0B1D300D2326}" srcOrd="2" destOrd="0" presId="urn:microsoft.com/office/officeart/2005/8/layout/balance1"/>
    <dgm:cxn modelId="{3F527077-6AFB-47EA-BC0C-A71E2FC5364A}" type="presParOf" srcId="{9E45A600-78B1-4D50-B8AC-0B1D300D2326}" destId="{037BA3EF-C511-44F1-A184-FD2A8050C909}" srcOrd="0" destOrd="0" presId="urn:microsoft.com/office/officeart/2005/8/layout/balance1"/>
    <dgm:cxn modelId="{200C5763-55A6-4265-A996-83B134FFE3FD}" type="presParOf" srcId="{9E45A600-78B1-4D50-B8AC-0B1D300D2326}" destId="{A239D065-AA6C-4A33-91CC-B5B82C6A8758}" srcOrd="1" destOrd="0" presId="urn:microsoft.com/office/officeart/2005/8/layout/balance1"/>
    <dgm:cxn modelId="{24FB7DE5-6FF2-4FD8-A01B-2EBB4F63C32D}" type="presParOf" srcId="{9E45A600-78B1-4D50-B8AC-0B1D300D2326}" destId="{616D826F-932B-486E-84AA-F050A5A72DD3}" srcOrd="2" destOrd="0" presId="urn:microsoft.com/office/officeart/2005/8/layout/balance1"/>
    <dgm:cxn modelId="{1E3EB54F-85DA-404F-861F-1EC704BA68F8}" type="presParOf" srcId="{9E45A600-78B1-4D50-B8AC-0B1D300D2326}" destId="{249F880B-07B9-4629-BB61-65A82000C848}" srcOrd="3" destOrd="0" presId="urn:microsoft.com/office/officeart/2005/8/layout/balance1"/>
    <dgm:cxn modelId="{1006B358-7F0A-446B-9C3D-B4C02272062E}" type="presParOf" srcId="{9E45A600-78B1-4D50-B8AC-0B1D300D2326}" destId="{F926EEA9-4561-40FD-8891-6C26EC1ADE16}" srcOrd="4" destOrd="0" presId="urn:microsoft.com/office/officeart/2005/8/layout/balance1"/>
    <dgm:cxn modelId="{28921714-651E-451D-926A-BF5E53E6D45B}" type="presParOf" srcId="{9E45A600-78B1-4D50-B8AC-0B1D300D2326}" destId="{6183C91B-2700-4E53-8EAD-57506191FF60}" srcOrd="5" destOrd="0" presId="urn:microsoft.com/office/officeart/2005/8/layout/balance1"/>
    <dgm:cxn modelId="{510C61A5-9D91-4993-A3B0-A082E78A73AB}" type="presParOf" srcId="{9E45A600-78B1-4D50-B8AC-0B1D300D2326}" destId="{8C761819-C884-4A3F-A009-8938B80D5AFB}" srcOrd="6" destOrd="0" presId="urn:microsoft.com/office/officeart/2005/8/layout/balance1"/>
    <dgm:cxn modelId="{29DB3B57-4810-482B-8106-E6CC07F739C1}" type="presParOf" srcId="{9E45A600-78B1-4D50-B8AC-0B1D300D2326}" destId="{3400F4B4-D859-4198-8C6B-5E614A200B32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C4AD143-4749-4EDA-8E9F-42587F92F8FC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3EB71951-3A46-4717-BC0B-CBDB64CC499E}">
      <dgm:prSet custT="1"/>
      <dgm:spPr/>
      <dgm:t>
        <a:bodyPr/>
        <a:lstStyle/>
        <a:p>
          <a:pPr rtl="0"/>
          <a:r>
            <a:rPr lang="ru-RU" sz="2000" b="1" u="none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5 месячников качества и безопасности </a:t>
          </a:r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товаров и услуг (ранний овощей и фруктов, мяса и иных продуктов животноводства, пиротехнической продукции, продукции легкой промышленности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BF18415-C917-465F-9FF3-5F9FC82E7D77}" type="parTrans" cxnId="{ECED8AA4-33C7-4A48-B49B-BE6E83A2D3DA}">
      <dgm:prSet/>
      <dgm:spPr/>
      <dgm:t>
        <a:bodyPr/>
        <a:lstStyle/>
        <a:p>
          <a:endParaRPr lang="ru-RU"/>
        </a:p>
      </dgm:t>
    </dgm:pt>
    <dgm:pt modelId="{F6CBB62D-E085-4954-B03C-2DB4AD95F6D5}" type="sibTrans" cxnId="{ECED8AA4-33C7-4A48-B49B-BE6E83A2D3DA}">
      <dgm:prSet/>
      <dgm:spPr/>
      <dgm:t>
        <a:bodyPr/>
        <a:lstStyle/>
        <a:p>
          <a:endParaRPr lang="ru-RU"/>
        </a:p>
      </dgm:t>
    </dgm:pt>
    <dgm:pt modelId="{AF0D3766-3E32-4B64-B03D-B6E0C11D0D4C}">
      <dgm:prSet custT="1"/>
      <dgm:spPr/>
      <dgm:t>
        <a:bodyPr/>
        <a:lstStyle/>
        <a:p>
          <a:pPr algn="ctr"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Рейды по пресечению мест не установленной торговли совместно с </a:t>
          </a:r>
          <a:r>
            <a:rPr lang="ru-RU" sz="20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Россельхознадзором</a:t>
          </a:r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         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E7F4F66-0429-44BF-8D96-7CD67D0D91A4}" type="parTrans" cxnId="{09161143-1901-4244-8FE4-5F39EACD162C}">
      <dgm:prSet/>
      <dgm:spPr/>
      <dgm:t>
        <a:bodyPr/>
        <a:lstStyle/>
        <a:p>
          <a:endParaRPr lang="ru-RU"/>
        </a:p>
      </dgm:t>
    </dgm:pt>
    <dgm:pt modelId="{37718613-2059-4498-94A1-4E4032381913}" type="sibTrans" cxnId="{09161143-1901-4244-8FE4-5F39EACD162C}">
      <dgm:prSet/>
      <dgm:spPr/>
      <dgm:t>
        <a:bodyPr/>
        <a:lstStyle/>
        <a:p>
          <a:endParaRPr lang="ru-RU"/>
        </a:p>
      </dgm:t>
    </dgm:pt>
    <dgm:pt modelId="{3605CB1F-D2F0-4A33-B29B-F25951312CF9}">
      <dgm:prSet custT="1"/>
      <dgm:spPr/>
      <dgm:t>
        <a:bodyPr/>
        <a:lstStyle/>
        <a:p>
          <a:pPr rtl="0"/>
          <a:r>
            <a:rPr lang="ru-RU" sz="2000" b="1" u="none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Совещания с руководителями предприятий торговли, общественного питания и бытового обслуживания по исполнению требований Федерального закона № 419-ФЗ о доступности объектов для инвалидов и маломобильных групп населения </a:t>
          </a:r>
          <a:endParaRPr lang="ru-RU" sz="2000" b="1" u="none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93A04FE-E84A-42F4-8525-2E49B7A2B503}" type="parTrans" cxnId="{7D294E56-1A68-428B-882D-6F1B21D29A1E}">
      <dgm:prSet/>
      <dgm:spPr/>
      <dgm:t>
        <a:bodyPr/>
        <a:lstStyle/>
        <a:p>
          <a:endParaRPr lang="ru-RU"/>
        </a:p>
      </dgm:t>
    </dgm:pt>
    <dgm:pt modelId="{410637D9-3BFD-489B-AD74-190C275B5D9D}" type="sibTrans" cxnId="{7D294E56-1A68-428B-882D-6F1B21D29A1E}">
      <dgm:prSet/>
      <dgm:spPr/>
      <dgm:t>
        <a:bodyPr/>
        <a:lstStyle/>
        <a:p>
          <a:endParaRPr lang="ru-RU"/>
        </a:p>
      </dgm:t>
    </dgm:pt>
    <dgm:pt modelId="{003B7BD5-9EC6-4638-B6F9-0D65CE684FF7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Публикация в СМИ и на официальном сайте администрации информации по вопросам защиты прав потребителей, фальсифицированной продукции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8B5C02E-3955-4EF5-88DE-A8C7778E605B}" type="parTrans" cxnId="{6913B0C7-993A-477A-AE4A-31F68E27B4C8}">
      <dgm:prSet/>
      <dgm:spPr/>
      <dgm:t>
        <a:bodyPr/>
        <a:lstStyle/>
        <a:p>
          <a:endParaRPr lang="ru-RU"/>
        </a:p>
      </dgm:t>
    </dgm:pt>
    <dgm:pt modelId="{92FD0EC6-C3CF-400B-9305-8B46D19C3E92}" type="sibTrans" cxnId="{6913B0C7-993A-477A-AE4A-31F68E27B4C8}">
      <dgm:prSet/>
      <dgm:spPr/>
      <dgm:t>
        <a:bodyPr/>
        <a:lstStyle/>
        <a:p>
          <a:endParaRPr lang="ru-RU"/>
        </a:p>
      </dgm:t>
    </dgm:pt>
    <dgm:pt modelId="{1069D140-518D-4C03-B12E-A5F1D200A02E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Организация «горячей линии» по вопросам соблюдения законодательства при продаже алкогольной продукции 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32A46F9-E076-4A5A-A527-35B3EEB8F07D}" type="parTrans" cxnId="{802AB3E7-9125-4498-916E-4FBB55CC8AAB}">
      <dgm:prSet/>
      <dgm:spPr/>
      <dgm:t>
        <a:bodyPr/>
        <a:lstStyle/>
        <a:p>
          <a:endParaRPr lang="ru-RU"/>
        </a:p>
      </dgm:t>
    </dgm:pt>
    <dgm:pt modelId="{FB96BB36-D3FC-4CCA-B9F3-583768076E4E}" type="sibTrans" cxnId="{802AB3E7-9125-4498-916E-4FBB55CC8AAB}">
      <dgm:prSet/>
      <dgm:spPr/>
      <dgm:t>
        <a:bodyPr/>
        <a:lstStyle/>
        <a:p>
          <a:endParaRPr lang="ru-RU"/>
        </a:p>
      </dgm:t>
    </dgm:pt>
    <dgm:pt modelId="{3AA9BEBB-F560-4258-AF58-8C25CFCC2FAF}" type="pres">
      <dgm:prSet presAssocID="{0C4AD143-4749-4EDA-8E9F-42587F92F8FC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28E08B4B-C5D9-4B6E-B952-03A498660462}" type="pres">
      <dgm:prSet presAssocID="{3EB71951-3A46-4717-BC0B-CBDB64CC499E}" presName="composite" presStyleCnt="0"/>
      <dgm:spPr/>
    </dgm:pt>
    <dgm:pt modelId="{2ACDDAD9-DB1E-423D-B655-FADEB959B56E}" type="pres">
      <dgm:prSet presAssocID="{3EB71951-3A46-4717-BC0B-CBDB64CC499E}" presName="imgShp" presStyleLbl="fgImgPlace1" presStyleIdx="0" presStyleCnt="5" custLinFactX="-100000" custLinFactNeighborX="-102792" custLinFactNeighborY="36415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1CC4BE9A-D542-48BB-AF98-8453BB2B87ED}" type="pres">
      <dgm:prSet presAssocID="{3EB71951-3A46-4717-BC0B-CBDB64CC499E}" presName="txShp" presStyleLbl="node1" presStyleIdx="0" presStyleCnt="5" custScaleX="145815" custScaleY="127911" custLinFactNeighborX="1718" custLinFactNeighborY="3641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F0FFCF2-031F-48EF-8027-8255661EB353}" type="pres">
      <dgm:prSet presAssocID="{F6CBB62D-E085-4954-B03C-2DB4AD95F6D5}" presName="spacing" presStyleCnt="0"/>
      <dgm:spPr/>
    </dgm:pt>
    <dgm:pt modelId="{B565C910-DE46-4DD0-80BD-7E3CEBB661EF}" type="pres">
      <dgm:prSet presAssocID="{1069D140-518D-4C03-B12E-A5F1D200A02E}" presName="composite" presStyleCnt="0"/>
      <dgm:spPr/>
    </dgm:pt>
    <dgm:pt modelId="{C532AEA2-7660-4E6F-99FF-29B389263A5F}" type="pres">
      <dgm:prSet presAssocID="{1069D140-518D-4C03-B12E-A5F1D200A02E}" presName="imgShp" presStyleLbl="fgImgPlace1" presStyleIdx="1" presStyleCnt="5" custLinFactX="-73790" custLinFactY="45499" custLinFactNeighborX="-100000" custLinFactNeighborY="10000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DB028E4A-70CC-434C-9E84-FA385AF8DED0}" type="pres">
      <dgm:prSet presAssocID="{1069D140-518D-4C03-B12E-A5F1D200A02E}" presName="txShp" presStyleLbl="node1" presStyleIdx="1" presStyleCnt="5" custScaleX="143997" custLinFactY="42981" custLinFactNeighborX="2627" custLinFactNeighborY="10000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6CF65D1-4CA6-49BA-AEBF-39F6EFEA5117}" type="pres">
      <dgm:prSet presAssocID="{FB96BB36-D3FC-4CCA-B9F3-583768076E4E}" presName="spacing" presStyleCnt="0"/>
      <dgm:spPr/>
    </dgm:pt>
    <dgm:pt modelId="{F7976EE5-0122-4D16-A644-FB8A6BF9066B}" type="pres">
      <dgm:prSet presAssocID="{AF0D3766-3E32-4B64-B03D-B6E0C11D0D4C}" presName="composite" presStyleCnt="0"/>
      <dgm:spPr/>
    </dgm:pt>
    <dgm:pt modelId="{0EE1E965-A5F4-4C05-BD14-E7AFEB1F8001}" type="pres">
      <dgm:prSet presAssocID="{AF0D3766-3E32-4B64-B03D-B6E0C11D0D4C}" presName="imgShp" presStyleLbl="fgImgPlace1" presStyleIdx="2" presStyleCnt="5" custLinFactX="-59163" custLinFactY="-943" custLinFactNeighborX="-100000" custLinFactNeighborY="-10000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813F0D6B-EF6F-478E-B4A3-1DAE943FBDEB}" type="pres">
      <dgm:prSet presAssocID="{AF0D3766-3E32-4B64-B03D-B6E0C11D0D4C}" presName="txShp" presStyleLbl="node1" presStyleIdx="2" presStyleCnt="5" custScaleX="143797" custLinFactY="-6333" custLinFactNeighborX="2727" custLinFactNeighborY="-10000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1E17088-FE07-42BF-930C-26525DACF8E6}" type="pres">
      <dgm:prSet presAssocID="{37718613-2059-4498-94A1-4E4032381913}" presName="spacing" presStyleCnt="0"/>
      <dgm:spPr/>
    </dgm:pt>
    <dgm:pt modelId="{23EBBBB5-55F3-4A6B-AB64-06AA4F766E06}" type="pres">
      <dgm:prSet presAssocID="{3605CB1F-D2F0-4A33-B29B-F25951312CF9}" presName="composite" presStyleCnt="0"/>
      <dgm:spPr/>
    </dgm:pt>
    <dgm:pt modelId="{A29AC926-5FF2-49CC-B36B-22F8682BCEFD}" type="pres">
      <dgm:prSet presAssocID="{3605CB1F-D2F0-4A33-B29B-F25951312CF9}" presName="imgShp" presStyleLbl="fgImgPlace1" presStyleIdx="3" presStyleCnt="5" custLinFactX="-100000" custLinFactNeighborX="-102792" custLinFactNeighborY="11075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0B8B2BD2-916F-4A4F-9189-A09502B62D53}" type="pres">
      <dgm:prSet presAssocID="{3605CB1F-D2F0-4A33-B29B-F25951312CF9}" presName="txShp" presStyleLbl="node1" presStyleIdx="3" presStyleCnt="5" custScaleX="146381" custScaleY="121167" custLinFactNeighborX="1435" custLinFactNeighborY="369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EE6BC5D-56CC-4AFC-AFF1-6941502780F7}" type="pres">
      <dgm:prSet presAssocID="{410637D9-3BFD-489B-AD74-190C275B5D9D}" presName="spacing" presStyleCnt="0"/>
      <dgm:spPr/>
    </dgm:pt>
    <dgm:pt modelId="{2D2B4C2A-593C-4A92-AE41-E1561248B8E2}" type="pres">
      <dgm:prSet presAssocID="{003B7BD5-9EC6-4638-B6F9-0D65CE684FF7}" presName="composite" presStyleCnt="0"/>
      <dgm:spPr/>
    </dgm:pt>
    <dgm:pt modelId="{5F481D04-46CA-453E-AF89-EACE7D880B30}" type="pres">
      <dgm:prSet presAssocID="{003B7BD5-9EC6-4638-B6F9-0D65CE684FF7}" presName="imgShp" presStyleLbl="fgImgPlace1" presStyleIdx="4" presStyleCnt="5" custLinFactX="-95497" custLinFactNeighborX="-100000" custLinFactNeighborY="-9229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BD4EE22D-6BDA-4BC4-9A57-D30982D6F76C}" type="pres">
      <dgm:prSet presAssocID="{003B7BD5-9EC6-4638-B6F9-0D65CE684FF7}" presName="txShp" presStyleLbl="node1" presStyleIdx="4" presStyleCnt="5" custScaleX="146381" custLinFactNeighborX="1435" custLinFactNeighborY="-1661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1CFF9C21-AD03-4170-9F31-E5B0879760A7}" type="presOf" srcId="{003B7BD5-9EC6-4638-B6F9-0D65CE684FF7}" destId="{BD4EE22D-6BDA-4BC4-9A57-D30982D6F76C}" srcOrd="0" destOrd="0" presId="urn:microsoft.com/office/officeart/2005/8/layout/vList3"/>
    <dgm:cxn modelId="{09161143-1901-4244-8FE4-5F39EACD162C}" srcId="{0C4AD143-4749-4EDA-8E9F-42587F92F8FC}" destId="{AF0D3766-3E32-4B64-B03D-B6E0C11D0D4C}" srcOrd="2" destOrd="0" parTransId="{4E7F4F66-0429-44BF-8D96-7CD67D0D91A4}" sibTransId="{37718613-2059-4498-94A1-4E4032381913}"/>
    <dgm:cxn modelId="{802AB3E7-9125-4498-916E-4FBB55CC8AAB}" srcId="{0C4AD143-4749-4EDA-8E9F-42587F92F8FC}" destId="{1069D140-518D-4C03-B12E-A5F1D200A02E}" srcOrd="1" destOrd="0" parTransId="{532A46F9-E076-4A5A-A527-35B3EEB8F07D}" sibTransId="{FB96BB36-D3FC-4CCA-B9F3-583768076E4E}"/>
    <dgm:cxn modelId="{7EF4DDEA-916F-44C6-A3D3-DD0BDEC0C65A}" type="presOf" srcId="{AF0D3766-3E32-4B64-B03D-B6E0C11D0D4C}" destId="{813F0D6B-EF6F-478E-B4A3-1DAE943FBDEB}" srcOrd="0" destOrd="0" presId="urn:microsoft.com/office/officeart/2005/8/layout/vList3"/>
    <dgm:cxn modelId="{ECED8AA4-33C7-4A48-B49B-BE6E83A2D3DA}" srcId="{0C4AD143-4749-4EDA-8E9F-42587F92F8FC}" destId="{3EB71951-3A46-4717-BC0B-CBDB64CC499E}" srcOrd="0" destOrd="0" parTransId="{7BF18415-C917-465F-9FF3-5F9FC82E7D77}" sibTransId="{F6CBB62D-E085-4954-B03C-2DB4AD95F6D5}"/>
    <dgm:cxn modelId="{CBCDAADE-5AB1-4404-BA59-2233BEF80CBF}" type="presOf" srcId="{3EB71951-3A46-4717-BC0B-CBDB64CC499E}" destId="{1CC4BE9A-D542-48BB-AF98-8453BB2B87ED}" srcOrd="0" destOrd="0" presId="urn:microsoft.com/office/officeart/2005/8/layout/vList3"/>
    <dgm:cxn modelId="{6913B0C7-993A-477A-AE4A-31F68E27B4C8}" srcId="{0C4AD143-4749-4EDA-8E9F-42587F92F8FC}" destId="{003B7BD5-9EC6-4638-B6F9-0D65CE684FF7}" srcOrd="4" destOrd="0" parTransId="{38B5C02E-3955-4EF5-88DE-A8C7778E605B}" sibTransId="{92FD0EC6-C3CF-400B-9305-8B46D19C3E92}"/>
    <dgm:cxn modelId="{734EC1AA-C3E5-4BF8-A8F5-B8AB5636B4F4}" type="presOf" srcId="{3605CB1F-D2F0-4A33-B29B-F25951312CF9}" destId="{0B8B2BD2-916F-4A4F-9189-A09502B62D53}" srcOrd="0" destOrd="0" presId="urn:microsoft.com/office/officeart/2005/8/layout/vList3"/>
    <dgm:cxn modelId="{7D294E56-1A68-428B-882D-6F1B21D29A1E}" srcId="{0C4AD143-4749-4EDA-8E9F-42587F92F8FC}" destId="{3605CB1F-D2F0-4A33-B29B-F25951312CF9}" srcOrd="3" destOrd="0" parTransId="{B93A04FE-E84A-42F4-8525-2E49B7A2B503}" sibTransId="{410637D9-3BFD-489B-AD74-190C275B5D9D}"/>
    <dgm:cxn modelId="{F862F086-4A94-4949-9DE3-0D5E75B27F02}" type="presOf" srcId="{0C4AD143-4749-4EDA-8E9F-42587F92F8FC}" destId="{3AA9BEBB-F560-4258-AF58-8C25CFCC2FAF}" srcOrd="0" destOrd="0" presId="urn:microsoft.com/office/officeart/2005/8/layout/vList3"/>
    <dgm:cxn modelId="{875B0729-346B-4F8E-A751-4E6016A4BEFF}" type="presOf" srcId="{1069D140-518D-4C03-B12E-A5F1D200A02E}" destId="{DB028E4A-70CC-434C-9E84-FA385AF8DED0}" srcOrd="0" destOrd="0" presId="urn:microsoft.com/office/officeart/2005/8/layout/vList3"/>
    <dgm:cxn modelId="{DE115EFF-9695-460D-9ECA-5F15F8B68651}" type="presParOf" srcId="{3AA9BEBB-F560-4258-AF58-8C25CFCC2FAF}" destId="{28E08B4B-C5D9-4B6E-B952-03A498660462}" srcOrd="0" destOrd="0" presId="urn:microsoft.com/office/officeart/2005/8/layout/vList3"/>
    <dgm:cxn modelId="{74111FAE-E085-4728-A444-F926ED0C3A6B}" type="presParOf" srcId="{28E08B4B-C5D9-4B6E-B952-03A498660462}" destId="{2ACDDAD9-DB1E-423D-B655-FADEB959B56E}" srcOrd="0" destOrd="0" presId="urn:microsoft.com/office/officeart/2005/8/layout/vList3"/>
    <dgm:cxn modelId="{74C96908-AFF4-4A66-862C-DC56F2A5B80C}" type="presParOf" srcId="{28E08B4B-C5D9-4B6E-B952-03A498660462}" destId="{1CC4BE9A-D542-48BB-AF98-8453BB2B87ED}" srcOrd="1" destOrd="0" presId="urn:microsoft.com/office/officeart/2005/8/layout/vList3"/>
    <dgm:cxn modelId="{AA630772-9DFD-4A63-B5A0-6C02229D3E90}" type="presParOf" srcId="{3AA9BEBB-F560-4258-AF58-8C25CFCC2FAF}" destId="{AF0FFCF2-031F-48EF-8027-8255661EB353}" srcOrd="1" destOrd="0" presId="urn:microsoft.com/office/officeart/2005/8/layout/vList3"/>
    <dgm:cxn modelId="{712D8628-52E0-4AE5-BD97-057FD20DCC55}" type="presParOf" srcId="{3AA9BEBB-F560-4258-AF58-8C25CFCC2FAF}" destId="{B565C910-DE46-4DD0-80BD-7E3CEBB661EF}" srcOrd="2" destOrd="0" presId="urn:microsoft.com/office/officeart/2005/8/layout/vList3"/>
    <dgm:cxn modelId="{628B3F34-9D0C-4398-8358-96CB11CD091C}" type="presParOf" srcId="{B565C910-DE46-4DD0-80BD-7E3CEBB661EF}" destId="{C532AEA2-7660-4E6F-99FF-29B389263A5F}" srcOrd="0" destOrd="0" presId="urn:microsoft.com/office/officeart/2005/8/layout/vList3"/>
    <dgm:cxn modelId="{3E28DF09-7591-45F6-81F2-F274DE9B9263}" type="presParOf" srcId="{B565C910-DE46-4DD0-80BD-7E3CEBB661EF}" destId="{DB028E4A-70CC-434C-9E84-FA385AF8DED0}" srcOrd="1" destOrd="0" presId="urn:microsoft.com/office/officeart/2005/8/layout/vList3"/>
    <dgm:cxn modelId="{4DCCA6AF-574A-42A1-947A-DB91843D9EDC}" type="presParOf" srcId="{3AA9BEBB-F560-4258-AF58-8C25CFCC2FAF}" destId="{46CF65D1-4CA6-49BA-AEBF-39F6EFEA5117}" srcOrd="3" destOrd="0" presId="urn:microsoft.com/office/officeart/2005/8/layout/vList3"/>
    <dgm:cxn modelId="{163B151D-0560-4FB5-9FC8-ACED0CDEB22C}" type="presParOf" srcId="{3AA9BEBB-F560-4258-AF58-8C25CFCC2FAF}" destId="{F7976EE5-0122-4D16-A644-FB8A6BF9066B}" srcOrd="4" destOrd="0" presId="urn:microsoft.com/office/officeart/2005/8/layout/vList3"/>
    <dgm:cxn modelId="{83D99F43-07EB-4C38-9023-D7094D1765FE}" type="presParOf" srcId="{F7976EE5-0122-4D16-A644-FB8A6BF9066B}" destId="{0EE1E965-A5F4-4C05-BD14-E7AFEB1F8001}" srcOrd="0" destOrd="0" presId="urn:microsoft.com/office/officeart/2005/8/layout/vList3"/>
    <dgm:cxn modelId="{C5E3CE00-40CD-4D03-AB6A-8230B931FBDD}" type="presParOf" srcId="{F7976EE5-0122-4D16-A644-FB8A6BF9066B}" destId="{813F0D6B-EF6F-478E-B4A3-1DAE943FBDEB}" srcOrd="1" destOrd="0" presId="urn:microsoft.com/office/officeart/2005/8/layout/vList3"/>
    <dgm:cxn modelId="{CF2084AF-1CC0-45C6-A736-8B3776E30880}" type="presParOf" srcId="{3AA9BEBB-F560-4258-AF58-8C25CFCC2FAF}" destId="{B1E17088-FE07-42BF-930C-26525DACF8E6}" srcOrd="5" destOrd="0" presId="urn:microsoft.com/office/officeart/2005/8/layout/vList3"/>
    <dgm:cxn modelId="{37B3DA07-5D29-4712-985F-1E7E70134843}" type="presParOf" srcId="{3AA9BEBB-F560-4258-AF58-8C25CFCC2FAF}" destId="{23EBBBB5-55F3-4A6B-AB64-06AA4F766E06}" srcOrd="6" destOrd="0" presId="urn:microsoft.com/office/officeart/2005/8/layout/vList3"/>
    <dgm:cxn modelId="{2D6F4538-F7CE-4C1E-B232-BAB7BD96D9C9}" type="presParOf" srcId="{23EBBBB5-55F3-4A6B-AB64-06AA4F766E06}" destId="{A29AC926-5FF2-49CC-B36B-22F8682BCEFD}" srcOrd="0" destOrd="0" presId="urn:microsoft.com/office/officeart/2005/8/layout/vList3"/>
    <dgm:cxn modelId="{6A7D898A-13FA-487F-9343-6EB1F228FFD1}" type="presParOf" srcId="{23EBBBB5-55F3-4A6B-AB64-06AA4F766E06}" destId="{0B8B2BD2-916F-4A4F-9189-A09502B62D53}" srcOrd="1" destOrd="0" presId="urn:microsoft.com/office/officeart/2005/8/layout/vList3"/>
    <dgm:cxn modelId="{4785211A-708F-4A93-9650-6F667DDE55B7}" type="presParOf" srcId="{3AA9BEBB-F560-4258-AF58-8C25CFCC2FAF}" destId="{FEE6BC5D-56CC-4AFC-AFF1-6941502780F7}" srcOrd="7" destOrd="0" presId="urn:microsoft.com/office/officeart/2005/8/layout/vList3"/>
    <dgm:cxn modelId="{D7825236-53D2-44FC-A1B5-272658F8B8B2}" type="presParOf" srcId="{3AA9BEBB-F560-4258-AF58-8C25CFCC2FAF}" destId="{2D2B4C2A-593C-4A92-AE41-E1561248B8E2}" srcOrd="8" destOrd="0" presId="urn:microsoft.com/office/officeart/2005/8/layout/vList3"/>
    <dgm:cxn modelId="{BDA67794-1B25-4CBD-9CDF-B1DE147E3310}" type="presParOf" srcId="{2D2B4C2A-593C-4A92-AE41-E1561248B8E2}" destId="{5F481D04-46CA-453E-AF89-EACE7D880B30}" srcOrd="0" destOrd="0" presId="urn:microsoft.com/office/officeart/2005/8/layout/vList3"/>
    <dgm:cxn modelId="{CF62BB23-17AF-4311-B9D0-0DFA731A65BB}" type="presParOf" srcId="{2D2B4C2A-593C-4A92-AE41-E1561248B8E2}" destId="{BD4EE22D-6BDA-4BC4-9A57-D30982D6F76C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D8FDF58-C3B5-4882-AE4D-EBC99A11C84D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5A018DC7-90F4-4ED8-8A90-08775A2A4F49}">
      <dgm:prSet phldrT="[Текст]" custT="1"/>
      <dgm:spPr/>
      <dgm:t>
        <a:bodyPr/>
        <a:lstStyle/>
        <a:p>
          <a:r>
            <a:rPr lang="ru-RU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Район – 13266,1 кв. м</a:t>
          </a:r>
          <a:endParaRPr lang="ru-RU" sz="36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866A8B9-A3DA-4B62-96F2-745D1EB63542}" type="parTrans" cxnId="{7EB77EE4-7DA5-4A2F-8DC1-02F2CA77A51C}">
      <dgm:prSet/>
      <dgm:spPr/>
      <dgm:t>
        <a:bodyPr/>
        <a:lstStyle/>
        <a:p>
          <a:endParaRPr lang="ru-RU"/>
        </a:p>
      </dgm:t>
    </dgm:pt>
    <dgm:pt modelId="{C119DC2C-07D6-487E-9816-F0D0399B3B84}" type="sibTrans" cxnId="{7EB77EE4-7DA5-4A2F-8DC1-02F2CA77A51C}">
      <dgm:prSet/>
      <dgm:spPr/>
      <dgm:t>
        <a:bodyPr/>
        <a:lstStyle/>
        <a:p>
          <a:endParaRPr lang="ru-RU"/>
        </a:p>
      </dgm:t>
    </dgm:pt>
    <dgm:pt modelId="{299A2105-A5E7-41F3-BC91-0B20BF22F833}">
      <dgm:prSet phldrT="[Текст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ru-RU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4 многоквартирных домов 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ru-RU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(130 квартир) в 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ru-RU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г. Усть-Кут</a:t>
          </a:r>
          <a:endParaRPr lang="ru-RU" sz="2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30B960A-DF8E-4D8B-9282-30F82E18259A}" type="parTrans" cxnId="{2A9CB55F-0904-49AA-952C-091F39D3D879}">
      <dgm:prSet/>
      <dgm:spPr/>
      <dgm:t>
        <a:bodyPr/>
        <a:lstStyle/>
        <a:p>
          <a:endParaRPr lang="ru-RU"/>
        </a:p>
      </dgm:t>
    </dgm:pt>
    <dgm:pt modelId="{61498B47-D018-445B-9FAD-B89C1E251C88}" type="sibTrans" cxnId="{2A9CB55F-0904-49AA-952C-091F39D3D879}">
      <dgm:prSet/>
      <dgm:spPr/>
      <dgm:t>
        <a:bodyPr/>
        <a:lstStyle/>
        <a:p>
          <a:endParaRPr lang="ru-RU"/>
        </a:p>
      </dgm:t>
    </dgm:pt>
    <dgm:pt modelId="{7BBE5859-B9D7-4703-A960-7C375F1AC1BC}">
      <dgm:prSet phldrT="[Текст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ru-RU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31 индивидуальный жилой дом</a:t>
          </a:r>
        </a:p>
      </dgm:t>
    </dgm:pt>
    <dgm:pt modelId="{77389B2F-8927-4EAA-A0AB-99B22DFEE097}" type="parTrans" cxnId="{846034CF-7CA2-49B8-855D-E1E4C74A5FA8}">
      <dgm:prSet/>
      <dgm:spPr/>
      <dgm:t>
        <a:bodyPr/>
        <a:lstStyle/>
        <a:p>
          <a:endParaRPr lang="ru-RU"/>
        </a:p>
      </dgm:t>
    </dgm:pt>
    <dgm:pt modelId="{7639418E-4CB5-45D2-A259-4E0A711E5613}" type="sibTrans" cxnId="{846034CF-7CA2-49B8-855D-E1E4C74A5FA8}">
      <dgm:prSet/>
      <dgm:spPr/>
      <dgm:t>
        <a:bodyPr/>
        <a:lstStyle/>
        <a:p>
          <a:endParaRPr lang="ru-RU"/>
        </a:p>
      </dgm:t>
    </dgm:pt>
    <dgm:pt modelId="{107D774E-F491-4D15-A3D8-08DFF37898FD}" type="pres">
      <dgm:prSet presAssocID="{3D8FDF58-C3B5-4882-AE4D-EBC99A11C84D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03322EE3-8FAC-4440-BF59-2E3F1DD73FFA}" type="pres">
      <dgm:prSet presAssocID="{5A018DC7-90F4-4ED8-8A90-08775A2A4F49}" presName="root1" presStyleCnt="0"/>
      <dgm:spPr/>
    </dgm:pt>
    <dgm:pt modelId="{6A8BB8EA-B5C6-4E6D-9E45-38957DB3F182}" type="pres">
      <dgm:prSet presAssocID="{5A018DC7-90F4-4ED8-8A90-08775A2A4F49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DAA139E1-0CE0-4AE4-A6F8-0339606A118B}" type="pres">
      <dgm:prSet presAssocID="{5A018DC7-90F4-4ED8-8A90-08775A2A4F49}" presName="level2hierChild" presStyleCnt="0"/>
      <dgm:spPr/>
    </dgm:pt>
    <dgm:pt modelId="{C908F2A5-9447-4EEB-94B4-EF1C2D1C594C}" type="pres">
      <dgm:prSet presAssocID="{830B960A-DF8E-4D8B-9282-30F82E18259A}" presName="conn2-1" presStyleLbl="parChTrans1D2" presStyleIdx="0" presStyleCnt="2"/>
      <dgm:spPr/>
      <dgm:t>
        <a:bodyPr/>
        <a:lstStyle/>
        <a:p>
          <a:endParaRPr lang="ru-RU"/>
        </a:p>
      </dgm:t>
    </dgm:pt>
    <dgm:pt modelId="{59C1E753-60DC-4208-8A31-2293E7BC1C78}" type="pres">
      <dgm:prSet presAssocID="{830B960A-DF8E-4D8B-9282-30F82E18259A}" presName="connTx" presStyleLbl="parChTrans1D2" presStyleIdx="0" presStyleCnt="2"/>
      <dgm:spPr/>
      <dgm:t>
        <a:bodyPr/>
        <a:lstStyle/>
        <a:p>
          <a:endParaRPr lang="ru-RU"/>
        </a:p>
      </dgm:t>
    </dgm:pt>
    <dgm:pt modelId="{46D487FD-66A1-447D-86EA-18CC8A59AE01}" type="pres">
      <dgm:prSet presAssocID="{299A2105-A5E7-41F3-BC91-0B20BF22F833}" presName="root2" presStyleCnt="0"/>
      <dgm:spPr/>
    </dgm:pt>
    <dgm:pt modelId="{A9F66EEA-309B-418B-AD77-8315625C2C42}" type="pres">
      <dgm:prSet presAssocID="{299A2105-A5E7-41F3-BC91-0B20BF22F833}" presName="LevelTwoTextNode" presStyleLbl="node2" presStyleIdx="0" presStyleCnt="2" custScaleY="162271" custLinFactNeighborX="611" custLinFactNeighborY="-1058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B460858B-3C8B-44A5-B851-FCE57FB03B9E}" type="pres">
      <dgm:prSet presAssocID="{299A2105-A5E7-41F3-BC91-0B20BF22F833}" presName="level3hierChild" presStyleCnt="0"/>
      <dgm:spPr/>
    </dgm:pt>
    <dgm:pt modelId="{234180E1-B885-4643-A98B-5424A4F959E3}" type="pres">
      <dgm:prSet presAssocID="{77389B2F-8927-4EAA-A0AB-99B22DFEE097}" presName="conn2-1" presStyleLbl="parChTrans1D2" presStyleIdx="1" presStyleCnt="2"/>
      <dgm:spPr/>
      <dgm:t>
        <a:bodyPr/>
        <a:lstStyle/>
        <a:p>
          <a:endParaRPr lang="ru-RU"/>
        </a:p>
      </dgm:t>
    </dgm:pt>
    <dgm:pt modelId="{AF5A7D6B-6F89-4F5F-BB6C-D75563CDABA2}" type="pres">
      <dgm:prSet presAssocID="{77389B2F-8927-4EAA-A0AB-99B22DFEE097}" presName="connTx" presStyleLbl="parChTrans1D2" presStyleIdx="1" presStyleCnt="2"/>
      <dgm:spPr/>
      <dgm:t>
        <a:bodyPr/>
        <a:lstStyle/>
        <a:p>
          <a:endParaRPr lang="ru-RU"/>
        </a:p>
      </dgm:t>
    </dgm:pt>
    <dgm:pt modelId="{52F926A0-8EDA-4566-9191-2BF151C55F22}" type="pres">
      <dgm:prSet presAssocID="{7BBE5859-B9D7-4703-A960-7C375F1AC1BC}" presName="root2" presStyleCnt="0"/>
      <dgm:spPr/>
    </dgm:pt>
    <dgm:pt modelId="{F36F4D82-2053-4B8F-8294-2058FDDAB2CA}" type="pres">
      <dgm:prSet presAssocID="{7BBE5859-B9D7-4703-A960-7C375F1AC1BC}" presName="LevelTwoTextNode" presStyleLbl="node2" presStyleIdx="1" presStyleCnt="2" custScaleY="130757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14EA464A-DF08-49B5-90F8-4F63B23AABB3}" type="pres">
      <dgm:prSet presAssocID="{7BBE5859-B9D7-4703-A960-7C375F1AC1BC}" presName="level3hierChild" presStyleCnt="0"/>
      <dgm:spPr/>
    </dgm:pt>
  </dgm:ptLst>
  <dgm:cxnLst>
    <dgm:cxn modelId="{7EB77EE4-7DA5-4A2F-8DC1-02F2CA77A51C}" srcId="{3D8FDF58-C3B5-4882-AE4D-EBC99A11C84D}" destId="{5A018DC7-90F4-4ED8-8A90-08775A2A4F49}" srcOrd="0" destOrd="0" parTransId="{0866A8B9-A3DA-4B62-96F2-745D1EB63542}" sibTransId="{C119DC2C-07D6-487E-9816-F0D0399B3B84}"/>
    <dgm:cxn modelId="{EBB135FC-05C4-4532-9866-462D531A988C}" type="presOf" srcId="{77389B2F-8927-4EAA-A0AB-99B22DFEE097}" destId="{234180E1-B885-4643-A98B-5424A4F959E3}" srcOrd="0" destOrd="0" presId="urn:microsoft.com/office/officeart/2008/layout/HorizontalMultiLevelHierarchy"/>
    <dgm:cxn modelId="{28B60507-D662-41AD-9D50-0A9CA710B21E}" type="presOf" srcId="{77389B2F-8927-4EAA-A0AB-99B22DFEE097}" destId="{AF5A7D6B-6F89-4F5F-BB6C-D75563CDABA2}" srcOrd="1" destOrd="0" presId="urn:microsoft.com/office/officeart/2008/layout/HorizontalMultiLevelHierarchy"/>
    <dgm:cxn modelId="{1DAEB530-8F67-4B6F-8546-F8B439037769}" type="presOf" srcId="{7BBE5859-B9D7-4703-A960-7C375F1AC1BC}" destId="{F36F4D82-2053-4B8F-8294-2058FDDAB2CA}" srcOrd="0" destOrd="0" presId="urn:microsoft.com/office/officeart/2008/layout/HorizontalMultiLevelHierarchy"/>
    <dgm:cxn modelId="{25D900B4-FEDD-4305-AAF4-E9800F5E938E}" type="presOf" srcId="{830B960A-DF8E-4D8B-9282-30F82E18259A}" destId="{C908F2A5-9447-4EEB-94B4-EF1C2D1C594C}" srcOrd="0" destOrd="0" presId="urn:microsoft.com/office/officeart/2008/layout/HorizontalMultiLevelHierarchy"/>
    <dgm:cxn modelId="{2A9CB55F-0904-49AA-952C-091F39D3D879}" srcId="{5A018DC7-90F4-4ED8-8A90-08775A2A4F49}" destId="{299A2105-A5E7-41F3-BC91-0B20BF22F833}" srcOrd="0" destOrd="0" parTransId="{830B960A-DF8E-4D8B-9282-30F82E18259A}" sibTransId="{61498B47-D018-445B-9FAD-B89C1E251C88}"/>
    <dgm:cxn modelId="{981E002C-5F04-438E-85CC-6CFD8FBBC6F0}" type="presOf" srcId="{5A018DC7-90F4-4ED8-8A90-08775A2A4F49}" destId="{6A8BB8EA-B5C6-4E6D-9E45-38957DB3F182}" srcOrd="0" destOrd="0" presId="urn:microsoft.com/office/officeart/2008/layout/HorizontalMultiLevelHierarchy"/>
    <dgm:cxn modelId="{5B420F2D-8BC6-4261-8B4E-E7B5C529D17A}" type="presOf" srcId="{3D8FDF58-C3B5-4882-AE4D-EBC99A11C84D}" destId="{107D774E-F491-4D15-A3D8-08DFF37898FD}" srcOrd="0" destOrd="0" presId="urn:microsoft.com/office/officeart/2008/layout/HorizontalMultiLevelHierarchy"/>
    <dgm:cxn modelId="{2C9E74EB-6C11-4F4C-A09F-6F5FFA664185}" type="presOf" srcId="{299A2105-A5E7-41F3-BC91-0B20BF22F833}" destId="{A9F66EEA-309B-418B-AD77-8315625C2C42}" srcOrd="0" destOrd="0" presId="urn:microsoft.com/office/officeart/2008/layout/HorizontalMultiLevelHierarchy"/>
    <dgm:cxn modelId="{6EA64DE5-4666-4D66-98C8-D1482CD9ABB4}" type="presOf" srcId="{830B960A-DF8E-4D8B-9282-30F82E18259A}" destId="{59C1E753-60DC-4208-8A31-2293E7BC1C78}" srcOrd="1" destOrd="0" presId="urn:microsoft.com/office/officeart/2008/layout/HorizontalMultiLevelHierarchy"/>
    <dgm:cxn modelId="{846034CF-7CA2-49B8-855D-E1E4C74A5FA8}" srcId="{5A018DC7-90F4-4ED8-8A90-08775A2A4F49}" destId="{7BBE5859-B9D7-4703-A960-7C375F1AC1BC}" srcOrd="1" destOrd="0" parTransId="{77389B2F-8927-4EAA-A0AB-99B22DFEE097}" sibTransId="{7639418E-4CB5-45D2-A259-4E0A711E5613}"/>
    <dgm:cxn modelId="{9C8EC5AE-A2CF-4EBA-805B-359DD82413B1}" type="presParOf" srcId="{107D774E-F491-4D15-A3D8-08DFF37898FD}" destId="{03322EE3-8FAC-4440-BF59-2E3F1DD73FFA}" srcOrd="0" destOrd="0" presId="urn:microsoft.com/office/officeart/2008/layout/HorizontalMultiLevelHierarchy"/>
    <dgm:cxn modelId="{AE4A3B51-E401-46BE-8C40-2DD8F842DA8D}" type="presParOf" srcId="{03322EE3-8FAC-4440-BF59-2E3F1DD73FFA}" destId="{6A8BB8EA-B5C6-4E6D-9E45-38957DB3F182}" srcOrd="0" destOrd="0" presId="urn:microsoft.com/office/officeart/2008/layout/HorizontalMultiLevelHierarchy"/>
    <dgm:cxn modelId="{26AB78CD-A8AF-41A5-A00E-38FB159291A8}" type="presParOf" srcId="{03322EE3-8FAC-4440-BF59-2E3F1DD73FFA}" destId="{DAA139E1-0CE0-4AE4-A6F8-0339606A118B}" srcOrd="1" destOrd="0" presId="urn:microsoft.com/office/officeart/2008/layout/HorizontalMultiLevelHierarchy"/>
    <dgm:cxn modelId="{65426EE8-8107-43CE-8A02-BA1EEBBC9F3A}" type="presParOf" srcId="{DAA139E1-0CE0-4AE4-A6F8-0339606A118B}" destId="{C908F2A5-9447-4EEB-94B4-EF1C2D1C594C}" srcOrd="0" destOrd="0" presId="urn:microsoft.com/office/officeart/2008/layout/HorizontalMultiLevelHierarchy"/>
    <dgm:cxn modelId="{F251D22F-BB8E-4DE4-8A71-26CB6BE11EBA}" type="presParOf" srcId="{C908F2A5-9447-4EEB-94B4-EF1C2D1C594C}" destId="{59C1E753-60DC-4208-8A31-2293E7BC1C78}" srcOrd="0" destOrd="0" presId="urn:microsoft.com/office/officeart/2008/layout/HorizontalMultiLevelHierarchy"/>
    <dgm:cxn modelId="{A6502594-FF8F-4A23-B2AC-046276FC83E6}" type="presParOf" srcId="{DAA139E1-0CE0-4AE4-A6F8-0339606A118B}" destId="{46D487FD-66A1-447D-86EA-18CC8A59AE01}" srcOrd="1" destOrd="0" presId="urn:microsoft.com/office/officeart/2008/layout/HorizontalMultiLevelHierarchy"/>
    <dgm:cxn modelId="{43E66BA5-089B-49C0-8208-A363423CCFF4}" type="presParOf" srcId="{46D487FD-66A1-447D-86EA-18CC8A59AE01}" destId="{A9F66EEA-309B-418B-AD77-8315625C2C42}" srcOrd="0" destOrd="0" presId="urn:microsoft.com/office/officeart/2008/layout/HorizontalMultiLevelHierarchy"/>
    <dgm:cxn modelId="{BFBFD9F2-B575-4C26-995C-91DDA9CDEB28}" type="presParOf" srcId="{46D487FD-66A1-447D-86EA-18CC8A59AE01}" destId="{B460858B-3C8B-44A5-B851-FCE57FB03B9E}" srcOrd="1" destOrd="0" presId="urn:microsoft.com/office/officeart/2008/layout/HorizontalMultiLevelHierarchy"/>
    <dgm:cxn modelId="{77E2DC52-1B44-48A4-A287-FF2B184A0BBA}" type="presParOf" srcId="{DAA139E1-0CE0-4AE4-A6F8-0339606A118B}" destId="{234180E1-B885-4643-A98B-5424A4F959E3}" srcOrd="2" destOrd="0" presId="urn:microsoft.com/office/officeart/2008/layout/HorizontalMultiLevelHierarchy"/>
    <dgm:cxn modelId="{5EB2D96A-4962-42FC-B05B-42552AD26E77}" type="presParOf" srcId="{234180E1-B885-4643-A98B-5424A4F959E3}" destId="{AF5A7D6B-6F89-4F5F-BB6C-D75563CDABA2}" srcOrd="0" destOrd="0" presId="urn:microsoft.com/office/officeart/2008/layout/HorizontalMultiLevelHierarchy"/>
    <dgm:cxn modelId="{308A9E4B-DB7C-465B-9FF6-250CD56BFD94}" type="presParOf" srcId="{DAA139E1-0CE0-4AE4-A6F8-0339606A118B}" destId="{52F926A0-8EDA-4566-9191-2BF151C55F22}" srcOrd="3" destOrd="0" presId="urn:microsoft.com/office/officeart/2008/layout/HorizontalMultiLevelHierarchy"/>
    <dgm:cxn modelId="{13C7E7D2-9481-4C75-9053-B52F51D0961E}" type="presParOf" srcId="{52F926A0-8EDA-4566-9191-2BF151C55F22}" destId="{F36F4D82-2053-4B8F-8294-2058FDDAB2CA}" srcOrd="0" destOrd="0" presId="urn:microsoft.com/office/officeart/2008/layout/HorizontalMultiLevelHierarchy"/>
    <dgm:cxn modelId="{CA84A317-9CD9-48C7-BC62-1B7AAB7BB01E}" type="presParOf" srcId="{52F926A0-8EDA-4566-9191-2BF151C55F22}" destId="{14EA464A-DF08-49B5-90F8-4F63B23AABB3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8BB063A-5DA5-4858-8771-E2910625FE3F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56EFD6AA-E5C6-4A47-9E66-3970CF40B77F}">
      <dgm:prSet custT="1"/>
      <dgm:spPr/>
      <dgm:t>
        <a:bodyPr/>
        <a:lstStyle/>
        <a:p>
          <a:pPr rtl="0"/>
          <a:r>
            <a:rPr lang="ru-RU" sz="1800" b="1" dirty="0" smtClean="0">
              <a:solidFill>
                <a:schemeClr val="accent1">
                  <a:lumMod val="50000"/>
                </a:schemeClr>
              </a:solidFill>
            </a:rPr>
            <a:t>2 сельскохозяйственных производственных кооператива</a:t>
          </a:r>
          <a:endParaRPr lang="ru-RU" sz="1800" dirty="0">
            <a:solidFill>
              <a:schemeClr val="accent1">
                <a:lumMod val="50000"/>
              </a:schemeClr>
            </a:solidFill>
          </a:endParaRPr>
        </a:p>
      </dgm:t>
    </dgm:pt>
    <dgm:pt modelId="{DE7FE9F2-12BF-4333-B045-A86BB0724A84}" type="parTrans" cxnId="{652B873E-94F1-490A-A44D-B544A8540A43}">
      <dgm:prSet/>
      <dgm:spPr/>
      <dgm:t>
        <a:bodyPr/>
        <a:lstStyle/>
        <a:p>
          <a:endParaRPr lang="ru-RU" sz="1800"/>
        </a:p>
      </dgm:t>
    </dgm:pt>
    <dgm:pt modelId="{ADE991B4-54E1-41E3-A72F-6D0D6520E0CC}" type="sibTrans" cxnId="{652B873E-94F1-490A-A44D-B544A8540A43}">
      <dgm:prSet/>
      <dgm:spPr/>
      <dgm:t>
        <a:bodyPr/>
        <a:lstStyle/>
        <a:p>
          <a:endParaRPr lang="ru-RU" sz="1800"/>
        </a:p>
      </dgm:t>
    </dgm:pt>
    <dgm:pt modelId="{1943CCF1-8408-45D6-BD32-EE4C8778EBD5}">
      <dgm:prSet custT="1"/>
      <dgm:spPr/>
      <dgm:t>
        <a:bodyPr/>
        <a:lstStyle/>
        <a:p>
          <a:pPr rtl="0"/>
          <a:r>
            <a:rPr lang="ru-RU" sz="1800" b="1" dirty="0" smtClean="0">
              <a:solidFill>
                <a:schemeClr val="accent1">
                  <a:lumMod val="50000"/>
                </a:schemeClr>
              </a:solidFill>
            </a:rPr>
            <a:t>1 общество с ограниченной ответственностью</a:t>
          </a:r>
          <a:endParaRPr lang="ru-RU" sz="1800" dirty="0">
            <a:solidFill>
              <a:schemeClr val="accent1">
                <a:lumMod val="50000"/>
              </a:schemeClr>
            </a:solidFill>
          </a:endParaRPr>
        </a:p>
      </dgm:t>
    </dgm:pt>
    <dgm:pt modelId="{B6219D14-29A4-4767-8967-B68D372524BA}" type="parTrans" cxnId="{0F296DAF-BDF8-4BAE-B9B8-62638483DF19}">
      <dgm:prSet/>
      <dgm:spPr/>
      <dgm:t>
        <a:bodyPr/>
        <a:lstStyle/>
        <a:p>
          <a:endParaRPr lang="ru-RU" sz="1800"/>
        </a:p>
      </dgm:t>
    </dgm:pt>
    <dgm:pt modelId="{9400D77B-7683-4974-9E52-566247197BAF}" type="sibTrans" cxnId="{0F296DAF-BDF8-4BAE-B9B8-62638483DF19}">
      <dgm:prSet/>
      <dgm:spPr/>
      <dgm:t>
        <a:bodyPr/>
        <a:lstStyle/>
        <a:p>
          <a:endParaRPr lang="ru-RU" sz="1800"/>
        </a:p>
      </dgm:t>
    </dgm:pt>
    <dgm:pt modelId="{B5558B84-BE62-4DBF-B7D1-C912DA588445}">
      <dgm:prSet custT="1"/>
      <dgm:spPr/>
      <dgm:t>
        <a:bodyPr/>
        <a:lstStyle/>
        <a:p>
          <a:pPr rtl="0"/>
          <a:r>
            <a:rPr lang="ru-RU" sz="1800" b="1" dirty="0" smtClean="0">
              <a:solidFill>
                <a:schemeClr val="accent1">
                  <a:lumMod val="50000"/>
                </a:schemeClr>
              </a:solidFill>
            </a:rPr>
            <a:t>3 индивидуальных предпринимателя (КФХ)</a:t>
          </a:r>
          <a:endParaRPr lang="ru-RU" sz="1800" dirty="0">
            <a:solidFill>
              <a:schemeClr val="accent1">
                <a:lumMod val="50000"/>
              </a:schemeClr>
            </a:solidFill>
          </a:endParaRPr>
        </a:p>
      </dgm:t>
    </dgm:pt>
    <dgm:pt modelId="{49EB16EA-9FA5-4C0D-8A9C-71193A50556F}" type="parTrans" cxnId="{FD7BBC67-0F86-4FFD-BFBD-3956F330F82C}">
      <dgm:prSet/>
      <dgm:spPr/>
      <dgm:t>
        <a:bodyPr/>
        <a:lstStyle/>
        <a:p>
          <a:endParaRPr lang="ru-RU" sz="1800"/>
        </a:p>
      </dgm:t>
    </dgm:pt>
    <dgm:pt modelId="{08E349DE-3DBF-4B94-8D20-89F618E130D5}" type="sibTrans" cxnId="{FD7BBC67-0F86-4FFD-BFBD-3956F330F82C}">
      <dgm:prSet/>
      <dgm:spPr/>
      <dgm:t>
        <a:bodyPr/>
        <a:lstStyle/>
        <a:p>
          <a:endParaRPr lang="ru-RU" sz="1800"/>
        </a:p>
      </dgm:t>
    </dgm:pt>
    <dgm:pt modelId="{488256B3-A3D0-411C-8108-F02131DE50D9}">
      <dgm:prSet custT="1"/>
      <dgm:spPr/>
      <dgm:t>
        <a:bodyPr/>
        <a:lstStyle/>
        <a:p>
          <a:pPr rtl="0"/>
          <a:r>
            <a:rPr lang="ru-RU" sz="1800" b="1" dirty="0" smtClean="0">
              <a:solidFill>
                <a:schemeClr val="accent1">
                  <a:lumMod val="50000"/>
                </a:schemeClr>
              </a:solidFill>
            </a:rPr>
            <a:t>1850 личных подсобных хозяйств</a:t>
          </a:r>
          <a:endParaRPr lang="ru-RU" sz="1800" dirty="0">
            <a:solidFill>
              <a:schemeClr val="accent1">
                <a:lumMod val="50000"/>
              </a:schemeClr>
            </a:solidFill>
          </a:endParaRPr>
        </a:p>
      </dgm:t>
    </dgm:pt>
    <dgm:pt modelId="{311A7B58-F650-412E-A997-971C968023B5}" type="parTrans" cxnId="{910074F5-83BB-4E75-9B3D-D6B79CF6E3D1}">
      <dgm:prSet/>
      <dgm:spPr/>
      <dgm:t>
        <a:bodyPr/>
        <a:lstStyle/>
        <a:p>
          <a:endParaRPr lang="ru-RU" sz="1800"/>
        </a:p>
      </dgm:t>
    </dgm:pt>
    <dgm:pt modelId="{78D88E51-D096-4D93-A3A5-086250360F9E}" type="sibTrans" cxnId="{910074F5-83BB-4E75-9B3D-D6B79CF6E3D1}">
      <dgm:prSet/>
      <dgm:spPr/>
      <dgm:t>
        <a:bodyPr/>
        <a:lstStyle/>
        <a:p>
          <a:endParaRPr lang="ru-RU" sz="1800"/>
        </a:p>
      </dgm:t>
    </dgm:pt>
    <dgm:pt modelId="{D0912B96-B026-4719-AF30-8B93D892B8E1}" type="pres">
      <dgm:prSet presAssocID="{88BB063A-5DA5-4858-8771-E2910625FE3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ru-RU"/>
        </a:p>
      </dgm:t>
    </dgm:pt>
    <dgm:pt modelId="{6678127C-F6FD-4779-BFF4-E5EFFB967EB3}" type="pres">
      <dgm:prSet presAssocID="{56EFD6AA-E5C6-4A47-9E66-3970CF40B77F}" presName="parenttextcomposite" presStyleCnt="0"/>
      <dgm:spPr/>
    </dgm:pt>
    <dgm:pt modelId="{F6D0414C-A5B8-4BBB-AD07-D556EDA94512}" type="pres">
      <dgm:prSet presAssocID="{56EFD6AA-E5C6-4A47-9E66-3970CF40B77F}" presName="parenttext" presStyleLbl="revTx" presStyleIdx="0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4981C70-D09E-432E-BAB1-853BD8E93D47}" type="pres">
      <dgm:prSet presAssocID="{56EFD6AA-E5C6-4A47-9E66-3970CF40B77F}" presName="parallelogramComposite" presStyleCnt="0"/>
      <dgm:spPr/>
    </dgm:pt>
    <dgm:pt modelId="{BB9BBA07-4F75-45F9-B7B1-360AC781E1C2}" type="pres">
      <dgm:prSet presAssocID="{56EFD6AA-E5C6-4A47-9E66-3970CF40B77F}" presName="parallelogram1" presStyleLbl="alignNode1" presStyleIdx="0" presStyleCnt="28"/>
      <dgm:spPr/>
    </dgm:pt>
    <dgm:pt modelId="{2D81F743-B106-4264-8FC7-2571E6327B2C}" type="pres">
      <dgm:prSet presAssocID="{56EFD6AA-E5C6-4A47-9E66-3970CF40B77F}" presName="parallelogram2" presStyleLbl="alignNode1" presStyleIdx="1" presStyleCnt="28"/>
      <dgm:spPr/>
    </dgm:pt>
    <dgm:pt modelId="{1E64153E-2E5D-471D-8B68-59A81C5169F0}" type="pres">
      <dgm:prSet presAssocID="{56EFD6AA-E5C6-4A47-9E66-3970CF40B77F}" presName="parallelogram3" presStyleLbl="alignNode1" presStyleIdx="2" presStyleCnt="28"/>
      <dgm:spPr/>
    </dgm:pt>
    <dgm:pt modelId="{71FDCE83-79EA-42BD-B0D0-160C545A3D29}" type="pres">
      <dgm:prSet presAssocID="{56EFD6AA-E5C6-4A47-9E66-3970CF40B77F}" presName="parallelogram4" presStyleLbl="alignNode1" presStyleIdx="3" presStyleCnt="28"/>
      <dgm:spPr/>
    </dgm:pt>
    <dgm:pt modelId="{74BF3B8D-7E82-4A92-BD0C-07400957D5E3}" type="pres">
      <dgm:prSet presAssocID="{56EFD6AA-E5C6-4A47-9E66-3970CF40B77F}" presName="parallelogram5" presStyleLbl="alignNode1" presStyleIdx="4" presStyleCnt="28"/>
      <dgm:spPr/>
    </dgm:pt>
    <dgm:pt modelId="{3354E868-4F0E-49FA-A2AB-D94EDDEEA81C}" type="pres">
      <dgm:prSet presAssocID="{56EFD6AA-E5C6-4A47-9E66-3970CF40B77F}" presName="parallelogram6" presStyleLbl="alignNode1" presStyleIdx="5" presStyleCnt="28"/>
      <dgm:spPr/>
    </dgm:pt>
    <dgm:pt modelId="{E3ADB611-BB54-4485-8F2D-A9EBF7EFB8F3}" type="pres">
      <dgm:prSet presAssocID="{56EFD6AA-E5C6-4A47-9E66-3970CF40B77F}" presName="parallelogram7" presStyleLbl="alignNode1" presStyleIdx="6" presStyleCnt="28"/>
      <dgm:spPr/>
    </dgm:pt>
    <dgm:pt modelId="{97D56849-C043-4821-8D62-042AC9A79ACE}" type="pres">
      <dgm:prSet presAssocID="{ADE991B4-54E1-41E3-A72F-6D0D6520E0CC}" presName="sibTrans" presStyleCnt="0"/>
      <dgm:spPr/>
    </dgm:pt>
    <dgm:pt modelId="{45595A4F-191C-4067-8607-09029CC5E3B7}" type="pres">
      <dgm:prSet presAssocID="{1943CCF1-8408-45D6-BD32-EE4C8778EBD5}" presName="parenttextcomposite" presStyleCnt="0"/>
      <dgm:spPr/>
    </dgm:pt>
    <dgm:pt modelId="{BB0DEF5D-FF03-4845-B5A1-0FCDBD35AED3}" type="pres">
      <dgm:prSet presAssocID="{1943CCF1-8408-45D6-BD32-EE4C8778EBD5}" presName="parenttext" presStyleLbl="revTx" presStyleIdx="1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62E886C-A1FA-4611-AC0D-A63002980D2E}" type="pres">
      <dgm:prSet presAssocID="{1943CCF1-8408-45D6-BD32-EE4C8778EBD5}" presName="parallelogramComposite" presStyleCnt="0"/>
      <dgm:spPr/>
    </dgm:pt>
    <dgm:pt modelId="{5A03F28A-4091-467E-B00E-B8F14D742B46}" type="pres">
      <dgm:prSet presAssocID="{1943CCF1-8408-45D6-BD32-EE4C8778EBD5}" presName="parallelogram1" presStyleLbl="alignNode1" presStyleIdx="7" presStyleCnt="28"/>
      <dgm:spPr/>
    </dgm:pt>
    <dgm:pt modelId="{D989FA89-14F0-4AC5-86E4-72DB0901BA4F}" type="pres">
      <dgm:prSet presAssocID="{1943CCF1-8408-45D6-BD32-EE4C8778EBD5}" presName="parallelogram2" presStyleLbl="alignNode1" presStyleIdx="8" presStyleCnt="28"/>
      <dgm:spPr/>
    </dgm:pt>
    <dgm:pt modelId="{9D0FD66B-DFE6-4D30-A6BA-E61C9EFB74FD}" type="pres">
      <dgm:prSet presAssocID="{1943CCF1-8408-45D6-BD32-EE4C8778EBD5}" presName="parallelogram3" presStyleLbl="alignNode1" presStyleIdx="9" presStyleCnt="28"/>
      <dgm:spPr/>
    </dgm:pt>
    <dgm:pt modelId="{4BDEA0F3-2D31-424E-8E36-A13F269A20DE}" type="pres">
      <dgm:prSet presAssocID="{1943CCF1-8408-45D6-BD32-EE4C8778EBD5}" presName="parallelogram4" presStyleLbl="alignNode1" presStyleIdx="10" presStyleCnt="28"/>
      <dgm:spPr/>
    </dgm:pt>
    <dgm:pt modelId="{75158B40-80BC-4711-9558-ADC51F00F053}" type="pres">
      <dgm:prSet presAssocID="{1943CCF1-8408-45D6-BD32-EE4C8778EBD5}" presName="parallelogram5" presStyleLbl="alignNode1" presStyleIdx="11" presStyleCnt="28"/>
      <dgm:spPr/>
    </dgm:pt>
    <dgm:pt modelId="{BDA09103-83EA-4B0D-B47A-045DFEF932C0}" type="pres">
      <dgm:prSet presAssocID="{1943CCF1-8408-45D6-BD32-EE4C8778EBD5}" presName="parallelogram6" presStyleLbl="alignNode1" presStyleIdx="12" presStyleCnt="28"/>
      <dgm:spPr/>
    </dgm:pt>
    <dgm:pt modelId="{74D0C9BC-381F-4F61-A8D0-D2B2CFE4250A}" type="pres">
      <dgm:prSet presAssocID="{1943CCF1-8408-45D6-BD32-EE4C8778EBD5}" presName="parallelogram7" presStyleLbl="alignNode1" presStyleIdx="13" presStyleCnt="28"/>
      <dgm:spPr/>
    </dgm:pt>
    <dgm:pt modelId="{69DB34AF-88B6-4B21-AB32-B06563B99A4E}" type="pres">
      <dgm:prSet presAssocID="{9400D77B-7683-4974-9E52-566247197BAF}" presName="sibTrans" presStyleCnt="0"/>
      <dgm:spPr/>
    </dgm:pt>
    <dgm:pt modelId="{93E15435-004E-41D6-9FEF-0F26C1EA0431}" type="pres">
      <dgm:prSet presAssocID="{B5558B84-BE62-4DBF-B7D1-C912DA588445}" presName="parenttextcomposite" presStyleCnt="0"/>
      <dgm:spPr/>
    </dgm:pt>
    <dgm:pt modelId="{677711F1-5AAC-42EA-B242-76ED13FF918D}" type="pres">
      <dgm:prSet presAssocID="{B5558B84-BE62-4DBF-B7D1-C912DA588445}" presName="parenttext" presStyleLbl="revTx" presStyleIdx="2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6746C2C-31F9-4D71-BAF7-9EB4EDC3E678}" type="pres">
      <dgm:prSet presAssocID="{B5558B84-BE62-4DBF-B7D1-C912DA588445}" presName="parallelogramComposite" presStyleCnt="0"/>
      <dgm:spPr/>
    </dgm:pt>
    <dgm:pt modelId="{115BFD7B-7462-4398-BAA6-E4DE51193311}" type="pres">
      <dgm:prSet presAssocID="{B5558B84-BE62-4DBF-B7D1-C912DA588445}" presName="parallelogram1" presStyleLbl="alignNode1" presStyleIdx="14" presStyleCnt="28"/>
      <dgm:spPr/>
    </dgm:pt>
    <dgm:pt modelId="{9564EAF9-61D1-4593-B202-B943EB7069E8}" type="pres">
      <dgm:prSet presAssocID="{B5558B84-BE62-4DBF-B7D1-C912DA588445}" presName="parallelogram2" presStyleLbl="alignNode1" presStyleIdx="15" presStyleCnt="28"/>
      <dgm:spPr/>
    </dgm:pt>
    <dgm:pt modelId="{82DB5956-9E99-4375-B162-02D4A399301C}" type="pres">
      <dgm:prSet presAssocID="{B5558B84-BE62-4DBF-B7D1-C912DA588445}" presName="parallelogram3" presStyleLbl="alignNode1" presStyleIdx="16" presStyleCnt="28"/>
      <dgm:spPr/>
    </dgm:pt>
    <dgm:pt modelId="{585E3D0A-D6AE-4816-8B36-C585BA479D60}" type="pres">
      <dgm:prSet presAssocID="{B5558B84-BE62-4DBF-B7D1-C912DA588445}" presName="parallelogram4" presStyleLbl="alignNode1" presStyleIdx="17" presStyleCnt="28"/>
      <dgm:spPr/>
    </dgm:pt>
    <dgm:pt modelId="{80C936CC-A8BF-4149-8110-9AFD1F008E27}" type="pres">
      <dgm:prSet presAssocID="{B5558B84-BE62-4DBF-B7D1-C912DA588445}" presName="parallelogram5" presStyleLbl="alignNode1" presStyleIdx="18" presStyleCnt="28"/>
      <dgm:spPr/>
    </dgm:pt>
    <dgm:pt modelId="{4DF66F8C-A8A3-48F4-93F2-07AA0E9F91EF}" type="pres">
      <dgm:prSet presAssocID="{B5558B84-BE62-4DBF-B7D1-C912DA588445}" presName="parallelogram6" presStyleLbl="alignNode1" presStyleIdx="19" presStyleCnt="28"/>
      <dgm:spPr/>
    </dgm:pt>
    <dgm:pt modelId="{C8107EE6-9B77-4373-8603-3C748EB11B26}" type="pres">
      <dgm:prSet presAssocID="{B5558B84-BE62-4DBF-B7D1-C912DA588445}" presName="parallelogram7" presStyleLbl="alignNode1" presStyleIdx="20" presStyleCnt="28"/>
      <dgm:spPr/>
    </dgm:pt>
    <dgm:pt modelId="{312CBE6A-578D-4410-9EA8-65467526F400}" type="pres">
      <dgm:prSet presAssocID="{08E349DE-3DBF-4B94-8D20-89F618E130D5}" presName="sibTrans" presStyleCnt="0"/>
      <dgm:spPr/>
    </dgm:pt>
    <dgm:pt modelId="{E86ECFEF-2BFD-406A-8F02-0F9ECCEB030B}" type="pres">
      <dgm:prSet presAssocID="{488256B3-A3D0-411C-8108-F02131DE50D9}" presName="parenttextcomposite" presStyleCnt="0"/>
      <dgm:spPr/>
    </dgm:pt>
    <dgm:pt modelId="{69EA4E7C-BCF6-4951-8043-348EB8CA8D0D}" type="pres">
      <dgm:prSet presAssocID="{488256B3-A3D0-411C-8108-F02131DE50D9}" presName="parenttext" presStyleLbl="revTx" presStyleIdx="3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53B837D-1CB1-4017-95E3-792C7157BC60}" type="pres">
      <dgm:prSet presAssocID="{488256B3-A3D0-411C-8108-F02131DE50D9}" presName="parallelogramComposite" presStyleCnt="0"/>
      <dgm:spPr/>
    </dgm:pt>
    <dgm:pt modelId="{DBF09424-EB64-4A60-8283-2FE9DA147066}" type="pres">
      <dgm:prSet presAssocID="{488256B3-A3D0-411C-8108-F02131DE50D9}" presName="parallelogram1" presStyleLbl="alignNode1" presStyleIdx="21" presStyleCnt="28"/>
      <dgm:spPr/>
    </dgm:pt>
    <dgm:pt modelId="{0FF9C861-1ED0-4C9E-9CB5-38F83EAA07A6}" type="pres">
      <dgm:prSet presAssocID="{488256B3-A3D0-411C-8108-F02131DE50D9}" presName="parallelogram2" presStyleLbl="alignNode1" presStyleIdx="22" presStyleCnt="28"/>
      <dgm:spPr/>
    </dgm:pt>
    <dgm:pt modelId="{E583B500-46B0-44C6-A0BE-A7D3C4BE028D}" type="pres">
      <dgm:prSet presAssocID="{488256B3-A3D0-411C-8108-F02131DE50D9}" presName="parallelogram3" presStyleLbl="alignNode1" presStyleIdx="23" presStyleCnt="28"/>
      <dgm:spPr/>
    </dgm:pt>
    <dgm:pt modelId="{9A1346FD-0192-4F5B-9CD1-00D6C96C9FA7}" type="pres">
      <dgm:prSet presAssocID="{488256B3-A3D0-411C-8108-F02131DE50D9}" presName="parallelogram4" presStyleLbl="alignNode1" presStyleIdx="24" presStyleCnt="28"/>
      <dgm:spPr/>
    </dgm:pt>
    <dgm:pt modelId="{0C180AB0-3109-4925-9F1C-F56358D72714}" type="pres">
      <dgm:prSet presAssocID="{488256B3-A3D0-411C-8108-F02131DE50D9}" presName="parallelogram5" presStyleLbl="alignNode1" presStyleIdx="25" presStyleCnt="28"/>
      <dgm:spPr/>
    </dgm:pt>
    <dgm:pt modelId="{25B0A0E5-BD16-471B-8223-A914FA9154AC}" type="pres">
      <dgm:prSet presAssocID="{488256B3-A3D0-411C-8108-F02131DE50D9}" presName="parallelogram6" presStyleLbl="alignNode1" presStyleIdx="26" presStyleCnt="28"/>
      <dgm:spPr/>
    </dgm:pt>
    <dgm:pt modelId="{AC7025AA-57C7-4CEE-80CE-FB4BEED2CB05}" type="pres">
      <dgm:prSet presAssocID="{488256B3-A3D0-411C-8108-F02131DE50D9}" presName="parallelogram7" presStyleLbl="alignNode1" presStyleIdx="27" presStyleCnt="28"/>
      <dgm:spPr/>
    </dgm:pt>
  </dgm:ptLst>
  <dgm:cxnLst>
    <dgm:cxn modelId="{3D25E23C-4543-4823-A5A9-F166834EDD5E}" type="presOf" srcId="{56EFD6AA-E5C6-4A47-9E66-3970CF40B77F}" destId="{F6D0414C-A5B8-4BBB-AD07-D556EDA94512}" srcOrd="0" destOrd="0" presId="urn:microsoft.com/office/officeart/2008/layout/VerticalAccentList"/>
    <dgm:cxn modelId="{910074F5-83BB-4E75-9B3D-D6B79CF6E3D1}" srcId="{88BB063A-5DA5-4858-8771-E2910625FE3F}" destId="{488256B3-A3D0-411C-8108-F02131DE50D9}" srcOrd="3" destOrd="0" parTransId="{311A7B58-F650-412E-A997-971C968023B5}" sibTransId="{78D88E51-D096-4D93-A3A5-086250360F9E}"/>
    <dgm:cxn modelId="{FD7BBC67-0F86-4FFD-BFBD-3956F330F82C}" srcId="{88BB063A-5DA5-4858-8771-E2910625FE3F}" destId="{B5558B84-BE62-4DBF-B7D1-C912DA588445}" srcOrd="2" destOrd="0" parTransId="{49EB16EA-9FA5-4C0D-8A9C-71193A50556F}" sibTransId="{08E349DE-3DBF-4B94-8D20-89F618E130D5}"/>
    <dgm:cxn modelId="{6D6FA1D8-EC6C-490F-96DF-7794CF57D13E}" type="presOf" srcId="{488256B3-A3D0-411C-8108-F02131DE50D9}" destId="{69EA4E7C-BCF6-4951-8043-348EB8CA8D0D}" srcOrd="0" destOrd="0" presId="urn:microsoft.com/office/officeart/2008/layout/VerticalAccentList"/>
    <dgm:cxn modelId="{0F296DAF-BDF8-4BAE-B9B8-62638483DF19}" srcId="{88BB063A-5DA5-4858-8771-E2910625FE3F}" destId="{1943CCF1-8408-45D6-BD32-EE4C8778EBD5}" srcOrd="1" destOrd="0" parTransId="{B6219D14-29A4-4767-8967-B68D372524BA}" sibTransId="{9400D77B-7683-4974-9E52-566247197BAF}"/>
    <dgm:cxn modelId="{AA0D642D-5D1F-440D-9E18-177C5B8C499B}" type="presOf" srcId="{B5558B84-BE62-4DBF-B7D1-C912DA588445}" destId="{677711F1-5AAC-42EA-B242-76ED13FF918D}" srcOrd="0" destOrd="0" presId="urn:microsoft.com/office/officeart/2008/layout/VerticalAccentList"/>
    <dgm:cxn modelId="{F1282F77-C77C-42DD-831A-D727843E0665}" type="presOf" srcId="{88BB063A-5DA5-4858-8771-E2910625FE3F}" destId="{D0912B96-B026-4719-AF30-8B93D892B8E1}" srcOrd="0" destOrd="0" presId="urn:microsoft.com/office/officeart/2008/layout/VerticalAccentList"/>
    <dgm:cxn modelId="{6AAE4BAD-2EB8-4E98-8B1F-C3FA4C15AEC8}" type="presOf" srcId="{1943CCF1-8408-45D6-BD32-EE4C8778EBD5}" destId="{BB0DEF5D-FF03-4845-B5A1-0FCDBD35AED3}" srcOrd="0" destOrd="0" presId="urn:microsoft.com/office/officeart/2008/layout/VerticalAccentList"/>
    <dgm:cxn modelId="{652B873E-94F1-490A-A44D-B544A8540A43}" srcId="{88BB063A-5DA5-4858-8771-E2910625FE3F}" destId="{56EFD6AA-E5C6-4A47-9E66-3970CF40B77F}" srcOrd="0" destOrd="0" parTransId="{DE7FE9F2-12BF-4333-B045-A86BB0724A84}" sibTransId="{ADE991B4-54E1-41E3-A72F-6D0D6520E0CC}"/>
    <dgm:cxn modelId="{F04C1A93-7EAE-4799-BFC1-05F77F4D047F}" type="presParOf" srcId="{D0912B96-B026-4719-AF30-8B93D892B8E1}" destId="{6678127C-F6FD-4779-BFF4-E5EFFB967EB3}" srcOrd="0" destOrd="0" presId="urn:microsoft.com/office/officeart/2008/layout/VerticalAccentList"/>
    <dgm:cxn modelId="{38F15666-B959-46D8-848F-05FB9FEAD8B8}" type="presParOf" srcId="{6678127C-F6FD-4779-BFF4-E5EFFB967EB3}" destId="{F6D0414C-A5B8-4BBB-AD07-D556EDA94512}" srcOrd="0" destOrd="0" presId="urn:microsoft.com/office/officeart/2008/layout/VerticalAccentList"/>
    <dgm:cxn modelId="{D3FE9E2B-49DD-4052-B791-2C7CE4E9D37A}" type="presParOf" srcId="{D0912B96-B026-4719-AF30-8B93D892B8E1}" destId="{D4981C70-D09E-432E-BAB1-853BD8E93D47}" srcOrd="1" destOrd="0" presId="urn:microsoft.com/office/officeart/2008/layout/VerticalAccentList"/>
    <dgm:cxn modelId="{D3EEF035-73F8-4B25-9F6A-087CFAE5A695}" type="presParOf" srcId="{D4981C70-D09E-432E-BAB1-853BD8E93D47}" destId="{BB9BBA07-4F75-45F9-B7B1-360AC781E1C2}" srcOrd="0" destOrd="0" presId="urn:microsoft.com/office/officeart/2008/layout/VerticalAccentList"/>
    <dgm:cxn modelId="{7CF03508-A022-43E8-B3E6-0EC5A6CAD002}" type="presParOf" srcId="{D4981C70-D09E-432E-BAB1-853BD8E93D47}" destId="{2D81F743-B106-4264-8FC7-2571E6327B2C}" srcOrd="1" destOrd="0" presId="urn:microsoft.com/office/officeart/2008/layout/VerticalAccentList"/>
    <dgm:cxn modelId="{1E478C70-4FB6-4A43-BD75-A55A4D7F3DF9}" type="presParOf" srcId="{D4981C70-D09E-432E-BAB1-853BD8E93D47}" destId="{1E64153E-2E5D-471D-8B68-59A81C5169F0}" srcOrd="2" destOrd="0" presId="urn:microsoft.com/office/officeart/2008/layout/VerticalAccentList"/>
    <dgm:cxn modelId="{4FEC5977-6151-4D19-8DCF-548E1AD41148}" type="presParOf" srcId="{D4981C70-D09E-432E-BAB1-853BD8E93D47}" destId="{71FDCE83-79EA-42BD-B0D0-160C545A3D29}" srcOrd="3" destOrd="0" presId="urn:microsoft.com/office/officeart/2008/layout/VerticalAccentList"/>
    <dgm:cxn modelId="{C8D04E68-3270-4EF4-AEA3-BC11E24E8205}" type="presParOf" srcId="{D4981C70-D09E-432E-BAB1-853BD8E93D47}" destId="{74BF3B8D-7E82-4A92-BD0C-07400957D5E3}" srcOrd="4" destOrd="0" presId="urn:microsoft.com/office/officeart/2008/layout/VerticalAccentList"/>
    <dgm:cxn modelId="{D61B080A-F678-4890-8A7A-089CC4A71E45}" type="presParOf" srcId="{D4981C70-D09E-432E-BAB1-853BD8E93D47}" destId="{3354E868-4F0E-49FA-A2AB-D94EDDEEA81C}" srcOrd="5" destOrd="0" presId="urn:microsoft.com/office/officeart/2008/layout/VerticalAccentList"/>
    <dgm:cxn modelId="{69D461CF-89BE-481C-A979-014DA589B8C2}" type="presParOf" srcId="{D4981C70-D09E-432E-BAB1-853BD8E93D47}" destId="{E3ADB611-BB54-4485-8F2D-A9EBF7EFB8F3}" srcOrd="6" destOrd="0" presId="urn:microsoft.com/office/officeart/2008/layout/VerticalAccentList"/>
    <dgm:cxn modelId="{34B12792-7AB1-449C-ABB6-89D86FE2C91F}" type="presParOf" srcId="{D0912B96-B026-4719-AF30-8B93D892B8E1}" destId="{97D56849-C043-4821-8D62-042AC9A79ACE}" srcOrd="2" destOrd="0" presId="urn:microsoft.com/office/officeart/2008/layout/VerticalAccentList"/>
    <dgm:cxn modelId="{840AC8D5-9D42-406B-8676-5403CB5E97D3}" type="presParOf" srcId="{D0912B96-B026-4719-AF30-8B93D892B8E1}" destId="{45595A4F-191C-4067-8607-09029CC5E3B7}" srcOrd="3" destOrd="0" presId="urn:microsoft.com/office/officeart/2008/layout/VerticalAccentList"/>
    <dgm:cxn modelId="{33C53B17-8F53-41C5-939C-F75BAA2BEA10}" type="presParOf" srcId="{45595A4F-191C-4067-8607-09029CC5E3B7}" destId="{BB0DEF5D-FF03-4845-B5A1-0FCDBD35AED3}" srcOrd="0" destOrd="0" presId="urn:microsoft.com/office/officeart/2008/layout/VerticalAccentList"/>
    <dgm:cxn modelId="{46AE0C79-CA07-4883-A75F-D214C0C50D64}" type="presParOf" srcId="{D0912B96-B026-4719-AF30-8B93D892B8E1}" destId="{F62E886C-A1FA-4611-AC0D-A63002980D2E}" srcOrd="4" destOrd="0" presId="urn:microsoft.com/office/officeart/2008/layout/VerticalAccentList"/>
    <dgm:cxn modelId="{22AAAD40-9E17-4953-BB61-E11C57C83B15}" type="presParOf" srcId="{F62E886C-A1FA-4611-AC0D-A63002980D2E}" destId="{5A03F28A-4091-467E-B00E-B8F14D742B46}" srcOrd="0" destOrd="0" presId="urn:microsoft.com/office/officeart/2008/layout/VerticalAccentList"/>
    <dgm:cxn modelId="{1A853469-507D-4D9A-8943-6739C495AE5B}" type="presParOf" srcId="{F62E886C-A1FA-4611-AC0D-A63002980D2E}" destId="{D989FA89-14F0-4AC5-86E4-72DB0901BA4F}" srcOrd="1" destOrd="0" presId="urn:microsoft.com/office/officeart/2008/layout/VerticalAccentList"/>
    <dgm:cxn modelId="{2A4DE8C7-4193-44B3-9EA0-C006558DA761}" type="presParOf" srcId="{F62E886C-A1FA-4611-AC0D-A63002980D2E}" destId="{9D0FD66B-DFE6-4D30-A6BA-E61C9EFB74FD}" srcOrd="2" destOrd="0" presId="urn:microsoft.com/office/officeart/2008/layout/VerticalAccentList"/>
    <dgm:cxn modelId="{E6C0770D-8B4B-4D40-99AC-9C829E3FDD02}" type="presParOf" srcId="{F62E886C-A1FA-4611-AC0D-A63002980D2E}" destId="{4BDEA0F3-2D31-424E-8E36-A13F269A20DE}" srcOrd="3" destOrd="0" presId="urn:microsoft.com/office/officeart/2008/layout/VerticalAccentList"/>
    <dgm:cxn modelId="{2690F0F8-CE28-4F72-99AB-2CA156C8F72E}" type="presParOf" srcId="{F62E886C-A1FA-4611-AC0D-A63002980D2E}" destId="{75158B40-80BC-4711-9558-ADC51F00F053}" srcOrd="4" destOrd="0" presId="urn:microsoft.com/office/officeart/2008/layout/VerticalAccentList"/>
    <dgm:cxn modelId="{8562491D-E5F0-47D6-9476-47B0E4FB2D9C}" type="presParOf" srcId="{F62E886C-A1FA-4611-AC0D-A63002980D2E}" destId="{BDA09103-83EA-4B0D-B47A-045DFEF932C0}" srcOrd="5" destOrd="0" presId="urn:microsoft.com/office/officeart/2008/layout/VerticalAccentList"/>
    <dgm:cxn modelId="{0F7E8232-D38B-4E47-89E9-2419D0589458}" type="presParOf" srcId="{F62E886C-A1FA-4611-AC0D-A63002980D2E}" destId="{74D0C9BC-381F-4F61-A8D0-D2B2CFE4250A}" srcOrd="6" destOrd="0" presId="urn:microsoft.com/office/officeart/2008/layout/VerticalAccentList"/>
    <dgm:cxn modelId="{89CF7949-A6B5-46D0-9007-B10907B1BD50}" type="presParOf" srcId="{D0912B96-B026-4719-AF30-8B93D892B8E1}" destId="{69DB34AF-88B6-4B21-AB32-B06563B99A4E}" srcOrd="5" destOrd="0" presId="urn:microsoft.com/office/officeart/2008/layout/VerticalAccentList"/>
    <dgm:cxn modelId="{051FA6E2-0486-438C-87CA-6C2D6C3D7D63}" type="presParOf" srcId="{D0912B96-B026-4719-AF30-8B93D892B8E1}" destId="{93E15435-004E-41D6-9FEF-0F26C1EA0431}" srcOrd="6" destOrd="0" presId="urn:microsoft.com/office/officeart/2008/layout/VerticalAccentList"/>
    <dgm:cxn modelId="{008D4387-0543-4D1A-AC61-047A1AC6DE6C}" type="presParOf" srcId="{93E15435-004E-41D6-9FEF-0F26C1EA0431}" destId="{677711F1-5AAC-42EA-B242-76ED13FF918D}" srcOrd="0" destOrd="0" presId="urn:microsoft.com/office/officeart/2008/layout/VerticalAccentList"/>
    <dgm:cxn modelId="{B2D9A7B7-0CFB-4EDB-B014-60F1571D2CAF}" type="presParOf" srcId="{D0912B96-B026-4719-AF30-8B93D892B8E1}" destId="{16746C2C-31F9-4D71-BAF7-9EB4EDC3E678}" srcOrd="7" destOrd="0" presId="urn:microsoft.com/office/officeart/2008/layout/VerticalAccentList"/>
    <dgm:cxn modelId="{F66EBB4B-FAAF-4181-921A-ADB496FBCCFB}" type="presParOf" srcId="{16746C2C-31F9-4D71-BAF7-9EB4EDC3E678}" destId="{115BFD7B-7462-4398-BAA6-E4DE51193311}" srcOrd="0" destOrd="0" presId="urn:microsoft.com/office/officeart/2008/layout/VerticalAccentList"/>
    <dgm:cxn modelId="{E3AEDC69-3C70-4880-8308-7B468FD2A3CF}" type="presParOf" srcId="{16746C2C-31F9-4D71-BAF7-9EB4EDC3E678}" destId="{9564EAF9-61D1-4593-B202-B943EB7069E8}" srcOrd="1" destOrd="0" presId="urn:microsoft.com/office/officeart/2008/layout/VerticalAccentList"/>
    <dgm:cxn modelId="{15AF8A22-04FD-4EF8-BF34-AF562732B795}" type="presParOf" srcId="{16746C2C-31F9-4D71-BAF7-9EB4EDC3E678}" destId="{82DB5956-9E99-4375-B162-02D4A399301C}" srcOrd="2" destOrd="0" presId="urn:microsoft.com/office/officeart/2008/layout/VerticalAccentList"/>
    <dgm:cxn modelId="{415F30ED-917A-49D2-8C71-EADA691C054D}" type="presParOf" srcId="{16746C2C-31F9-4D71-BAF7-9EB4EDC3E678}" destId="{585E3D0A-D6AE-4816-8B36-C585BA479D60}" srcOrd="3" destOrd="0" presId="urn:microsoft.com/office/officeart/2008/layout/VerticalAccentList"/>
    <dgm:cxn modelId="{7910A0AB-18D2-4953-B216-2CE1C29F6173}" type="presParOf" srcId="{16746C2C-31F9-4D71-BAF7-9EB4EDC3E678}" destId="{80C936CC-A8BF-4149-8110-9AFD1F008E27}" srcOrd="4" destOrd="0" presId="urn:microsoft.com/office/officeart/2008/layout/VerticalAccentList"/>
    <dgm:cxn modelId="{37C8A6C4-7743-4596-9511-BFCB6EB43851}" type="presParOf" srcId="{16746C2C-31F9-4D71-BAF7-9EB4EDC3E678}" destId="{4DF66F8C-A8A3-48F4-93F2-07AA0E9F91EF}" srcOrd="5" destOrd="0" presId="urn:microsoft.com/office/officeart/2008/layout/VerticalAccentList"/>
    <dgm:cxn modelId="{ECC3271F-05E1-4492-AD11-4A451E2E872D}" type="presParOf" srcId="{16746C2C-31F9-4D71-BAF7-9EB4EDC3E678}" destId="{C8107EE6-9B77-4373-8603-3C748EB11B26}" srcOrd="6" destOrd="0" presId="urn:microsoft.com/office/officeart/2008/layout/VerticalAccentList"/>
    <dgm:cxn modelId="{E3D77E98-8BFF-4A1B-98BB-1DCB582A4EFA}" type="presParOf" srcId="{D0912B96-B026-4719-AF30-8B93D892B8E1}" destId="{312CBE6A-578D-4410-9EA8-65467526F400}" srcOrd="8" destOrd="0" presId="urn:microsoft.com/office/officeart/2008/layout/VerticalAccentList"/>
    <dgm:cxn modelId="{E5CB6D5D-647D-4241-B66F-83272E4ADBF5}" type="presParOf" srcId="{D0912B96-B026-4719-AF30-8B93D892B8E1}" destId="{E86ECFEF-2BFD-406A-8F02-0F9ECCEB030B}" srcOrd="9" destOrd="0" presId="urn:microsoft.com/office/officeart/2008/layout/VerticalAccentList"/>
    <dgm:cxn modelId="{4F711839-416B-4DC0-8D70-E2541C896F0E}" type="presParOf" srcId="{E86ECFEF-2BFD-406A-8F02-0F9ECCEB030B}" destId="{69EA4E7C-BCF6-4951-8043-348EB8CA8D0D}" srcOrd="0" destOrd="0" presId="urn:microsoft.com/office/officeart/2008/layout/VerticalAccentList"/>
    <dgm:cxn modelId="{49006747-EA34-4CFE-A801-396CF20DC3A7}" type="presParOf" srcId="{D0912B96-B026-4719-AF30-8B93D892B8E1}" destId="{153B837D-1CB1-4017-95E3-792C7157BC60}" srcOrd="10" destOrd="0" presId="urn:microsoft.com/office/officeart/2008/layout/VerticalAccentList"/>
    <dgm:cxn modelId="{014EFE57-3259-4A9D-BE5C-2B6E7CD54240}" type="presParOf" srcId="{153B837D-1CB1-4017-95E3-792C7157BC60}" destId="{DBF09424-EB64-4A60-8283-2FE9DA147066}" srcOrd="0" destOrd="0" presId="urn:microsoft.com/office/officeart/2008/layout/VerticalAccentList"/>
    <dgm:cxn modelId="{6B8D850F-A9C2-4516-B8F2-DCD8778BE08E}" type="presParOf" srcId="{153B837D-1CB1-4017-95E3-792C7157BC60}" destId="{0FF9C861-1ED0-4C9E-9CB5-38F83EAA07A6}" srcOrd="1" destOrd="0" presId="urn:microsoft.com/office/officeart/2008/layout/VerticalAccentList"/>
    <dgm:cxn modelId="{604D3126-0897-40F5-AD11-33EDD07C1751}" type="presParOf" srcId="{153B837D-1CB1-4017-95E3-792C7157BC60}" destId="{E583B500-46B0-44C6-A0BE-A7D3C4BE028D}" srcOrd="2" destOrd="0" presId="urn:microsoft.com/office/officeart/2008/layout/VerticalAccentList"/>
    <dgm:cxn modelId="{D22C6498-3473-4879-9D83-18811A4CF6AC}" type="presParOf" srcId="{153B837D-1CB1-4017-95E3-792C7157BC60}" destId="{9A1346FD-0192-4F5B-9CD1-00D6C96C9FA7}" srcOrd="3" destOrd="0" presId="urn:microsoft.com/office/officeart/2008/layout/VerticalAccentList"/>
    <dgm:cxn modelId="{A4C35862-3250-43EF-B162-190883C368A8}" type="presParOf" srcId="{153B837D-1CB1-4017-95E3-792C7157BC60}" destId="{0C180AB0-3109-4925-9F1C-F56358D72714}" srcOrd="4" destOrd="0" presId="urn:microsoft.com/office/officeart/2008/layout/VerticalAccentList"/>
    <dgm:cxn modelId="{254837B2-6325-4909-84EB-3C4BB734FC99}" type="presParOf" srcId="{153B837D-1CB1-4017-95E3-792C7157BC60}" destId="{25B0A0E5-BD16-471B-8223-A914FA9154AC}" srcOrd="5" destOrd="0" presId="urn:microsoft.com/office/officeart/2008/layout/VerticalAccentList"/>
    <dgm:cxn modelId="{22C6FA66-FAEE-46F0-8323-878F973DDFE6}" type="presParOf" srcId="{153B837D-1CB1-4017-95E3-792C7157BC60}" destId="{AC7025AA-57C7-4CEE-80CE-FB4BEED2CB05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B239AE2-993F-4FD6-ADFA-D9DCCED80B50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57D5646-E3E2-44DA-809B-C2504F302039}">
      <dgm:prSet custT="1"/>
      <dgm:spPr/>
      <dgm:t>
        <a:bodyPr/>
        <a:lstStyle/>
        <a:p>
          <a:pPr rtl="0"/>
          <a:r>
            <a:rPr lang="ru-RU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Частичное возмещение транспортных расходов лиц, осуществляющих розничную торговлю и доставку продовольственных товаров в поселения верхнего подрайона.</a:t>
          </a:r>
          <a:endParaRPr lang="ru-RU" sz="2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0C0EDF9-3074-4B98-98B0-97127B8399AA}" type="parTrans" cxnId="{71BD40A2-0E4D-4608-B259-DEE55C9155BF}">
      <dgm:prSet/>
      <dgm:spPr/>
      <dgm:t>
        <a:bodyPr/>
        <a:lstStyle/>
        <a:p>
          <a:endParaRPr lang="ru-RU"/>
        </a:p>
      </dgm:t>
    </dgm:pt>
    <dgm:pt modelId="{48074878-963C-4130-B9D5-BBDFDF0A7B58}" type="sibTrans" cxnId="{71BD40A2-0E4D-4608-B259-DEE55C9155BF}">
      <dgm:prSet/>
      <dgm:spPr/>
      <dgm:t>
        <a:bodyPr/>
        <a:lstStyle/>
        <a:p>
          <a:endParaRPr lang="ru-RU"/>
        </a:p>
      </dgm:t>
    </dgm:pt>
    <dgm:pt modelId="{4F7D2495-5E1E-4E68-A634-23A91B56DB08}">
      <dgm:prSet custT="1"/>
      <dgm:spPr/>
      <dgm:t>
        <a:bodyPr/>
        <a:lstStyle/>
        <a:p>
          <a:pPr rtl="0"/>
          <a:r>
            <a:rPr lang="ru-RU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Информационная поддержка (семинары, круглые столы, консультирование по интересующим вопросам).</a:t>
          </a:r>
          <a:endParaRPr lang="ru-RU" sz="2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EE60EC9-21EA-4F14-A843-7933EDCFE953}" type="parTrans" cxnId="{4B718977-2C3D-463E-B94D-1543187BE5F2}">
      <dgm:prSet/>
      <dgm:spPr/>
      <dgm:t>
        <a:bodyPr/>
        <a:lstStyle/>
        <a:p>
          <a:endParaRPr lang="ru-RU"/>
        </a:p>
      </dgm:t>
    </dgm:pt>
    <dgm:pt modelId="{22BAF74B-A073-4B9E-8153-8EDB4A78041A}" type="sibTrans" cxnId="{4B718977-2C3D-463E-B94D-1543187BE5F2}">
      <dgm:prSet/>
      <dgm:spPr/>
      <dgm:t>
        <a:bodyPr/>
        <a:lstStyle/>
        <a:p>
          <a:endParaRPr lang="ru-RU"/>
        </a:p>
      </dgm:t>
    </dgm:pt>
    <dgm:pt modelId="{3CCE0585-D618-4109-A17F-D2F5E951F910}">
      <dgm:prSet custT="1"/>
      <dgm:spPr/>
      <dgm:t>
        <a:bodyPr/>
        <a:lstStyle/>
        <a:p>
          <a:pPr rtl="0"/>
          <a:r>
            <a:rPr lang="ru-RU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Предоставление субсидий на возмещение части затрат на приобретение производственного оборудования СМСП на общую сумму 150,6 тыс. рублей.</a:t>
          </a:r>
          <a:endParaRPr lang="ru-RU" sz="2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1641065-8082-4E4F-AB92-D607111068EB}" type="parTrans" cxnId="{AF8BEF72-196F-42E5-BC8A-11B997F0C6AF}">
      <dgm:prSet/>
      <dgm:spPr/>
      <dgm:t>
        <a:bodyPr/>
        <a:lstStyle/>
        <a:p>
          <a:endParaRPr lang="ru-RU"/>
        </a:p>
      </dgm:t>
    </dgm:pt>
    <dgm:pt modelId="{B5746476-F00D-4E8A-B947-28820E1E452A}" type="sibTrans" cxnId="{AF8BEF72-196F-42E5-BC8A-11B997F0C6AF}">
      <dgm:prSet/>
      <dgm:spPr/>
      <dgm:t>
        <a:bodyPr/>
        <a:lstStyle/>
        <a:p>
          <a:endParaRPr lang="ru-RU"/>
        </a:p>
      </dgm:t>
    </dgm:pt>
    <dgm:pt modelId="{2D842AA1-2653-4D8E-BB43-817F75C299E0}" type="pres">
      <dgm:prSet presAssocID="{3B239AE2-993F-4FD6-ADFA-D9DCCED80B50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A96EDEB0-7AF9-4AA1-8C06-2A19FB8E6AA5}" type="pres">
      <dgm:prSet presAssocID="{F57D5646-E3E2-44DA-809B-C2504F302039}" presName="composite" presStyleCnt="0"/>
      <dgm:spPr/>
    </dgm:pt>
    <dgm:pt modelId="{C0F320F8-FB3F-4A36-9615-7DFF6BC8EF0D}" type="pres">
      <dgm:prSet presAssocID="{F57D5646-E3E2-44DA-809B-C2504F302039}" presName="imgShp" presStyleLbl="fgImgPlace1" presStyleIdx="0" presStyleCnt="3" custLinFactX="-1191" custLinFactNeighborX="-100000" custLinFactNeighborY="1000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0FDCDC64-4BFD-4CF8-A02B-377A98B04693}" type="pres">
      <dgm:prSet presAssocID="{F57D5646-E3E2-44DA-809B-C2504F302039}" presName="txShp" presStyleLbl="node1" presStyleIdx="0" presStyleCnt="3" custScaleX="131294" custScaleY="103849" custLinFactNeighborX="77" custLinFactNeighborY="1266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BA2C82F-59B6-4F62-BC35-83895B8A59C2}" type="pres">
      <dgm:prSet presAssocID="{48074878-963C-4130-B9D5-BBDFDF0A7B58}" presName="spacing" presStyleCnt="0"/>
      <dgm:spPr/>
    </dgm:pt>
    <dgm:pt modelId="{018B0265-095C-46FC-8735-787A06A8E4B3}" type="pres">
      <dgm:prSet presAssocID="{4F7D2495-5E1E-4E68-A634-23A91B56DB08}" presName="composite" presStyleCnt="0"/>
      <dgm:spPr/>
    </dgm:pt>
    <dgm:pt modelId="{0E77358F-423A-4049-BAD8-0B93EE84FB34}" type="pres">
      <dgm:prSet presAssocID="{4F7D2495-5E1E-4E68-A634-23A91B56DB08}" presName="imgShp" presStyleLbl="fgImgPlace1" presStyleIdx="1" presStyleCnt="3" custLinFactNeighborX="-34303" custLinFactNeighborY="326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32CF7BC1-3272-497E-AE1B-C2A3E2E7F7C8}" type="pres">
      <dgm:prSet presAssocID="{4F7D2495-5E1E-4E68-A634-23A91B56DB08}" presName="txShp" presStyleLbl="node1" presStyleIdx="1" presStyleCnt="3" custScaleX="124325" custLinFactNeighborX="8055" custLinFactNeighborY="126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8229F47-FD05-40F5-8E3B-AED702B54EE5}" type="pres">
      <dgm:prSet presAssocID="{22BAF74B-A073-4B9E-8153-8EDB4A78041A}" presName="spacing" presStyleCnt="0"/>
      <dgm:spPr/>
    </dgm:pt>
    <dgm:pt modelId="{157F20D4-9CE3-41C8-A7A4-2640CD78DAAE}" type="pres">
      <dgm:prSet presAssocID="{3CCE0585-D618-4109-A17F-D2F5E951F910}" presName="composite" presStyleCnt="0"/>
      <dgm:spPr/>
    </dgm:pt>
    <dgm:pt modelId="{0F4738C8-F781-47FF-ABFA-FED99B05B865}" type="pres">
      <dgm:prSet presAssocID="{3CCE0585-D618-4109-A17F-D2F5E951F910}" presName="imgShp" presStyleLbl="fgImgPlace1" presStyleIdx="2" presStyleCnt="3" custLinFactNeighborX="8279" custLinFactNeighborY="-120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F213AD0E-F4D5-49C3-9377-86A812860E73}" type="pres">
      <dgm:prSet presAssocID="{3CCE0585-D618-4109-A17F-D2F5E951F910}" presName="txShp" presStyleLbl="node1" presStyleIdx="2" presStyleCnt="3" custScaleX="121638" custLinFactNeighborX="14177" custLinFactNeighborY="-409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A6CAA701-3A1D-484D-A53D-EE2335F0403E}" type="presOf" srcId="{4F7D2495-5E1E-4E68-A634-23A91B56DB08}" destId="{32CF7BC1-3272-497E-AE1B-C2A3E2E7F7C8}" srcOrd="0" destOrd="0" presId="urn:microsoft.com/office/officeart/2005/8/layout/vList3"/>
    <dgm:cxn modelId="{B6E008C6-43DB-4E72-AC31-88818860DFE3}" type="presOf" srcId="{3CCE0585-D618-4109-A17F-D2F5E951F910}" destId="{F213AD0E-F4D5-49C3-9377-86A812860E73}" srcOrd="0" destOrd="0" presId="urn:microsoft.com/office/officeart/2005/8/layout/vList3"/>
    <dgm:cxn modelId="{71BD40A2-0E4D-4608-B259-DEE55C9155BF}" srcId="{3B239AE2-993F-4FD6-ADFA-D9DCCED80B50}" destId="{F57D5646-E3E2-44DA-809B-C2504F302039}" srcOrd="0" destOrd="0" parTransId="{50C0EDF9-3074-4B98-98B0-97127B8399AA}" sibTransId="{48074878-963C-4130-B9D5-BBDFDF0A7B58}"/>
    <dgm:cxn modelId="{01B54701-84AB-4627-8BD0-8F3BAEA6FB91}" type="presOf" srcId="{3B239AE2-993F-4FD6-ADFA-D9DCCED80B50}" destId="{2D842AA1-2653-4D8E-BB43-817F75C299E0}" srcOrd="0" destOrd="0" presId="urn:microsoft.com/office/officeart/2005/8/layout/vList3"/>
    <dgm:cxn modelId="{9EB45EA7-C92F-4CC9-BFB3-6C4278C6D836}" type="presOf" srcId="{F57D5646-E3E2-44DA-809B-C2504F302039}" destId="{0FDCDC64-4BFD-4CF8-A02B-377A98B04693}" srcOrd="0" destOrd="0" presId="urn:microsoft.com/office/officeart/2005/8/layout/vList3"/>
    <dgm:cxn modelId="{AF8BEF72-196F-42E5-BC8A-11B997F0C6AF}" srcId="{3B239AE2-993F-4FD6-ADFA-D9DCCED80B50}" destId="{3CCE0585-D618-4109-A17F-D2F5E951F910}" srcOrd="2" destOrd="0" parTransId="{11641065-8082-4E4F-AB92-D607111068EB}" sibTransId="{B5746476-F00D-4E8A-B947-28820E1E452A}"/>
    <dgm:cxn modelId="{4B718977-2C3D-463E-B94D-1543187BE5F2}" srcId="{3B239AE2-993F-4FD6-ADFA-D9DCCED80B50}" destId="{4F7D2495-5E1E-4E68-A634-23A91B56DB08}" srcOrd="1" destOrd="0" parTransId="{9EE60EC9-21EA-4F14-A843-7933EDCFE953}" sibTransId="{22BAF74B-A073-4B9E-8153-8EDB4A78041A}"/>
    <dgm:cxn modelId="{131AA674-933F-41F4-9EFC-3E27EA22E553}" type="presParOf" srcId="{2D842AA1-2653-4D8E-BB43-817F75C299E0}" destId="{A96EDEB0-7AF9-4AA1-8C06-2A19FB8E6AA5}" srcOrd="0" destOrd="0" presId="urn:microsoft.com/office/officeart/2005/8/layout/vList3"/>
    <dgm:cxn modelId="{46F2FDC2-FEF9-4E3E-B6E4-04B1B0A65F9E}" type="presParOf" srcId="{A96EDEB0-7AF9-4AA1-8C06-2A19FB8E6AA5}" destId="{C0F320F8-FB3F-4A36-9615-7DFF6BC8EF0D}" srcOrd="0" destOrd="0" presId="urn:microsoft.com/office/officeart/2005/8/layout/vList3"/>
    <dgm:cxn modelId="{A83F4BB8-FF3D-4DE9-9558-F7D9B68571EF}" type="presParOf" srcId="{A96EDEB0-7AF9-4AA1-8C06-2A19FB8E6AA5}" destId="{0FDCDC64-4BFD-4CF8-A02B-377A98B04693}" srcOrd="1" destOrd="0" presId="urn:microsoft.com/office/officeart/2005/8/layout/vList3"/>
    <dgm:cxn modelId="{E8CAD4CE-D965-4FDE-9FE7-4647AD219141}" type="presParOf" srcId="{2D842AA1-2653-4D8E-BB43-817F75C299E0}" destId="{FBA2C82F-59B6-4F62-BC35-83895B8A59C2}" srcOrd="1" destOrd="0" presId="urn:microsoft.com/office/officeart/2005/8/layout/vList3"/>
    <dgm:cxn modelId="{3EFA47FB-9030-4A5A-924B-FCB84E57269A}" type="presParOf" srcId="{2D842AA1-2653-4D8E-BB43-817F75C299E0}" destId="{018B0265-095C-46FC-8735-787A06A8E4B3}" srcOrd="2" destOrd="0" presId="urn:microsoft.com/office/officeart/2005/8/layout/vList3"/>
    <dgm:cxn modelId="{FC295BBE-F2E3-485F-A647-121C6B059DB5}" type="presParOf" srcId="{018B0265-095C-46FC-8735-787A06A8E4B3}" destId="{0E77358F-423A-4049-BAD8-0B93EE84FB34}" srcOrd="0" destOrd="0" presId="urn:microsoft.com/office/officeart/2005/8/layout/vList3"/>
    <dgm:cxn modelId="{5AAF22F3-29D2-4703-AAF7-D430F5F5E4CB}" type="presParOf" srcId="{018B0265-095C-46FC-8735-787A06A8E4B3}" destId="{32CF7BC1-3272-497E-AE1B-C2A3E2E7F7C8}" srcOrd="1" destOrd="0" presId="urn:microsoft.com/office/officeart/2005/8/layout/vList3"/>
    <dgm:cxn modelId="{CCDB0DEA-E3D1-461A-829F-EB89E3EBB50E}" type="presParOf" srcId="{2D842AA1-2653-4D8E-BB43-817F75C299E0}" destId="{08229F47-FD05-40F5-8E3B-AED702B54EE5}" srcOrd="3" destOrd="0" presId="urn:microsoft.com/office/officeart/2005/8/layout/vList3"/>
    <dgm:cxn modelId="{8E4F9E8B-C7B9-4E49-A6EE-40FCE4FBF749}" type="presParOf" srcId="{2D842AA1-2653-4D8E-BB43-817F75C299E0}" destId="{157F20D4-9CE3-41C8-A7A4-2640CD78DAAE}" srcOrd="4" destOrd="0" presId="urn:microsoft.com/office/officeart/2005/8/layout/vList3"/>
    <dgm:cxn modelId="{197213CD-66C0-444A-842F-8C408996E14B}" type="presParOf" srcId="{157F20D4-9CE3-41C8-A7A4-2640CD78DAAE}" destId="{0F4738C8-F781-47FF-ABFA-FED99B05B865}" srcOrd="0" destOrd="0" presId="urn:microsoft.com/office/officeart/2005/8/layout/vList3"/>
    <dgm:cxn modelId="{24FA1D85-C460-441C-B714-18A521D27FDE}" type="presParOf" srcId="{157F20D4-9CE3-41C8-A7A4-2640CD78DAAE}" destId="{F213AD0E-F4D5-49C3-9377-86A812860E73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93C21AF-FD3C-433A-A456-7301179E0D4D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E41C129C-5CF7-4E86-8F69-B9F9ECC714A3}">
      <dgm:prSet phldrT="[Текст]" custT="1"/>
      <dgm:spPr/>
      <dgm:t>
        <a:bodyPr/>
        <a:lstStyle/>
        <a:p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Ленская ТЭС на газе</a:t>
          </a:r>
          <a:endParaRPr lang="ru-RU" sz="1400" b="1" u="sng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0437BCD-E371-42F4-B5B9-4AEC0812450A}" type="parTrans" cxnId="{C6F0676F-2191-468A-94C1-BC68A8A56B5D}">
      <dgm:prSet/>
      <dgm:spPr/>
      <dgm:t>
        <a:bodyPr/>
        <a:lstStyle/>
        <a:p>
          <a:endParaRPr lang="ru-RU" sz="1400"/>
        </a:p>
      </dgm:t>
    </dgm:pt>
    <dgm:pt modelId="{C5B284DB-225D-4DEA-8307-F2F7B0224FA2}" type="sibTrans" cxnId="{C6F0676F-2191-468A-94C1-BC68A8A56B5D}">
      <dgm:prSet/>
      <dgm:spPr/>
      <dgm:t>
        <a:bodyPr/>
        <a:lstStyle/>
        <a:p>
          <a:endParaRPr lang="ru-RU" sz="1400"/>
        </a:p>
      </dgm:t>
    </dgm:pt>
    <dgm:pt modelId="{CDC7EDB5-2262-4DDF-B2DA-25EFE211E8DA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Разработано технико-экономическое обоснование.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4338CC2-6016-4200-BAF4-CFEF7B7A8B7B}" type="parTrans" cxnId="{ABC698DA-0CCF-4F63-8631-3ADE73917FEF}">
      <dgm:prSet/>
      <dgm:spPr/>
      <dgm:t>
        <a:bodyPr/>
        <a:lstStyle/>
        <a:p>
          <a:endParaRPr lang="ru-RU" sz="1400"/>
        </a:p>
      </dgm:t>
    </dgm:pt>
    <dgm:pt modelId="{AB5D508E-1171-4266-97FE-FDD25B6BCBD0}" type="sibTrans" cxnId="{ABC698DA-0CCF-4F63-8631-3ADE73917FEF}">
      <dgm:prSet/>
      <dgm:spPr/>
      <dgm:t>
        <a:bodyPr/>
        <a:lstStyle/>
        <a:p>
          <a:endParaRPr lang="ru-RU" sz="1400"/>
        </a:p>
      </dgm:t>
    </dgm:pt>
    <dgm:pt modelId="{500A7E3F-7DA4-4343-914C-4B0194313C20}">
      <dgm:prSet phldrT="[Текст]" custT="1"/>
      <dgm:spPr/>
      <dgm:t>
        <a:bodyPr/>
        <a:lstStyle/>
        <a:p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Газовый проект</a:t>
          </a:r>
        </a:p>
      </dgm:t>
    </dgm:pt>
    <dgm:pt modelId="{E9C03080-1E62-4B97-A862-000999045F44}" type="parTrans" cxnId="{F66B7080-4B9F-4572-92EA-1827A04E5D4B}">
      <dgm:prSet/>
      <dgm:spPr/>
      <dgm:t>
        <a:bodyPr/>
        <a:lstStyle/>
        <a:p>
          <a:endParaRPr lang="ru-RU" sz="1400"/>
        </a:p>
      </dgm:t>
    </dgm:pt>
    <dgm:pt modelId="{5DAC2861-FDDC-4E40-BBCD-1CC283145230}" type="sibTrans" cxnId="{F66B7080-4B9F-4572-92EA-1827A04E5D4B}">
      <dgm:prSet/>
      <dgm:spPr/>
      <dgm:t>
        <a:bodyPr/>
        <a:lstStyle/>
        <a:p>
          <a:endParaRPr lang="ru-RU" sz="1400"/>
        </a:p>
      </dgm:t>
    </dgm:pt>
    <dgm:pt modelId="{3E289375-98D0-4CFF-9D24-5D0F7BDBD0AA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Разработка технико-экономической документации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EE65603-2DDC-4F8C-8998-E2C50F5FB081}" type="parTrans" cxnId="{8AD57598-9B5F-4F60-951F-0AE6793394E1}">
      <dgm:prSet/>
      <dgm:spPr/>
      <dgm:t>
        <a:bodyPr/>
        <a:lstStyle/>
        <a:p>
          <a:endParaRPr lang="ru-RU" sz="1400"/>
        </a:p>
      </dgm:t>
    </dgm:pt>
    <dgm:pt modelId="{9E869EA6-2CD3-4814-A2C4-9D194A4355BA}" type="sibTrans" cxnId="{8AD57598-9B5F-4F60-951F-0AE6793394E1}">
      <dgm:prSet/>
      <dgm:spPr/>
      <dgm:t>
        <a:bodyPr/>
        <a:lstStyle/>
        <a:p>
          <a:endParaRPr lang="ru-RU" sz="1400"/>
        </a:p>
      </dgm:t>
    </dgm:pt>
    <dgm:pt modelId="{2D0F7EE5-96C1-4649-9A7B-089FB5070E26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Объем инвестиций на 01.01.2019 порядка 2,1 млрд. руб.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F3F5915-1989-4858-9B71-DDDCB54128F5}" type="parTrans" cxnId="{49F4CF5A-E37D-46BB-9652-C30E5EE49223}">
      <dgm:prSet/>
      <dgm:spPr/>
      <dgm:t>
        <a:bodyPr/>
        <a:lstStyle/>
        <a:p>
          <a:endParaRPr lang="ru-RU" sz="1400"/>
        </a:p>
      </dgm:t>
    </dgm:pt>
    <dgm:pt modelId="{9A5BFBBE-395D-4EB2-9869-7B1B21A1ADA2}" type="sibTrans" cxnId="{49F4CF5A-E37D-46BB-9652-C30E5EE49223}">
      <dgm:prSet/>
      <dgm:spPr/>
      <dgm:t>
        <a:bodyPr/>
        <a:lstStyle/>
        <a:p>
          <a:endParaRPr lang="ru-RU" sz="1400"/>
        </a:p>
      </dgm:t>
    </dgm:pt>
    <dgm:pt modelId="{636CFA2E-6C88-405F-98F3-E1014830119D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Утверждена площадка для строительства.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0FA0F14-A0E3-4DE5-94FD-917643C03EE4}" type="parTrans" cxnId="{D3C1F622-2123-43E9-A70B-C67082D8B5B3}">
      <dgm:prSet/>
      <dgm:spPr/>
      <dgm:t>
        <a:bodyPr/>
        <a:lstStyle/>
        <a:p>
          <a:endParaRPr lang="ru-RU" sz="1400"/>
        </a:p>
      </dgm:t>
    </dgm:pt>
    <dgm:pt modelId="{7BD78831-DEDD-42A1-8E03-83D13B7ABD53}" type="sibTrans" cxnId="{D3C1F622-2123-43E9-A70B-C67082D8B5B3}">
      <dgm:prSet/>
      <dgm:spPr/>
      <dgm:t>
        <a:bodyPr/>
        <a:lstStyle/>
        <a:p>
          <a:endParaRPr lang="ru-RU" sz="1400"/>
        </a:p>
      </dgm:t>
    </dgm:pt>
    <dgm:pt modelId="{BAE87D5F-AF24-4D1F-85F3-5B1DCC2DDB54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Планируемый объем инвестиций 9011 млрд. рублей.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1C6DC33-E29B-4E29-81F6-FCAEF26D978B}" type="parTrans" cxnId="{70F4D127-1642-4BCB-985C-1A820FC79B17}">
      <dgm:prSet/>
      <dgm:spPr/>
      <dgm:t>
        <a:bodyPr/>
        <a:lstStyle/>
        <a:p>
          <a:endParaRPr lang="ru-RU" sz="1400"/>
        </a:p>
      </dgm:t>
    </dgm:pt>
    <dgm:pt modelId="{9E6A2D3F-2087-4018-9D74-4D5A786EC697}" type="sibTrans" cxnId="{70F4D127-1642-4BCB-985C-1A820FC79B17}">
      <dgm:prSet/>
      <dgm:spPr/>
      <dgm:t>
        <a:bodyPr/>
        <a:lstStyle/>
        <a:p>
          <a:endParaRPr lang="ru-RU" sz="1400"/>
        </a:p>
      </dgm:t>
    </dgm:pt>
    <dgm:pt modelId="{F2C25D4B-FBCE-4001-95F9-3CB0BDAA0F15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Создание газоперерабатывающего, газофракционирующего, геохимического заводов.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F6D96D4-77FB-43EE-B524-AEF9175D0E96}" type="parTrans" cxnId="{4B4BC510-B305-43BF-AEBC-8448C461BB36}">
      <dgm:prSet/>
      <dgm:spPr/>
      <dgm:t>
        <a:bodyPr/>
        <a:lstStyle/>
        <a:p>
          <a:endParaRPr lang="ru-RU" sz="1400"/>
        </a:p>
      </dgm:t>
    </dgm:pt>
    <dgm:pt modelId="{82D04138-59E0-4BAB-BB98-8371CC63F340}" type="sibTrans" cxnId="{4B4BC510-B305-43BF-AEBC-8448C461BB36}">
      <dgm:prSet/>
      <dgm:spPr/>
      <dgm:t>
        <a:bodyPr/>
        <a:lstStyle/>
        <a:p>
          <a:endParaRPr lang="ru-RU" sz="1400"/>
        </a:p>
      </dgm:t>
    </dgm:pt>
    <dgm:pt modelId="{234BB3F2-E482-4169-8080-EE9E32838441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Производство полиэтилена и полипропилена объемом 650 тыс. тонн в год.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D3EA149-0832-4057-98B4-19745F50A736}" type="parTrans" cxnId="{6D4A75F6-9994-401C-831E-E77BA16A1097}">
      <dgm:prSet/>
      <dgm:spPr/>
      <dgm:t>
        <a:bodyPr/>
        <a:lstStyle/>
        <a:p>
          <a:endParaRPr lang="ru-RU" sz="1400"/>
        </a:p>
      </dgm:t>
    </dgm:pt>
    <dgm:pt modelId="{F4A294A4-B9BC-40A6-823E-C1CC281AED1D}" type="sibTrans" cxnId="{6D4A75F6-9994-401C-831E-E77BA16A1097}">
      <dgm:prSet/>
      <dgm:spPr/>
      <dgm:t>
        <a:bodyPr/>
        <a:lstStyle/>
        <a:p>
          <a:endParaRPr lang="ru-RU" sz="1400"/>
        </a:p>
      </dgm:t>
    </dgm:pt>
    <dgm:pt modelId="{501EA4BE-3D99-49FB-9163-2E4445AFC371}">
      <dgm:prSet phldrT="[Текст]" custT="1"/>
      <dgm:spPr/>
      <dgm:t>
        <a:bodyPr/>
        <a:lstStyle/>
        <a:p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Строительство «ПС 500Кв Усть-Кут с заходами ВЛ 500 </a:t>
          </a:r>
          <a:r>
            <a:rPr lang="ru-RU" sz="1400" b="1" u="sng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Кв</a:t>
          </a:r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и 220 КВ»</a:t>
          </a:r>
          <a:endParaRPr lang="ru-RU" sz="1400" b="1" u="sng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70D409F-77C7-4F05-935A-BD970328461A}" type="parTrans" cxnId="{46548C29-89A8-4E57-8304-76D1B72F9AFD}">
      <dgm:prSet/>
      <dgm:spPr/>
      <dgm:t>
        <a:bodyPr/>
        <a:lstStyle/>
        <a:p>
          <a:endParaRPr lang="ru-RU" sz="1400"/>
        </a:p>
      </dgm:t>
    </dgm:pt>
    <dgm:pt modelId="{02A2544B-A689-48A9-9315-3E86E1854073}" type="sibTrans" cxnId="{46548C29-89A8-4E57-8304-76D1B72F9AFD}">
      <dgm:prSet/>
      <dgm:spPr/>
      <dgm:t>
        <a:bodyPr/>
        <a:lstStyle/>
        <a:p>
          <a:endParaRPr lang="ru-RU" sz="1400"/>
        </a:p>
      </dgm:t>
    </dgm:pt>
    <dgm:pt modelId="{6F0B5A37-03A6-47D6-A4AE-DAA122399FC6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Планируемый объём инвестиций 5 млрд. рублей.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4F78EA3-47EF-492D-BFB1-CE9647645A2D}" type="parTrans" cxnId="{3915F1C2-C7D6-4F30-BF52-DE1CC3EE3B23}">
      <dgm:prSet/>
      <dgm:spPr/>
      <dgm:t>
        <a:bodyPr/>
        <a:lstStyle/>
        <a:p>
          <a:endParaRPr lang="ru-RU" sz="1400"/>
        </a:p>
      </dgm:t>
    </dgm:pt>
    <dgm:pt modelId="{3F93E082-DBAC-4AF4-9D6B-F55398804FAE}" type="sibTrans" cxnId="{3915F1C2-C7D6-4F30-BF52-DE1CC3EE3B23}">
      <dgm:prSet/>
      <dgm:spPr/>
      <dgm:t>
        <a:bodyPr/>
        <a:lstStyle/>
        <a:p>
          <a:endParaRPr lang="ru-RU" sz="1400"/>
        </a:p>
      </dgm:t>
    </dgm:pt>
    <dgm:pt modelId="{E1A8D867-C948-4030-BD25-D96170959CDB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Повышение допустимого </a:t>
          </a:r>
          <a:r>
            <a:rPr lang="ru-RU" sz="1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перетока</a:t>
          </a:r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мощности.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9D3EF55-3428-481A-84B1-1CF58C1D99F0}" type="parTrans" cxnId="{44763BD1-EAD2-4F04-A1CD-B8A5A0D3FB17}">
      <dgm:prSet/>
      <dgm:spPr/>
      <dgm:t>
        <a:bodyPr/>
        <a:lstStyle/>
        <a:p>
          <a:endParaRPr lang="ru-RU" sz="1400"/>
        </a:p>
      </dgm:t>
    </dgm:pt>
    <dgm:pt modelId="{E7B4A01C-CEAD-4192-9F03-4BDD82DFF8B9}" type="sibTrans" cxnId="{44763BD1-EAD2-4F04-A1CD-B8A5A0D3FB17}">
      <dgm:prSet/>
      <dgm:spPr/>
      <dgm:t>
        <a:bodyPr/>
        <a:lstStyle/>
        <a:p>
          <a:endParaRPr lang="ru-RU" sz="1400"/>
        </a:p>
      </dgm:t>
    </dgm:pt>
    <dgm:pt modelId="{93711506-17F2-4E48-AE9E-EA6F1842711D}">
      <dgm:prSet phldrT="[Текст]" custT="1"/>
      <dgm:spPr/>
      <dgm:t>
        <a:bodyPr/>
        <a:lstStyle/>
        <a:p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Разработка </a:t>
          </a:r>
          <a:r>
            <a:rPr lang="ru-RU" sz="1400" b="1" u="sng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нефтегазоконденсантных</a:t>
          </a:r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нефтяных месторождений на </a:t>
          </a:r>
          <a:r>
            <a:rPr lang="ru-RU" sz="1400" b="1" u="sng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Ярактинском</a:t>
          </a:r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Марковском, </a:t>
          </a:r>
          <a:r>
            <a:rPr lang="ru-RU" sz="1400" b="1" u="sng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Ичёдинском</a:t>
          </a:r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ru-RU" sz="1400" b="1" u="sng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Большетирском</a:t>
          </a:r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месторождениях</a:t>
          </a:r>
          <a:endParaRPr lang="ru-RU" sz="1400" b="1" u="sng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5395BBB-598A-47CB-8FC6-B5AA72AD411A}" type="parTrans" cxnId="{DD1BCD8E-8E51-4B6C-9685-262DC797832C}">
      <dgm:prSet/>
      <dgm:spPr/>
      <dgm:t>
        <a:bodyPr/>
        <a:lstStyle/>
        <a:p>
          <a:endParaRPr lang="ru-RU" sz="1400"/>
        </a:p>
      </dgm:t>
    </dgm:pt>
    <dgm:pt modelId="{85F4FAFB-1B50-470B-B260-E7232D58C516}" type="sibTrans" cxnId="{DD1BCD8E-8E51-4B6C-9685-262DC797832C}">
      <dgm:prSet/>
      <dgm:spPr/>
      <dgm:t>
        <a:bodyPr/>
        <a:lstStyle/>
        <a:p>
          <a:endParaRPr lang="ru-RU" sz="1400"/>
        </a:p>
      </dgm:t>
    </dgm:pt>
    <dgm:pt modelId="{4735149E-13C8-4173-A015-26EFFDE3027F}">
      <dgm:prSet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Инвестиции на 01.01.2019 – более 96,0 млрд. рублей.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EC631EE-9DBB-4378-AB03-51B2961EF9C1}" type="parTrans" cxnId="{705AFAF4-01CA-4E03-BBEB-056E516B8BA0}">
      <dgm:prSet/>
      <dgm:spPr/>
      <dgm:t>
        <a:bodyPr/>
        <a:lstStyle/>
        <a:p>
          <a:endParaRPr lang="ru-RU" sz="1400"/>
        </a:p>
      </dgm:t>
    </dgm:pt>
    <dgm:pt modelId="{B2BA753A-460F-43CD-B904-15DEFC176FED}" type="sibTrans" cxnId="{705AFAF4-01CA-4E03-BBEB-056E516B8BA0}">
      <dgm:prSet/>
      <dgm:spPr/>
      <dgm:t>
        <a:bodyPr/>
        <a:lstStyle/>
        <a:p>
          <a:endParaRPr lang="ru-RU" sz="1400"/>
        </a:p>
      </dgm:t>
    </dgm:pt>
    <dgm:pt modelId="{ADD242A8-F564-45D8-A9E3-8B03BDAA6EA6}">
      <dgm:prSet custT="1"/>
      <dgm:spPr/>
      <dgm:t>
        <a:bodyPr/>
        <a:lstStyle/>
        <a:p>
          <a:r>
            <a:rPr lang="ru-RU" sz="14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Создано 1664 рабочих места.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18A1F18-BB2C-4D2A-8511-CA4070659794}" type="parTrans" cxnId="{A9653BE2-17FA-4430-99CB-4DED9F3E20F5}">
      <dgm:prSet/>
      <dgm:spPr/>
      <dgm:t>
        <a:bodyPr/>
        <a:lstStyle/>
        <a:p>
          <a:endParaRPr lang="ru-RU" sz="1400"/>
        </a:p>
      </dgm:t>
    </dgm:pt>
    <dgm:pt modelId="{024B3178-5F78-46D2-A77D-9DAA8971BBE5}" type="sibTrans" cxnId="{A9653BE2-17FA-4430-99CB-4DED9F3E20F5}">
      <dgm:prSet/>
      <dgm:spPr/>
      <dgm:t>
        <a:bodyPr/>
        <a:lstStyle/>
        <a:p>
          <a:endParaRPr lang="ru-RU" sz="1400"/>
        </a:p>
      </dgm:t>
    </dgm:pt>
    <dgm:pt modelId="{FB073452-93C3-4B11-A158-32512ABF955F}" type="pres">
      <dgm:prSet presAssocID="{B93C21AF-FD3C-433A-A456-7301179E0D4D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F0810779-B309-4881-A745-1BA59CF24CAF}" type="pres">
      <dgm:prSet presAssocID="{93711506-17F2-4E48-AE9E-EA6F1842711D}" presName="comp" presStyleCnt="0"/>
      <dgm:spPr/>
    </dgm:pt>
    <dgm:pt modelId="{16D4EF25-2A1B-405A-816B-D14D280175B6}" type="pres">
      <dgm:prSet presAssocID="{93711506-17F2-4E48-AE9E-EA6F1842711D}" presName="box" presStyleLbl="node1" presStyleIdx="0" presStyleCnt="4"/>
      <dgm:spPr/>
      <dgm:t>
        <a:bodyPr/>
        <a:lstStyle/>
        <a:p>
          <a:endParaRPr lang="ru-RU"/>
        </a:p>
      </dgm:t>
    </dgm:pt>
    <dgm:pt modelId="{8D728E72-0162-4743-AD5C-99325DA2F579}" type="pres">
      <dgm:prSet presAssocID="{93711506-17F2-4E48-AE9E-EA6F1842711D}" presName="img" presStyleLbl="fg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B47377A1-C3D5-4F57-B435-66E5837A9CD9}" type="pres">
      <dgm:prSet presAssocID="{93711506-17F2-4E48-AE9E-EA6F1842711D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3BAB9AF-B2D2-414A-93C4-D9FE3B7DCAFC}" type="pres">
      <dgm:prSet presAssocID="{85F4FAFB-1B50-470B-B260-E7232D58C516}" presName="spacer" presStyleCnt="0"/>
      <dgm:spPr/>
    </dgm:pt>
    <dgm:pt modelId="{E562CFA0-1178-461D-BA39-A5688A901B75}" type="pres">
      <dgm:prSet presAssocID="{E41C129C-5CF7-4E86-8F69-B9F9ECC714A3}" presName="comp" presStyleCnt="0"/>
      <dgm:spPr/>
    </dgm:pt>
    <dgm:pt modelId="{DB326C2C-C76F-4136-A0F7-7A6D73DD7675}" type="pres">
      <dgm:prSet presAssocID="{E41C129C-5CF7-4E86-8F69-B9F9ECC714A3}" presName="box" presStyleLbl="node1" presStyleIdx="1" presStyleCnt="4" custScaleY="98423" custLinFactY="9884" custLinFactNeighborX="-74" custLinFactNeighborY="100000"/>
      <dgm:spPr/>
      <dgm:t>
        <a:bodyPr/>
        <a:lstStyle/>
        <a:p>
          <a:endParaRPr lang="ru-RU"/>
        </a:p>
      </dgm:t>
    </dgm:pt>
    <dgm:pt modelId="{2E54264B-D7B0-46D0-BFDB-DBD3F52293AA}" type="pres">
      <dgm:prSet presAssocID="{E41C129C-5CF7-4E86-8F69-B9F9ECC714A3}" presName="img" presStyleLbl="fgImgPlace1" presStyleIdx="1" presStyleCnt="4" custScaleY="98296" custLinFactY="35830" custLinFactNeighborX="-4125" custLinFactNeighborY="10000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7482716D-A83F-41EE-A7F0-86A8C8241AA2}" type="pres">
      <dgm:prSet presAssocID="{E41C129C-5CF7-4E86-8F69-B9F9ECC714A3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1E89A66-0809-4188-83B9-A09C579C9217}" type="pres">
      <dgm:prSet presAssocID="{C5B284DB-225D-4DEA-8307-F2F7B0224FA2}" presName="spacer" presStyleCnt="0"/>
      <dgm:spPr/>
    </dgm:pt>
    <dgm:pt modelId="{70E95C35-F8BD-48E7-AE53-F1D528ED29F4}" type="pres">
      <dgm:prSet presAssocID="{500A7E3F-7DA4-4343-914C-4B0194313C20}" presName="comp" presStyleCnt="0"/>
      <dgm:spPr/>
    </dgm:pt>
    <dgm:pt modelId="{DE7AFBBD-921C-4C9B-8954-3EADFAEAD2BF}" type="pres">
      <dgm:prSet presAssocID="{500A7E3F-7DA4-4343-914C-4B0194313C20}" presName="box" presStyleLbl="node1" presStyleIdx="2" presStyleCnt="4" custLinFactY="-8146" custLinFactNeighborX="-19281" custLinFactNeighborY="-100000"/>
      <dgm:spPr/>
      <dgm:t>
        <a:bodyPr/>
        <a:lstStyle/>
        <a:p>
          <a:endParaRPr lang="ru-RU"/>
        </a:p>
      </dgm:t>
    </dgm:pt>
    <dgm:pt modelId="{343D3975-B9B6-4C4D-91E4-30965582C396}" type="pres">
      <dgm:prSet presAssocID="{500A7E3F-7DA4-4343-914C-4B0194313C20}" presName="img" presStyleLbl="fgImgPlace1" presStyleIdx="2" presStyleCnt="4" custLinFactY="-33996" custLinFactNeighborX="-2978" custLinFactNeighborY="-100000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5AE2E373-6869-43A3-A6E4-D3D0B0052E4D}" type="pres">
      <dgm:prSet presAssocID="{500A7E3F-7DA4-4343-914C-4B0194313C20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046455E-B6E4-4A56-9033-CCF7D6D6BCDB}" type="pres">
      <dgm:prSet presAssocID="{5DAC2861-FDDC-4E40-BBCD-1CC283145230}" presName="spacer" presStyleCnt="0"/>
      <dgm:spPr/>
    </dgm:pt>
    <dgm:pt modelId="{908C81E3-8CB1-4699-B744-E767151C717B}" type="pres">
      <dgm:prSet presAssocID="{501EA4BE-3D99-49FB-9163-2E4445AFC371}" presName="comp" presStyleCnt="0"/>
      <dgm:spPr/>
    </dgm:pt>
    <dgm:pt modelId="{1D9C1310-A9AD-461B-B712-CD60283B4CCB}" type="pres">
      <dgm:prSet presAssocID="{501EA4BE-3D99-49FB-9163-2E4445AFC371}" presName="box" presStyleLbl="node1" presStyleIdx="3" presStyleCnt="4" custLinFactNeighborX="234" custLinFactNeighborY="28886"/>
      <dgm:spPr/>
      <dgm:t>
        <a:bodyPr/>
        <a:lstStyle/>
        <a:p>
          <a:endParaRPr lang="ru-RU"/>
        </a:p>
      </dgm:t>
    </dgm:pt>
    <dgm:pt modelId="{B736954B-32E4-47F5-9338-A28E88B4E86C}" type="pres">
      <dgm:prSet presAssocID="{501EA4BE-3D99-49FB-9163-2E4445AFC371}" presName="img" presStyleLbl="fgImgPlace1" presStyleIdx="3" presStyleCnt="4" custLinFactNeighborX="-2233" custLinFactNeighborY="593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00214C06-F3B3-4100-B80C-70AAB6932310}" type="pres">
      <dgm:prSet presAssocID="{501EA4BE-3D99-49FB-9163-2E4445AFC371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6D4A75F6-9994-401C-831E-E77BA16A1097}" srcId="{500A7E3F-7DA4-4343-914C-4B0194313C20}" destId="{234BB3F2-E482-4169-8080-EE9E32838441}" srcOrd="1" destOrd="0" parTransId="{2D3EA149-0832-4057-98B4-19745F50A736}" sibTransId="{F4A294A4-B9BC-40A6-823E-C1CC281AED1D}"/>
    <dgm:cxn modelId="{597098F8-4684-46F4-9CC0-852B2E612C2E}" type="presOf" srcId="{234BB3F2-E482-4169-8080-EE9E32838441}" destId="{5AE2E373-6869-43A3-A6E4-D3D0B0052E4D}" srcOrd="1" destOrd="2" presId="urn:microsoft.com/office/officeart/2005/8/layout/vList4"/>
    <dgm:cxn modelId="{B81B7D12-99B4-48A8-A35F-5F59C454D3DD}" type="presOf" srcId="{4735149E-13C8-4173-A015-26EFFDE3027F}" destId="{B47377A1-C3D5-4F57-B435-66E5837A9CD9}" srcOrd="1" destOrd="1" presId="urn:microsoft.com/office/officeart/2005/8/layout/vList4"/>
    <dgm:cxn modelId="{70F4D127-1642-4BCB-985C-1A820FC79B17}" srcId="{E41C129C-5CF7-4E86-8F69-B9F9ECC714A3}" destId="{BAE87D5F-AF24-4D1F-85F3-5B1DCC2DDB54}" srcOrd="2" destOrd="0" parTransId="{91C6DC33-E29B-4E29-81F6-FCAEF26D978B}" sibTransId="{9E6A2D3F-2087-4018-9D74-4D5A786EC697}"/>
    <dgm:cxn modelId="{3915F1C2-C7D6-4F30-BF52-DE1CC3EE3B23}" srcId="{501EA4BE-3D99-49FB-9163-2E4445AFC371}" destId="{6F0B5A37-03A6-47D6-A4AE-DAA122399FC6}" srcOrd="0" destOrd="0" parTransId="{D4F78EA3-47EF-492D-BFB1-CE9647645A2D}" sibTransId="{3F93E082-DBAC-4AF4-9D6B-F55398804FAE}"/>
    <dgm:cxn modelId="{850336BD-D691-4AED-8145-FDFA296650A6}" type="presOf" srcId="{2D0F7EE5-96C1-4649-9A7B-089FB5070E26}" destId="{DE7AFBBD-921C-4C9B-8954-3EADFAEAD2BF}" srcOrd="0" destOrd="4" presId="urn:microsoft.com/office/officeart/2005/8/layout/vList4"/>
    <dgm:cxn modelId="{9ED39B52-B579-4653-A77D-D0887DEFF53E}" type="presOf" srcId="{E1A8D867-C948-4030-BD25-D96170959CDB}" destId="{00214C06-F3B3-4100-B80C-70AAB6932310}" srcOrd="1" destOrd="2" presId="urn:microsoft.com/office/officeart/2005/8/layout/vList4"/>
    <dgm:cxn modelId="{00FFFC1E-C6C0-4E07-B723-481324EB26B9}" type="presOf" srcId="{ADD242A8-F564-45D8-A9E3-8B03BDAA6EA6}" destId="{B47377A1-C3D5-4F57-B435-66E5837A9CD9}" srcOrd="1" destOrd="2" presId="urn:microsoft.com/office/officeart/2005/8/layout/vList4"/>
    <dgm:cxn modelId="{71DC89D4-4555-419B-9FA5-D5A04848AB5E}" type="presOf" srcId="{234BB3F2-E482-4169-8080-EE9E32838441}" destId="{DE7AFBBD-921C-4C9B-8954-3EADFAEAD2BF}" srcOrd="0" destOrd="2" presId="urn:microsoft.com/office/officeart/2005/8/layout/vList4"/>
    <dgm:cxn modelId="{68CC0373-E7BA-4C00-8CB6-9C2B4D797B1E}" type="presOf" srcId="{4735149E-13C8-4173-A015-26EFFDE3027F}" destId="{16D4EF25-2A1B-405A-816B-D14D280175B6}" srcOrd="0" destOrd="1" presId="urn:microsoft.com/office/officeart/2005/8/layout/vList4"/>
    <dgm:cxn modelId="{CC40DD2F-4EB0-49B1-B7F3-9F3189BB7DC4}" type="presOf" srcId="{F2C25D4B-FBCE-4001-95F9-3CB0BDAA0F15}" destId="{DE7AFBBD-921C-4C9B-8954-3EADFAEAD2BF}" srcOrd="0" destOrd="1" presId="urn:microsoft.com/office/officeart/2005/8/layout/vList4"/>
    <dgm:cxn modelId="{2E387F17-E197-4B13-8D1C-BF15517389B6}" type="presOf" srcId="{2D0F7EE5-96C1-4649-9A7B-089FB5070E26}" destId="{5AE2E373-6869-43A3-A6E4-D3D0B0052E4D}" srcOrd="1" destOrd="4" presId="urn:microsoft.com/office/officeart/2005/8/layout/vList4"/>
    <dgm:cxn modelId="{AA7FAC06-F2A2-4B61-B1D8-241696AAF6A1}" type="presOf" srcId="{B93C21AF-FD3C-433A-A456-7301179E0D4D}" destId="{FB073452-93C3-4B11-A158-32512ABF955F}" srcOrd="0" destOrd="0" presId="urn:microsoft.com/office/officeart/2005/8/layout/vList4"/>
    <dgm:cxn modelId="{705AFAF4-01CA-4E03-BBEB-056E516B8BA0}" srcId="{93711506-17F2-4E48-AE9E-EA6F1842711D}" destId="{4735149E-13C8-4173-A015-26EFFDE3027F}" srcOrd="0" destOrd="0" parTransId="{6EC631EE-9DBB-4378-AB03-51B2961EF9C1}" sibTransId="{B2BA753A-460F-43CD-B904-15DEFC176FED}"/>
    <dgm:cxn modelId="{ABC698DA-0CCF-4F63-8631-3ADE73917FEF}" srcId="{E41C129C-5CF7-4E86-8F69-B9F9ECC714A3}" destId="{CDC7EDB5-2262-4DDF-B2DA-25EFE211E8DA}" srcOrd="0" destOrd="0" parTransId="{14338CC2-6016-4200-BAF4-CFEF7B7A8B7B}" sibTransId="{AB5D508E-1171-4266-97FE-FDD25B6BCBD0}"/>
    <dgm:cxn modelId="{F66B7080-4B9F-4572-92EA-1827A04E5D4B}" srcId="{B93C21AF-FD3C-433A-A456-7301179E0D4D}" destId="{500A7E3F-7DA4-4343-914C-4B0194313C20}" srcOrd="2" destOrd="0" parTransId="{E9C03080-1E62-4B97-A862-000999045F44}" sibTransId="{5DAC2861-FDDC-4E40-BBCD-1CC283145230}"/>
    <dgm:cxn modelId="{970ED558-7403-497B-90B0-1C9B96B9FBE9}" type="presOf" srcId="{BAE87D5F-AF24-4D1F-85F3-5B1DCC2DDB54}" destId="{7482716D-A83F-41EE-A7F0-86A8C8241AA2}" srcOrd="1" destOrd="3" presId="urn:microsoft.com/office/officeart/2005/8/layout/vList4"/>
    <dgm:cxn modelId="{3A43952F-971C-45B9-9FE2-858277837064}" type="presOf" srcId="{E1A8D867-C948-4030-BD25-D96170959CDB}" destId="{1D9C1310-A9AD-461B-B712-CD60283B4CCB}" srcOrd="0" destOrd="2" presId="urn:microsoft.com/office/officeart/2005/8/layout/vList4"/>
    <dgm:cxn modelId="{C0B26016-B4F0-4F17-B895-B6A0E0353B2C}" type="presOf" srcId="{ADD242A8-F564-45D8-A9E3-8B03BDAA6EA6}" destId="{16D4EF25-2A1B-405A-816B-D14D280175B6}" srcOrd="0" destOrd="2" presId="urn:microsoft.com/office/officeart/2005/8/layout/vList4"/>
    <dgm:cxn modelId="{44763BD1-EAD2-4F04-A1CD-B8A5A0D3FB17}" srcId="{501EA4BE-3D99-49FB-9163-2E4445AFC371}" destId="{E1A8D867-C948-4030-BD25-D96170959CDB}" srcOrd="1" destOrd="0" parTransId="{E9D3EF55-3428-481A-84B1-1CF58C1D99F0}" sibTransId="{E7B4A01C-CEAD-4192-9F03-4BDD82DFF8B9}"/>
    <dgm:cxn modelId="{D3C1F622-2123-43E9-A70B-C67082D8B5B3}" srcId="{E41C129C-5CF7-4E86-8F69-B9F9ECC714A3}" destId="{636CFA2E-6C88-405F-98F3-E1014830119D}" srcOrd="1" destOrd="0" parTransId="{B0FA0F14-A0E3-4DE5-94FD-917643C03EE4}" sibTransId="{7BD78831-DEDD-42A1-8E03-83D13B7ABD53}"/>
    <dgm:cxn modelId="{C6F0676F-2191-468A-94C1-BC68A8A56B5D}" srcId="{B93C21AF-FD3C-433A-A456-7301179E0D4D}" destId="{E41C129C-5CF7-4E86-8F69-B9F9ECC714A3}" srcOrd="1" destOrd="0" parTransId="{D0437BCD-E371-42F4-B5B9-4AEC0812450A}" sibTransId="{C5B284DB-225D-4DEA-8307-F2F7B0224FA2}"/>
    <dgm:cxn modelId="{4A57B416-8B39-4EAD-B704-80FB4132EC84}" type="presOf" srcId="{93711506-17F2-4E48-AE9E-EA6F1842711D}" destId="{16D4EF25-2A1B-405A-816B-D14D280175B6}" srcOrd="0" destOrd="0" presId="urn:microsoft.com/office/officeart/2005/8/layout/vList4"/>
    <dgm:cxn modelId="{4B38F73E-FDFD-4615-A93A-74AB8C721C8E}" type="presOf" srcId="{6F0B5A37-03A6-47D6-A4AE-DAA122399FC6}" destId="{1D9C1310-A9AD-461B-B712-CD60283B4CCB}" srcOrd="0" destOrd="1" presId="urn:microsoft.com/office/officeart/2005/8/layout/vList4"/>
    <dgm:cxn modelId="{8AD57598-9B5F-4F60-951F-0AE6793394E1}" srcId="{500A7E3F-7DA4-4343-914C-4B0194313C20}" destId="{3E289375-98D0-4CFF-9D24-5D0F7BDBD0AA}" srcOrd="2" destOrd="0" parTransId="{3EE65603-2DDC-4F8C-8998-E2C50F5FB081}" sibTransId="{9E869EA6-2CD3-4814-A2C4-9D194A4355BA}"/>
    <dgm:cxn modelId="{9C0E5373-59CF-4864-85D4-45907783ECCA}" type="presOf" srcId="{3E289375-98D0-4CFF-9D24-5D0F7BDBD0AA}" destId="{DE7AFBBD-921C-4C9B-8954-3EADFAEAD2BF}" srcOrd="0" destOrd="3" presId="urn:microsoft.com/office/officeart/2005/8/layout/vList4"/>
    <dgm:cxn modelId="{B3482AA6-19F8-480A-89EA-5E9676D2C111}" type="presOf" srcId="{500A7E3F-7DA4-4343-914C-4B0194313C20}" destId="{DE7AFBBD-921C-4C9B-8954-3EADFAEAD2BF}" srcOrd="0" destOrd="0" presId="urn:microsoft.com/office/officeart/2005/8/layout/vList4"/>
    <dgm:cxn modelId="{F581E524-E04E-403F-8508-114A08A496C8}" type="presOf" srcId="{501EA4BE-3D99-49FB-9163-2E4445AFC371}" destId="{00214C06-F3B3-4100-B80C-70AAB6932310}" srcOrd="1" destOrd="0" presId="urn:microsoft.com/office/officeart/2005/8/layout/vList4"/>
    <dgm:cxn modelId="{79393B06-2B4D-4E5A-9972-6FA6598DFAE7}" type="presOf" srcId="{F2C25D4B-FBCE-4001-95F9-3CB0BDAA0F15}" destId="{5AE2E373-6869-43A3-A6E4-D3D0B0052E4D}" srcOrd="1" destOrd="1" presId="urn:microsoft.com/office/officeart/2005/8/layout/vList4"/>
    <dgm:cxn modelId="{5221C1E7-4983-4D96-85DD-7FEA59F5E364}" type="presOf" srcId="{CDC7EDB5-2262-4DDF-B2DA-25EFE211E8DA}" destId="{7482716D-A83F-41EE-A7F0-86A8C8241AA2}" srcOrd="1" destOrd="1" presId="urn:microsoft.com/office/officeart/2005/8/layout/vList4"/>
    <dgm:cxn modelId="{49F4CF5A-E37D-46BB-9652-C30E5EE49223}" srcId="{500A7E3F-7DA4-4343-914C-4B0194313C20}" destId="{2D0F7EE5-96C1-4649-9A7B-089FB5070E26}" srcOrd="3" destOrd="0" parTransId="{EF3F5915-1989-4858-9B71-DDDCB54128F5}" sibTransId="{9A5BFBBE-395D-4EB2-9869-7B1B21A1ADA2}"/>
    <dgm:cxn modelId="{0394A193-701F-484A-A79C-BF71941272FA}" type="presOf" srcId="{CDC7EDB5-2262-4DDF-B2DA-25EFE211E8DA}" destId="{DB326C2C-C76F-4136-A0F7-7A6D73DD7675}" srcOrd="0" destOrd="1" presId="urn:microsoft.com/office/officeart/2005/8/layout/vList4"/>
    <dgm:cxn modelId="{57AA7602-8979-4681-B0F8-C7DCFC6DBCD4}" type="presOf" srcId="{636CFA2E-6C88-405F-98F3-E1014830119D}" destId="{DB326C2C-C76F-4136-A0F7-7A6D73DD7675}" srcOrd="0" destOrd="2" presId="urn:microsoft.com/office/officeart/2005/8/layout/vList4"/>
    <dgm:cxn modelId="{5EE6EECB-180E-46C9-A85D-B171EC0BFBC0}" type="presOf" srcId="{501EA4BE-3D99-49FB-9163-2E4445AFC371}" destId="{1D9C1310-A9AD-461B-B712-CD60283B4CCB}" srcOrd="0" destOrd="0" presId="urn:microsoft.com/office/officeart/2005/8/layout/vList4"/>
    <dgm:cxn modelId="{68A52307-1501-4035-A0F4-F11819306A9B}" type="presOf" srcId="{BAE87D5F-AF24-4D1F-85F3-5B1DCC2DDB54}" destId="{DB326C2C-C76F-4136-A0F7-7A6D73DD7675}" srcOrd="0" destOrd="3" presId="urn:microsoft.com/office/officeart/2005/8/layout/vList4"/>
    <dgm:cxn modelId="{5DE8AADA-6A11-4006-8FCD-5414BA9E4D75}" type="presOf" srcId="{E41C129C-5CF7-4E86-8F69-B9F9ECC714A3}" destId="{7482716D-A83F-41EE-A7F0-86A8C8241AA2}" srcOrd="1" destOrd="0" presId="urn:microsoft.com/office/officeart/2005/8/layout/vList4"/>
    <dgm:cxn modelId="{4B4BC510-B305-43BF-AEBC-8448C461BB36}" srcId="{500A7E3F-7DA4-4343-914C-4B0194313C20}" destId="{F2C25D4B-FBCE-4001-95F9-3CB0BDAA0F15}" srcOrd="0" destOrd="0" parTransId="{9F6D96D4-77FB-43EE-B524-AEF9175D0E96}" sibTransId="{82D04138-59E0-4BAB-BB98-8371CC63F340}"/>
    <dgm:cxn modelId="{DD1BCD8E-8E51-4B6C-9685-262DC797832C}" srcId="{B93C21AF-FD3C-433A-A456-7301179E0D4D}" destId="{93711506-17F2-4E48-AE9E-EA6F1842711D}" srcOrd="0" destOrd="0" parTransId="{85395BBB-598A-47CB-8FC6-B5AA72AD411A}" sibTransId="{85F4FAFB-1B50-470B-B260-E7232D58C516}"/>
    <dgm:cxn modelId="{868AAEFB-78CE-4489-AA91-A2CBA05FCEF1}" type="presOf" srcId="{3E289375-98D0-4CFF-9D24-5D0F7BDBD0AA}" destId="{5AE2E373-6869-43A3-A6E4-D3D0B0052E4D}" srcOrd="1" destOrd="3" presId="urn:microsoft.com/office/officeart/2005/8/layout/vList4"/>
    <dgm:cxn modelId="{A57F7F96-1677-4F18-8BC9-2C584D29714E}" type="presOf" srcId="{636CFA2E-6C88-405F-98F3-E1014830119D}" destId="{7482716D-A83F-41EE-A7F0-86A8C8241AA2}" srcOrd="1" destOrd="2" presId="urn:microsoft.com/office/officeart/2005/8/layout/vList4"/>
    <dgm:cxn modelId="{A9653BE2-17FA-4430-99CB-4DED9F3E20F5}" srcId="{93711506-17F2-4E48-AE9E-EA6F1842711D}" destId="{ADD242A8-F564-45D8-A9E3-8B03BDAA6EA6}" srcOrd="1" destOrd="0" parTransId="{318A1F18-BB2C-4D2A-8511-CA4070659794}" sibTransId="{024B3178-5F78-46D2-A77D-9DAA8971BBE5}"/>
    <dgm:cxn modelId="{2081C39F-A4A3-40E5-827D-4A7DB8E60E8B}" type="presOf" srcId="{6F0B5A37-03A6-47D6-A4AE-DAA122399FC6}" destId="{00214C06-F3B3-4100-B80C-70AAB6932310}" srcOrd="1" destOrd="1" presId="urn:microsoft.com/office/officeart/2005/8/layout/vList4"/>
    <dgm:cxn modelId="{46548C29-89A8-4E57-8304-76D1B72F9AFD}" srcId="{B93C21AF-FD3C-433A-A456-7301179E0D4D}" destId="{501EA4BE-3D99-49FB-9163-2E4445AFC371}" srcOrd="3" destOrd="0" parTransId="{970D409F-77C7-4F05-935A-BD970328461A}" sibTransId="{02A2544B-A689-48A9-9315-3E86E1854073}"/>
    <dgm:cxn modelId="{473D0D02-891F-4BE0-A194-0A818CFD5F82}" type="presOf" srcId="{500A7E3F-7DA4-4343-914C-4B0194313C20}" destId="{5AE2E373-6869-43A3-A6E4-D3D0B0052E4D}" srcOrd="1" destOrd="0" presId="urn:microsoft.com/office/officeart/2005/8/layout/vList4"/>
    <dgm:cxn modelId="{B98B310C-3AE6-45FD-8235-7C798A55CBC7}" type="presOf" srcId="{93711506-17F2-4E48-AE9E-EA6F1842711D}" destId="{B47377A1-C3D5-4F57-B435-66E5837A9CD9}" srcOrd="1" destOrd="0" presId="urn:microsoft.com/office/officeart/2005/8/layout/vList4"/>
    <dgm:cxn modelId="{CA9C0510-D3EA-4706-AA70-F080C6A2C6F4}" type="presOf" srcId="{E41C129C-5CF7-4E86-8F69-B9F9ECC714A3}" destId="{DB326C2C-C76F-4136-A0F7-7A6D73DD7675}" srcOrd="0" destOrd="0" presId="urn:microsoft.com/office/officeart/2005/8/layout/vList4"/>
    <dgm:cxn modelId="{1470C056-7605-45AC-9C22-E20AEE72ABBB}" type="presParOf" srcId="{FB073452-93C3-4B11-A158-32512ABF955F}" destId="{F0810779-B309-4881-A745-1BA59CF24CAF}" srcOrd="0" destOrd="0" presId="urn:microsoft.com/office/officeart/2005/8/layout/vList4"/>
    <dgm:cxn modelId="{783C9ACF-C18F-4DDC-BB97-4E52E1BC3F24}" type="presParOf" srcId="{F0810779-B309-4881-A745-1BA59CF24CAF}" destId="{16D4EF25-2A1B-405A-816B-D14D280175B6}" srcOrd="0" destOrd="0" presId="urn:microsoft.com/office/officeart/2005/8/layout/vList4"/>
    <dgm:cxn modelId="{83027916-472C-436B-B831-1B799817507A}" type="presParOf" srcId="{F0810779-B309-4881-A745-1BA59CF24CAF}" destId="{8D728E72-0162-4743-AD5C-99325DA2F579}" srcOrd="1" destOrd="0" presId="urn:microsoft.com/office/officeart/2005/8/layout/vList4"/>
    <dgm:cxn modelId="{67A331D4-CAC0-446A-B9A0-F9B8DB7C460B}" type="presParOf" srcId="{F0810779-B309-4881-A745-1BA59CF24CAF}" destId="{B47377A1-C3D5-4F57-B435-66E5837A9CD9}" srcOrd="2" destOrd="0" presId="urn:microsoft.com/office/officeart/2005/8/layout/vList4"/>
    <dgm:cxn modelId="{E5E66D1A-3257-43A1-AAB4-A28E249C6A02}" type="presParOf" srcId="{FB073452-93C3-4B11-A158-32512ABF955F}" destId="{C3BAB9AF-B2D2-414A-93C4-D9FE3B7DCAFC}" srcOrd="1" destOrd="0" presId="urn:microsoft.com/office/officeart/2005/8/layout/vList4"/>
    <dgm:cxn modelId="{88784BA8-4360-4DF2-9368-6698B1553E46}" type="presParOf" srcId="{FB073452-93C3-4B11-A158-32512ABF955F}" destId="{E562CFA0-1178-461D-BA39-A5688A901B75}" srcOrd="2" destOrd="0" presId="urn:microsoft.com/office/officeart/2005/8/layout/vList4"/>
    <dgm:cxn modelId="{265D4530-38E4-4938-99EF-ECBE19B9739E}" type="presParOf" srcId="{E562CFA0-1178-461D-BA39-A5688A901B75}" destId="{DB326C2C-C76F-4136-A0F7-7A6D73DD7675}" srcOrd="0" destOrd="0" presId="urn:microsoft.com/office/officeart/2005/8/layout/vList4"/>
    <dgm:cxn modelId="{B332CC62-3B63-4AAD-9FD4-B281D32255EA}" type="presParOf" srcId="{E562CFA0-1178-461D-BA39-A5688A901B75}" destId="{2E54264B-D7B0-46D0-BFDB-DBD3F52293AA}" srcOrd="1" destOrd="0" presId="urn:microsoft.com/office/officeart/2005/8/layout/vList4"/>
    <dgm:cxn modelId="{890A8788-1C02-4D7A-969E-17394839FACE}" type="presParOf" srcId="{E562CFA0-1178-461D-BA39-A5688A901B75}" destId="{7482716D-A83F-41EE-A7F0-86A8C8241AA2}" srcOrd="2" destOrd="0" presId="urn:microsoft.com/office/officeart/2005/8/layout/vList4"/>
    <dgm:cxn modelId="{6CA9ADEC-42E6-41BB-8D7F-B9E47D34F939}" type="presParOf" srcId="{FB073452-93C3-4B11-A158-32512ABF955F}" destId="{F1E89A66-0809-4188-83B9-A09C579C9217}" srcOrd="3" destOrd="0" presId="urn:microsoft.com/office/officeart/2005/8/layout/vList4"/>
    <dgm:cxn modelId="{75C314FC-8909-4255-BFA3-E9E08ED1279A}" type="presParOf" srcId="{FB073452-93C3-4B11-A158-32512ABF955F}" destId="{70E95C35-F8BD-48E7-AE53-F1D528ED29F4}" srcOrd="4" destOrd="0" presId="urn:microsoft.com/office/officeart/2005/8/layout/vList4"/>
    <dgm:cxn modelId="{0A58C3FC-6244-436E-9D50-EDC61F4C3DCC}" type="presParOf" srcId="{70E95C35-F8BD-48E7-AE53-F1D528ED29F4}" destId="{DE7AFBBD-921C-4C9B-8954-3EADFAEAD2BF}" srcOrd="0" destOrd="0" presId="urn:microsoft.com/office/officeart/2005/8/layout/vList4"/>
    <dgm:cxn modelId="{854C1D04-9D28-4FE4-92E0-933B42067970}" type="presParOf" srcId="{70E95C35-F8BD-48E7-AE53-F1D528ED29F4}" destId="{343D3975-B9B6-4C4D-91E4-30965582C396}" srcOrd="1" destOrd="0" presId="urn:microsoft.com/office/officeart/2005/8/layout/vList4"/>
    <dgm:cxn modelId="{04D563B4-1324-4A42-8819-FCF0D8EFFAF5}" type="presParOf" srcId="{70E95C35-F8BD-48E7-AE53-F1D528ED29F4}" destId="{5AE2E373-6869-43A3-A6E4-D3D0B0052E4D}" srcOrd="2" destOrd="0" presId="urn:microsoft.com/office/officeart/2005/8/layout/vList4"/>
    <dgm:cxn modelId="{BB2D6BDF-18FA-45A3-AA1E-414F1E991001}" type="presParOf" srcId="{FB073452-93C3-4B11-A158-32512ABF955F}" destId="{8046455E-B6E4-4A56-9033-CCF7D6D6BCDB}" srcOrd="5" destOrd="0" presId="urn:microsoft.com/office/officeart/2005/8/layout/vList4"/>
    <dgm:cxn modelId="{5743DF52-8E7E-47C0-86A8-AA9B8B64F00F}" type="presParOf" srcId="{FB073452-93C3-4B11-A158-32512ABF955F}" destId="{908C81E3-8CB1-4699-B744-E767151C717B}" srcOrd="6" destOrd="0" presId="urn:microsoft.com/office/officeart/2005/8/layout/vList4"/>
    <dgm:cxn modelId="{B91B17E0-62A1-4ADC-968D-8AC1738A0634}" type="presParOf" srcId="{908C81E3-8CB1-4699-B744-E767151C717B}" destId="{1D9C1310-A9AD-461B-B712-CD60283B4CCB}" srcOrd="0" destOrd="0" presId="urn:microsoft.com/office/officeart/2005/8/layout/vList4"/>
    <dgm:cxn modelId="{46EF04DD-0CB3-4BB1-BFD8-3EB49B74E98E}" type="presParOf" srcId="{908C81E3-8CB1-4699-B744-E767151C717B}" destId="{B736954B-32E4-47F5-9338-A28E88B4E86C}" srcOrd="1" destOrd="0" presId="urn:microsoft.com/office/officeart/2005/8/layout/vList4"/>
    <dgm:cxn modelId="{F7AC0ACA-9942-49C6-9B0E-384F46D98756}" type="presParOf" srcId="{908C81E3-8CB1-4699-B744-E767151C717B}" destId="{00214C06-F3B3-4100-B80C-70AAB6932310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3F47A60-20AE-4E9A-B34F-BF829FC99D0F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62E86EA9-485B-46C6-BDA5-C9DD91F2140D}">
      <dgm:prSet phldrT="[Текст]" custT="1"/>
      <dgm:spPr/>
      <dgm:t>
        <a:bodyPr/>
        <a:lstStyle/>
        <a:p>
          <a:r>
            <a:rPr lang="ru-RU" sz="2400" b="1" u="sng" dirty="0" smtClean="0"/>
            <a:t>Строительство автомобильной дороги федерального значения «Вилюй»</a:t>
          </a:r>
          <a:endParaRPr lang="ru-RU" sz="2400" b="1" u="sng" dirty="0"/>
        </a:p>
      </dgm:t>
    </dgm:pt>
    <dgm:pt modelId="{91B919E5-6195-44F5-B345-30E3362A2E61}" type="parTrans" cxnId="{1C6C9CF3-8912-4F8C-87B9-E9AC5B06EE33}">
      <dgm:prSet/>
      <dgm:spPr/>
      <dgm:t>
        <a:bodyPr/>
        <a:lstStyle/>
        <a:p>
          <a:endParaRPr lang="ru-RU" sz="2400"/>
        </a:p>
      </dgm:t>
    </dgm:pt>
    <dgm:pt modelId="{FFE6F5AB-77E0-4A4B-9DFF-7CBCA09912BC}" type="sibTrans" cxnId="{1C6C9CF3-8912-4F8C-87B9-E9AC5B06EE33}">
      <dgm:prSet/>
      <dgm:spPr/>
      <dgm:t>
        <a:bodyPr/>
        <a:lstStyle/>
        <a:p>
          <a:endParaRPr lang="ru-RU" sz="2400"/>
        </a:p>
      </dgm:t>
    </dgm:pt>
    <dgm:pt modelId="{59D794C1-57A3-499F-9D88-B6DFDD67E276}">
      <dgm:prSet phldrT="[Текст]" custT="1"/>
      <dgm:spPr/>
      <dgm:t>
        <a:bodyPr/>
        <a:lstStyle/>
        <a:p>
          <a:r>
            <a:rPr lang="ru-RU" sz="2400" b="1" dirty="0" smtClean="0"/>
            <a:t>Из 52 км, построенных за 3 года, 36 км построено на территории Усть-Кутского района</a:t>
          </a:r>
          <a:endParaRPr lang="ru-RU" sz="2400" b="1" dirty="0"/>
        </a:p>
      </dgm:t>
    </dgm:pt>
    <dgm:pt modelId="{0B926D0E-DED6-47F3-AFFA-4AD607717A64}" type="parTrans" cxnId="{BFE97353-CC8F-4B5F-A0EF-9FB667508AFA}">
      <dgm:prSet/>
      <dgm:spPr/>
      <dgm:t>
        <a:bodyPr/>
        <a:lstStyle/>
        <a:p>
          <a:endParaRPr lang="ru-RU" sz="2400"/>
        </a:p>
      </dgm:t>
    </dgm:pt>
    <dgm:pt modelId="{55EC4722-D76E-4811-B9DC-99D44A75EC28}" type="sibTrans" cxnId="{BFE97353-CC8F-4B5F-A0EF-9FB667508AFA}">
      <dgm:prSet/>
      <dgm:spPr/>
      <dgm:t>
        <a:bodyPr/>
        <a:lstStyle/>
        <a:p>
          <a:endParaRPr lang="ru-RU" sz="2400"/>
        </a:p>
      </dgm:t>
    </dgm:pt>
    <dgm:pt modelId="{A0121DA0-3F21-4299-A624-E987B8724CE7}">
      <dgm:prSet phldrT="[Текст]" custT="1"/>
      <dgm:spPr/>
      <dgm:t>
        <a:bodyPr/>
        <a:lstStyle/>
        <a:p>
          <a:r>
            <a:rPr lang="ru-RU" sz="2400" b="1" u="sng" dirty="0" smtClean="0"/>
            <a:t>Проект по строительству 2-ой ветки БАМа</a:t>
          </a:r>
          <a:endParaRPr lang="ru-RU" sz="2400" b="1" u="sng" dirty="0"/>
        </a:p>
      </dgm:t>
    </dgm:pt>
    <dgm:pt modelId="{71E098F4-52E4-4FC3-BCF5-31CCF111E3B5}" type="parTrans" cxnId="{E1175220-E3BF-4299-8AFE-F7F93A440597}">
      <dgm:prSet/>
      <dgm:spPr/>
      <dgm:t>
        <a:bodyPr/>
        <a:lstStyle/>
        <a:p>
          <a:endParaRPr lang="ru-RU" sz="2400"/>
        </a:p>
      </dgm:t>
    </dgm:pt>
    <dgm:pt modelId="{4F2F982E-128E-43BE-8099-A1A6274971F9}" type="sibTrans" cxnId="{E1175220-E3BF-4299-8AFE-F7F93A440597}">
      <dgm:prSet/>
      <dgm:spPr/>
      <dgm:t>
        <a:bodyPr/>
        <a:lstStyle/>
        <a:p>
          <a:endParaRPr lang="ru-RU" sz="2400"/>
        </a:p>
      </dgm:t>
    </dgm:pt>
    <dgm:pt modelId="{65934D0B-19EE-4E93-970E-6971CE60F7B2}">
      <dgm:prSet phldrT="[Текст]" custT="1"/>
      <dgm:spPr/>
      <dgm:t>
        <a:bodyPr/>
        <a:lstStyle/>
        <a:p>
          <a:r>
            <a:rPr lang="ru-RU" sz="2400" b="1" dirty="0" smtClean="0"/>
            <a:t>Реконструкция</a:t>
          </a:r>
          <a:endParaRPr lang="ru-RU" sz="2400" b="1" dirty="0"/>
        </a:p>
      </dgm:t>
    </dgm:pt>
    <dgm:pt modelId="{4D6E9BC6-CC3A-4D46-AB30-9A647B95C75F}" type="parTrans" cxnId="{29191401-B8BE-4125-9452-B568A7074923}">
      <dgm:prSet/>
      <dgm:spPr/>
      <dgm:t>
        <a:bodyPr/>
        <a:lstStyle/>
        <a:p>
          <a:endParaRPr lang="ru-RU" sz="2400"/>
        </a:p>
      </dgm:t>
    </dgm:pt>
    <dgm:pt modelId="{91716848-41BF-4354-8F47-AC8F4F2419E1}" type="sibTrans" cxnId="{29191401-B8BE-4125-9452-B568A7074923}">
      <dgm:prSet/>
      <dgm:spPr/>
      <dgm:t>
        <a:bodyPr/>
        <a:lstStyle/>
        <a:p>
          <a:endParaRPr lang="ru-RU" sz="2400"/>
        </a:p>
      </dgm:t>
    </dgm:pt>
    <dgm:pt modelId="{D5B1EF16-ED99-4FB1-B907-892BFFC07982}">
      <dgm:prSet phldrT="[Текст]" custT="1"/>
      <dgm:spPr/>
      <dgm:t>
        <a:bodyPr/>
        <a:lstStyle/>
        <a:p>
          <a:r>
            <a:rPr lang="ru-RU" sz="2400" b="1" dirty="0" smtClean="0"/>
            <a:t>Модернизация</a:t>
          </a:r>
          <a:endParaRPr lang="ru-RU" sz="2400" b="1" dirty="0"/>
        </a:p>
      </dgm:t>
    </dgm:pt>
    <dgm:pt modelId="{BF82DD42-5B8B-4926-B783-918847115E22}" type="parTrans" cxnId="{14493A8F-844B-4CBB-B2B3-C0BFDA1C7FE1}">
      <dgm:prSet/>
      <dgm:spPr/>
      <dgm:t>
        <a:bodyPr/>
        <a:lstStyle/>
        <a:p>
          <a:endParaRPr lang="ru-RU" sz="2400"/>
        </a:p>
      </dgm:t>
    </dgm:pt>
    <dgm:pt modelId="{BBAA8C1E-1E35-4093-B891-E4D580A94B66}" type="sibTrans" cxnId="{14493A8F-844B-4CBB-B2B3-C0BFDA1C7FE1}">
      <dgm:prSet/>
      <dgm:spPr/>
      <dgm:t>
        <a:bodyPr/>
        <a:lstStyle/>
        <a:p>
          <a:endParaRPr lang="ru-RU" sz="2400"/>
        </a:p>
      </dgm:t>
    </dgm:pt>
    <dgm:pt modelId="{C24ACDC6-5FA6-4770-8D76-EB736579553B}">
      <dgm:prSet phldrT="[Текст]" custT="1"/>
      <dgm:spPr/>
      <dgm:t>
        <a:bodyPr/>
        <a:lstStyle/>
        <a:p>
          <a:r>
            <a:rPr lang="ru-RU" sz="2400" b="1" dirty="0" smtClean="0"/>
            <a:t>Введены после капитального ремонта мосты через р. Казарка, </a:t>
          </a:r>
          <a:r>
            <a:rPr lang="ru-RU" sz="2400" b="1" dirty="0" err="1" smtClean="0"/>
            <a:t>Еловка</a:t>
          </a:r>
          <a:endParaRPr lang="ru-RU" sz="2400" b="1" dirty="0"/>
        </a:p>
      </dgm:t>
    </dgm:pt>
    <dgm:pt modelId="{B3BE3D1A-6BD8-47AA-B785-395DC09A612A}" type="parTrans" cxnId="{38690235-0266-4251-959D-3E5C77B00F27}">
      <dgm:prSet/>
      <dgm:spPr/>
      <dgm:t>
        <a:bodyPr/>
        <a:lstStyle/>
        <a:p>
          <a:endParaRPr lang="ru-RU" sz="2400"/>
        </a:p>
      </dgm:t>
    </dgm:pt>
    <dgm:pt modelId="{522386CD-744A-46A7-9BA4-EC98CABDF7D0}" type="sibTrans" cxnId="{38690235-0266-4251-959D-3E5C77B00F27}">
      <dgm:prSet/>
      <dgm:spPr/>
      <dgm:t>
        <a:bodyPr/>
        <a:lstStyle/>
        <a:p>
          <a:endParaRPr lang="ru-RU" sz="2400"/>
        </a:p>
      </dgm:t>
    </dgm:pt>
    <dgm:pt modelId="{C73B7B21-739F-4B2A-B3F0-0ED4FCEEFCCC}" type="pres">
      <dgm:prSet presAssocID="{73F47A60-20AE-4E9A-B34F-BF829FC99D0F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CCD801F3-6636-417C-B676-5E137307D5EE}" type="pres">
      <dgm:prSet presAssocID="{62E86EA9-485B-46C6-BDA5-C9DD91F2140D}" presName="comp" presStyleCnt="0"/>
      <dgm:spPr/>
    </dgm:pt>
    <dgm:pt modelId="{96277C27-CB47-464E-B6E7-BDAFB9C32D23}" type="pres">
      <dgm:prSet presAssocID="{62E86EA9-485B-46C6-BDA5-C9DD91F2140D}" presName="box" presStyleLbl="node1" presStyleIdx="0" presStyleCnt="2"/>
      <dgm:spPr/>
      <dgm:t>
        <a:bodyPr/>
        <a:lstStyle/>
        <a:p>
          <a:endParaRPr lang="ru-RU"/>
        </a:p>
      </dgm:t>
    </dgm:pt>
    <dgm:pt modelId="{4E65D931-CBBE-4DDD-823F-25308624DFA1}" type="pres">
      <dgm:prSet presAssocID="{62E86EA9-485B-46C6-BDA5-C9DD91F2140D}" presName="img" presStyleLbl="fgImgPlace1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F26DD503-E181-407B-8378-CEDD8C8B5C41}" type="pres">
      <dgm:prSet presAssocID="{62E86EA9-485B-46C6-BDA5-C9DD91F2140D}" presName="text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CC913A7-23B0-4837-8EA3-361FD7654AD2}" type="pres">
      <dgm:prSet presAssocID="{FFE6F5AB-77E0-4A4B-9DFF-7CBCA09912BC}" presName="spacer" presStyleCnt="0"/>
      <dgm:spPr/>
    </dgm:pt>
    <dgm:pt modelId="{20C856CA-0E5F-4C41-BCDE-2CAD8528B2D2}" type="pres">
      <dgm:prSet presAssocID="{A0121DA0-3F21-4299-A624-E987B8724CE7}" presName="comp" presStyleCnt="0"/>
      <dgm:spPr/>
    </dgm:pt>
    <dgm:pt modelId="{32838217-A73D-4F21-9F6F-4B107FA71D55}" type="pres">
      <dgm:prSet presAssocID="{A0121DA0-3F21-4299-A624-E987B8724CE7}" presName="box" presStyleLbl="node1" presStyleIdx="1" presStyleCnt="2"/>
      <dgm:spPr/>
      <dgm:t>
        <a:bodyPr/>
        <a:lstStyle/>
        <a:p>
          <a:endParaRPr lang="ru-RU"/>
        </a:p>
      </dgm:t>
    </dgm:pt>
    <dgm:pt modelId="{9567EBAE-046C-4A1E-999A-EDFA85F2D99E}" type="pres">
      <dgm:prSet presAssocID="{A0121DA0-3F21-4299-A624-E987B8724CE7}" presName="img" presStyleLbl="fgImgPlace1" presStyleIdx="1" presStyleCnt="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F9BA7061-AE2A-454F-AFF7-A9479076C3CB}" type="pres">
      <dgm:prSet presAssocID="{A0121DA0-3F21-4299-A624-E987B8724CE7}" presName="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E347011D-CA66-4F6E-8F46-0A88281CFA2F}" type="presOf" srcId="{A0121DA0-3F21-4299-A624-E987B8724CE7}" destId="{F9BA7061-AE2A-454F-AFF7-A9479076C3CB}" srcOrd="1" destOrd="0" presId="urn:microsoft.com/office/officeart/2005/8/layout/vList4"/>
    <dgm:cxn modelId="{5565D898-BEFE-4F21-AAE5-926FE3C14683}" type="presOf" srcId="{D5B1EF16-ED99-4FB1-B907-892BFFC07982}" destId="{F9BA7061-AE2A-454F-AFF7-A9479076C3CB}" srcOrd="1" destOrd="2" presId="urn:microsoft.com/office/officeart/2005/8/layout/vList4"/>
    <dgm:cxn modelId="{09C0F3B7-B3FD-4B30-8A68-F38162371EB1}" type="presOf" srcId="{59D794C1-57A3-499F-9D88-B6DFDD67E276}" destId="{96277C27-CB47-464E-B6E7-BDAFB9C32D23}" srcOrd="0" destOrd="1" presId="urn:microsoft.com/office/officeart/2005/8/layout/vList4"/>
    <dgm:cxn modelId="{777F9AF5-F8FB-47F4-BB6F-D2235F4BA2B2}" type="presOf" srcId="{D5B1EF16-ED99-4FB1-B907-892BFFC07982}" destId="{32838217-A73D-4F21-9F6F-4B107FA71D55}" srcOrd="0" destOrd="2" presId="urn:microsoft.com/office/officeart/2005/8/layout/vList4"/>
    <dgm:cxn modelId="{E1175220-E3BF-4299-8AFE-F7F93A440597}" srcId="{73F47A60-20AE-4E9A-B34F-BF829FC99D0F}" destId="{A0121DA0-3F21-4299-A624-E987B8724CE7}" srcOrd="1" destOrd="0" parTransId="{71E098F4-52E4-4FC3-BCF5-31CCF111E3B5}" sibTransId="{4F2F982E-128E-43BE-8099-A1A6274971F9}"/>
    <dgm:cxn modelId="{FA3F48B5-F890-4EE2-BC25-94E459263966}" type="presOf" srcId="{59D794C1-57A3-499F-9D88-B6DFDD67E276}" destId="{F26DD503-E181-407B-8378-CEDD8C8B5C41}" srcOrd="1" destOrd="1" presId="urn:microsoft.com/office/officeart/2005/8/layout/vList4"/>
    <dgm:cxn modelId="{958452EC-FA82-4D16-B371-529CE4338E07}" type="presOf" srcId="{73F47A60-20AE-4E9A-B34F-BF829FC99D0F}" destId="{C73B7B21-739F-4B2A-B3F0-0ED4FCEEFCCC}" srcOrd="0" destOrd="0" presId="urn:microsoft.com/office/officeart/2005/8/layout/vList4"/>
    <dgm:cxn modelId="{1C6C9CF3-8912-4F8C-87B9-E9AC5B06EE33}" srcId="{73F47A60-20AE-4E9A-B34F-BF829FC99D0F}" destId="{62E86EA9-485B-46C6-BDA5-C9DD91F2140D}" srcOrd="0" destOrd="0" parTransId="{91B919E5-6195-44F5-B345-30E3362A2E61}" sibTransId="{FFE6F5AB-77E0-4A4B-9DFF-7CBCA09912BC}"/>
    <dgm:cxn modelId="{C9FE7BA9-A337-4033-A2B4-33898E67D49D}" type="presOf" srcId="{65934D0B-19EE-4E93-970E-6971CE60F7B2}" destId="{32838217-A73D-4F21-9F6F-4B107FA71D55}" srcOrd="0" destOrd="1" presId="urn:microsoft.com/office/officeart/2005/8/layout/vList4"/>
    <dgm:cxn modelId="{D81FDDD9-0049-4083-83CD-E3BE07D6DFEF}" type="presOf" srcId="{C24ACDC6-5FA6-4770-8D76-EB736579553B}" destId="{F26DD503-E181-407B-8378-CEDD8C8B5C41}" srcOrd="1" destOrd="2" presId="urn:microsoft.com/office/officeart/2005/8/layout/vList4"/>
    <dgm:cxn modelId="{38690235-0266-4251-959D-3E5C77B00F27}" srcId="{62E86EA9-485B-46C6-BDA5-C9DD91F2140D}" destId="{C24ACDC6-5FA6-4770-8D76-EB736579553B}" srcOrd="1" destOrd="0" parTransId="{B3BE3D1A-6BD8-47AA-B785-395DC09A612A}" sibTransId="{522386CD-744A-46A7-9BA4-EC98CABDF7D0}"/>
    <dgm:cxn modelId="{73BC800F-8E80-4D5F-8CC0-4A98F33C7674}" type="presOf" srcId="{C24ACDC6-5FA6-4770-8D76-EB736579553B}" destId="{96277C27-CB47-464E-B6E7-BDAFB9C32D23}" srcOrd="0" destOrd="2" presId="urn:microsoft.com/office/officeart/2005/8/layout/vList4"/>
    <dgm:cxn modelId="{14493A8F-844B-4CBB-B2B3-C0BFDA1C7FE1}" srcId="{A0121DA0-3F21-4299-A624-E987B8724CE7}" destId="{D5B1EF16-ED99-4FB1-B907-892BFFC07982}" srcOrd="1" destOrd="0" parTransId="{BF82DD42-5B8B-4926-B783-918847115E22}" sibTransId="{BBAA8C1E-1E35-4093-B891-E4D580A94B66}"/>
    <dgm:cxn modelId="{BFE97353-CC8F-4B5F-A0EF-9FB667508AFA}" srcId="{62E86EA9-485B-46C6-BDA5-C9DD91F2140D}" destId="{59D794C1-57A3-499F-9D88-B6DFDD67E276}" srcOrd="0" destOrd="0" parTransId="{0B926D0E-DED6-47F3-AFFA-4AD607717A64}" sibTransId="{55EC4722-D76E-4811-B9DC-99D44A75EC28}"/>
    <dgm:cxn modelId="{B431BAE5-92FC-47D4-9F49-23D23D7BD7EC}" type="presOf" srcId="{62E86EA9-485B-46C6-BDA5-C9DD91F2140D}" destId="{96277C27-CB47-464E-B6E7-BDAFB9C32D23}" srcOrd="0" destOrd="0" presId="urn:microsoft.com/office/officeart/2005/8/layout/vList4"/>
    <dgm:cxn modelId="{29191401-B8BE-4125-9452-B568A7074923}" srcId="{A0121DA0-3F21-4299-A624-E987B8724CE7}" destId="{65934D0B-19EE-4E93-970E-6971CE60F7B2}" srcOrd="0" destOrd="0" parTransId="{4D6E9BC6-CC3A-4D46-AB30-9A647B95C75F}" sibTransId="{91716848-41BF-4354-8F47-AC8F4F2419E1}"/>
    <dgm:cxn modelId="{EB7EACA3-6920-47C2-AD78-72E86D18D8DA}" type="presOf" srcId="{A0121DA0-3F21-4299-A624-E987B8724CE7}" destId="{32838217-A73D-4F21-9F6F-4B107FA71D55}" srcOrd="0" destOrd="0" presId="urn:microsoft.com/office/officeart/2005/8/layout/vList4"/>
    <dgm:cxn modelId="{E029DC01-E85B-4D89-8E1A-DF0A20F0A8D9}" type="presOf" srcId="{62E86EA9-485B-46C6-BDA5-C9DD91F2140D}" destId="{F26DD503-E181-407B-8378-CEDD8C8B5C41}" srcOrd="1" destOrd="0" presId="urn:microsoft.com/office/officeart/2005/8/layout/vList4"/>
    <dgm:cxn modelId="{45230FE2-5A51-4803-BCC8-2006D2D162A0}" type="presOf" srcId="{65934D0B-19EE-4E93-970E-6971CE60F7B2}" destId="{F9BA7061-AE2A-454F-AFF7-A9479076C3CB}" srcOrd="1" destOrd="1" presId="urn:microsoft.com/office/officeart/2005/8/layout/vList4"/>
    <dgm:cxn modelId="{E2A4F2B0-54AF-4EED-AC69-F421E018661A}" type="presParOf" srcId="{C73B7B21-739F-4B2A-B3F0-0ED4FCEEFCCC}" destId="{CCD801F3-6636-417C-B676-5E137307D5EE}" srcOrd="0" destOrd="0" presId="urn:microsoft.com/office/officeart/2005/8/layout/vList4"/>
    <dgm:cxn modelId="{AA92FC23-3102-4054-9B18-CA67F1AB036B}" type="presParOf" srcId="{CCD801F3-6636-417C-B676-5E137307D5EE}" destId="{96277C27-CB47-464E-B6E7-BDAFB9C32D23}" srcOrd="0" destOrd="0" presId="urn:microsoft.com/office/officeart/2005/8/layout/vList4"/>
    <dgm:cxn modelId="{25618605-5DF1-47D7-87E0-0D1693C4EEEC}" type="presParOf" srcId="{CCD801F3-6636-417C-B676-5E137307D5EE}" destId="{4E65D931-CBBE-4DDD-823F-25308624DFA1}" srcOrd="1" destOrd="0" presId="urn:microsoft.com/office/officeart/2005/8/layout/vList4"/>
    <dgm:cxn modelId="{2044BB29-1501-4207-B1AB-26B781A7A7CD}" type="presParOf" srcId="{CCD801F3-6636-417C-B676-5E137307D5EE}" destId="{F26DD503-E181-407B-8378-CEDD8C8B5C41}" srcOrd="2" destOrd="0" presId="urn:microsoft.com/office/officeart/2005/8/layout/vList4"/>
    <dgm:cxn modelId="{FB8148A6-2E8F-496D-B693-65ACCBD46843}" type="presParOf" srcId="{C73B7B21-739F-4B2A-B3F0-0ED4FCEEFCCC}" destId="{1CC913A7-23B0-4837-8EA3-361FD7654AD2}" srcOrd="1" destOrd="0" presId="urn:microsoft.com/office/officeart/2005/8/layout/vList4"/>
    <dgm:cxn modelId="{F4F8F02F-CBBE-4740-86F9-93D86F602E4B}" type="presParOf" srcId="{C73B7B21-739F-4B2A-B3F0-0ED4FCEEFCCC}" destId="{20C856CA-0E5F-4C41-BCDE-2CAD8528B2D2}" srcOrd="2" destOrd="0" presId="urn:microsoft.com/office/officeart/2005/8/layout/vList4"/>
    <dgm:cxn modelId="{9B7E9C55-AC0E-4418-95E6-B8A0F942A161}" type="presParOf" srcId="{20C856CA-0E5F-4C41-BCDE-2CAD8528B2D2}" destId="{32838217-A73D-4F21-9F6F-4B107FA71D55}" srcOrd="0" destOrd="0" presId="urn:microsoft.com/office/officeart/2005/8/layout/vList4"/>
    <dgm:cxn modelId="{2698C4B9-8BEB-4892-BE43-BFF757C7429B}" type="presParOf" srcId="{20C856CA-0E5F-4C41-BCDE-2CAD8528B2D2}" destId="{9567EBAE-046C-4A1E-999A-EDFA85F2D99E}" srcOrd="1" destOrd="0" presId="urn:microsoft.com/office/officeart/2005/8/layout/vList4"/>
    <dgm:cxn modelId="{09D35D35-17C3-44F2-9B36-CC28B6A834F4}" type="presParOf" srcId="{20C856CA-0E5F-4C41-BCDE-2CAD8528B2D2}" destId="{F9BA7061-AE2A-454F-AFF7-A9479076C3CB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E05AFD78-92A3-43BE-BDA9-DD611E50E1EC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82E6E910-AA2D-4C7C-BDA0-495FA76CB79B}">
      <dgm:prSet custT="1"/>
      <dgm:spPr/>
      <dgm:t>
        <a:bodyPr/>
        <a:lstStyle/>
        <a:p>
          <a:pPr rtl="0"/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Действует муниципальная программа «Комплексная профилактика правонарушений на территории УКМО» – израсходовано на мероприятия 169 тыс. рублей</a:t>
          </a:r>
          <a:endParaRPr lang="ru-RU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E57BB36-69E7-4564-81BB-985D0C984685}" type="parTrans" cxnId="{1EF9EF45-1E89-4DE4-9E25-C869303AF1D0}">
      <dgm:prSet/>
      <dgm:spPr/>
      <dgm:t>
        <a:bodyPr/>
        <a:lstStyle/>
        <a:p>
          <a:endParaRPr lang="ru-RU"/>
        </a:p>
      </dgm:t>
    </dgm:pt>
    <dgm:pt modelId="{F3242190-53B5-429F-9AB4-C8CCE98707F7}" type="sibTrans" cxnId="{1EF9EF45-1E89-4DE4-9E25-C869303AF1D0}">
      <dgm:prSet/>
      <dgm:spPr/>
      <dgm:t>
        <a:bodyPr/>
        <a:lstStyle/>
        <a:p>
          <a:endParaRPr lang="ru-RU"/>
        </a:p>
      </dgm:t>
    </dgm:pt>
    <dgm:pt modelId="{BA345404-0E25-4DD5-BA9A-3D06D13A581F}">
      <dgm:prSet custT="1"/>
      <dgm:spPr/>
      <dgm:t>
        <a:bodyPr/>
        <a:lstStyle/>
        <a:p>
          <a:pPr rtl="0"/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Организовано </a:t>
          </a:r>
          <a:r>
            <a:rPr lang="en-US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37 </a:t>
          </a:r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мероприятий по профилактике социально-негативных явлений среди детей (в </a:t>
          </a:r>
          <a:r>
            <a:rPr lang="ru-RU" sz="22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т.ч</a:t>
          </a:r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 проверка торговых точек на предмет продажи алкогольной продукции и табака)</a:t>
          </a:r>
          <a:endParaRPr lang="ru-RU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EEE02B5-ED62-404F-891F-D3ED549503C9}" type="parTrans" cxnId="{EAE4967B-D799-4D49-8393-F35F1E0EBB1C}">
      <dgm:prSet/>
      <dgm:spPr/>
      <dgm:t>
        <a:bodyPr/>
        <a:lstStyle/>
        <a:p>
          <a:endParaRPr lang="ru-RU"/>
        </a:p>
      </dgm:t>
    </dgm:pt>
    <dgm:pt modelId="{523B2D91-2AD0-45D3-9C0F-3F939FF41150}" type="sibTrans" cxnId="{EAE4967B-D799-4D49-8393-F35F1E0EBB1C}">
      <dgm:prSet/>
      <dgm:spPr/>
      <dgm:t>
        <a:bodyPr/>
        <a:lstStyle/>
        <a:p>
          <a:endParaRPr lang="ru-RU"/>
        </a:p>
      </dgm:t>
    </dgm:pt>
    <dgm:pt modelId="{71BFF60D-279E-4696-AAAB-B4903EA1B06C}">
      <dgm:prSet custT="1"/>
      <dgm:spPr/>
      <dgm:t>
        <a:bodyPr/>
        <a:lstStyle/>
        <a:p>
          <a:pPr rtl="0"/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97 совместных рейдов по неблагополучным, нуждающимся в помощи государства и опекаемым семьям. Вновь выявлено и поставлено на учет 93 семьи</a:t>
          </a:r>
          <a:endParaRPr lang="ru-RU" sz="2200" b="1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EC75E52-DEC6-46D2-B44F-5B5152A9D359}" type="parTrans" cxnId="{69EFC378-93AB-435C-BB64-2ADE5F953993}">
      <dgm:prSet/>
      <dgm:spPr/>
      <dgm:t>
        <a:bodyPr/>
        <a:lstStyle/>
        <a:p>
          <a:endParaRPr lang="ru-RU"/>
        </a:p>
      </dgm:t>
    </dgm:pt>
    <dgm:pt modelId="{FE96A230-7055-4F1D-AD7C-65E9354A40FF}" type="sibTrans" cxnId="{69EFC378-93AB-435C-BB64-2ADE5F953993}">
      <dgm:prSet/>
      <dgm:spPr/>
      <dgm:t>
        <a:bodyPr/>
        <a:lstStyle/>
        <a:p>
          <a:endParaRPr lang="ru-RU"/>
        </a:p>
      </dgm:t>
    </dgm:pt>
    <dgm:pt modelId="{1EB710C9-8537-4984-B356-0FBD5E78BA06}">
      <dgm:prSet custT="1"/>
      <dgm:spPr/>
      <dgm:t>
        <a:bodyPr/>
        <a:lstStyle/>
        <a:p>
          <a:pPr rtl="0"/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Оперативно-профилактические мероприятия – «Лидер», «</a:t>
          </a:r>
          <a:r>
            <a:rPr lang="ru-RU" sz="22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Безнадзорник</a:t>
          </a:r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», «Семья», «Здоровье»» и другие </a:t>
          </a:r>
          <a:endParaRPr lang="ru-RU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108EA53-00CC-40DE-A7EF-409B680FDAF1}" type="parTrans" cxnId="{4C7B3984-4195-4C06-B70E-A93CF1AEFBDD}">
      <dgm:prSet/>
      <dgm:spPr/>
      <dgm:t>
        <a:bodyPr/>
        <a:lstStyle/>
        <a:p>
          <a:endParaRPr lang="ru-RU"/>
        </a:p>
      </dgm:t>
    </dgm:pt>
    <dgm:pt modelId="{B69C4D36-CBAC-409F-B12C-FE18631DC865}" type="sibTrans" cxnId="{4C7B3984-4195-4C06-B70E-A93CF1AEFBDD}">
      <dgm:prSet/>
      <dgm:spPr/>
      <dgm:t>
        <a:bodyPr/>
        <a:lstStyle/>
        <a:p>
          <a:endParaRPr lang="ru-RU"/>
        </a:p>
      </dgm:t>
    </dgm:pt>
    <dgm:pt modelId="{9B067F75-0698-4764-A550-A53DDE37F9F0}" type="pres">
      <dgm:prSet presAssocID="{E05AFD78-92A3-43BE-BDA9-DD611E50E1EC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DA7BB32C-A9A8-4D27-8865-0F7DCA5378CB}" type="pres">
      <dgm:prSet presAssocID="{82E6E910-AA2D-4C7C-BDA0-495FA76CB79B}" presName="composite" presStyleCnt="0"/>
      <dgm:spPr/>
    </dgm:pt>
    <dgm:pt modelId="{5710F9AE-A470-490E-A98F-989574BA97C0}" type="pres">
      <dgm:prSet presAssocID="{82E6E910-AA2D-4C7C-BDA0-495FA76CB79B}" presName="imgShp" presStyleLbl="fgImgPlace1" presStyleIdx="0" presStyleCnt="4" custLinFactY="192028" custLinFactNeighborX="-21258" custLinFactNeighborY="20000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2DE6EB6D-8F95-48EE-AC47-82F71039C0D2}" type="pres">
      <dgm:prSet presAssocID="{82E6E910-AA2D-4C7C-BDA0-495FA76CB79B}" presName="txShp" presStyleLbl="node1" presStyleIdx="0" presStyleCnt="4" custScaleX="123109" custLinFactY="191134" custLinFactNeighborX="11565" custLinFactNeighborY="20000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F0FD6AB-D4AC-4373-8558-6B46A88B0D71}" type="pres">
      <dgm:prSet presAssocID="{F3242190-53B5-429F-9AB4-C8CCE98707F7}" presName="spacing" presStyleCnt="0"/>
      <dgm:spPr/>
    </dgm:pt>
    <dgm:pt modelId="{E0A9FAA8-E409-4EE5-B564-9FF5E4F94CD2}" type="pres">
      <dgm:prSet presAssocID="{BA345404-0E25-4DD5-BA9A-3D06D13A581F}" presName="composite" presStyleCnt="0"/>
      <dgm:spPr/>
    </dgm:pt>
    <dgm:pt modelId="{6BB624FA-F068-4FF5-B31D-061BD2B22BD2}" type="pres">
      <dgm:prSet presAssocID="{BA345404-0E25-4DD5-BA9A-3D06D13A581F}" presName="imgShp" presStyleLbl="fgImgPlace1" presStyleIdx="1" presStyleCnt="4" custLinFactNeighborX="-92490" custLinFactNeighborY="5059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A2C857F2-0431-4346-916C-C8EDD3A70936}" type="pres">
      <dgm:prSet presAssocID="{BA345404-0E25-4DD5-BA9A-3D06D13A581F}" presName="txShp" presStyleLbl="node1" presStyleIdx="1" presStyleCnt="4" custScaleX="122044" custLinFactNeighborX="1968" custLinFactNeighborY="83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E5228AF-3F8D-46D8-9623-E2F84F7E4858}" type="pres">
      <dgm:prSet presAssocID="{523B2D91-2AD0-45D3-9C0F-3F939FF41150}" presName="spacing" presStyleCnt="0"/>
      <dgm:spPr/>
    </dgm:pt>
    <dgm:pt modelId="{99A8203D-76FA-433F-8440-57D3631A81A8}" type="pres">
      <dgm:prSet presAssocID="{71BFF60D-279E-4696-AAAB-B4903EA1B06C}" presName="composite" presStyleCnt="0"/>
      <dgm:spPr/>
    </dgm:pt>
    <dgm:pt modelId="{C3A7A583-FB87-4556-86DA-625B88E00F80}" type="pres">
      <dgm:prSet presAssocID="{71BFF60D-279E-4696-AAAB-B4903EA1B06C}" presName="imgShp" presStyleLbl="fgImgPlace1" presStyleIdx="2" presStyleCnt="4" custLinFactNeighborX="-54070" custLinFactNeighborY="604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1CC493EB-A6CC-4993-8E4B-C070E05467F7}" type="pres">
      <dgm:prSet presAssocID="{71BFF60D-279E-4696-AAAB-B4903EA1B06C}" presName="txShp" presStyleLbl="node1" presStyleIdx="2" presStyleCnt="4" custScaleX="122044" custLinFactNeighborX="6739" custLinFactNeighborY="103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AD65DD8-A22C-4C23-8FE2-121790432FF3}" type="pres">
      <dgm:prSet presAssocID="{FE96A230-7055-4F1D-AD7C-65E9354A40FF}" presName="spacing" presStyleCnt="0"/>
      <dgm:spPr/>
    </dgm:pt>
    <dgm:pt modelId="{B07F8F83-4043-40EF-9B3A-700C1A6CFC06}" type="pres">
      <dgm:prSet presAssocID="{1EB710C9-8537-4984-B356-0FBD5E78BA06}" presName="composite" presStyleCnt="0"/>
      <dgm:spPr/>
    </dgm:pt>
    <dgm:pt modelId="{90E977DF-882B-4C93-980F-691B67923277}" type="pres">
      <dgm:prSet presAssocID="{1EB710C9-8537-4984-B356-0FBD5E78BA06}" presName="imgShp" presStyleLbl="fgImgPlace1" presStyleIdx="3" presStyleCnt="4" custLinFactX="-44113" custLinFactY="-189073" custLinFactNeighborX="-100000" custLinFactNeighborY="-20000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08BAAD1B-08C8-4598-8490-C9048FE78618}" type="pres">
      <dgm:prSet presAssocID="{1EB710C9-8537-4984-B356-0FBD5E78BA06}" presName="txShp" presStyleLbl="node1" presStyleIdx="3" presStyleCnt="4" custScaleX="122896" custLinFactY="-189909" custLinFactNeighborX="-5772" custLinFactNeighborY="-20000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93FBC864-7788-4D51-AE1B-A0BDC5128BB2}" type="presOf" srcId="{BA345404-0E25-4DD5-BA9A-3D06D13A581F}" destId="{A2C857F2-0431-4346-916C-C8EDD3A70936}" srcOrd="0" destOrd="0" presId="urn:microsoft.com/office/officeart/2005/8/layout/vList3"/>
    <dgm:cxn modelId="{A1C4C3FB-1A0B-4333-986B-106288868D04}" type="presOf" srcId="{71BFF60D-279E-4696-AAAB-B4903EA1B06C}" destId="{1CC493EB-A6CC-4993-8E4B-C070E05467F7}" srcOrd="0" destOrd="0" presId="urn:microsoft.com/office/officeart/2005/8/layout/vList3"/>
    <dgm:cxn modelId="{1EF9EF45-1E89-4DE4-9E25-C869303AF1D0}" srcId="{E05AFD78-92A3-43BE-BDA9-DD611E50E1EC}" destId="{82E6E910-AA2D-4C7C-BDA0-495FA76CB79B}" srcOrd="0" destOrd="0" parTransId="{EE57BB36-69E7-4564-81BB-985D0C984685}" sibTransId="{F3242190-53B5-429F-9AB4-C8CCE98707F7}"/>
    <dgm:cxn modelId="{0693197A-6929-433B-B264-00C2B49CE6DD}" type="presOf" srcId="{82E6E910-AA2D-4C7C-BDA0-495FA76CB79B}" destId="{2DE6EB6D-8F95-48EE-AC47-82F71039C0D2}" srcOrd="0" destOrd="0" presId="urn:microsoft.com/office/officeart/2005/8/layout/vList3"/>
    <dgm:cxn modelId="{39D7294F-7EB0-41B1-BA39-CB08C73FC028}" type="presOf" srcId="{1EB710C9-8537-4984-B356-0FBD5E78BA06}" destId="{08BAAD1B-08C8-4598-8490-C9048FE78618}" srcOrd="0" destOrd="0" presId="urn:microsoft.com/office/officeart/2005/8/layout/vList3"/>
    <dgm:cxn modelId="{69EFC378-93AB-435C-BB64-2ADE5F953993}" srcId="{E05AFD78-92A3-43BE-BDA9-DD611E50E1EC}" destId="{71BFF60D-279E-4696-AAAB-B4903EA1B06C}" srcOrd="2" destOrd="0" parTransId="{0EC75E52-DEC6-46D2-B44F-5B5152A9D359}" sibTransId="{FE96A230-7055-4F1D-AD7C-65E9354A40FF}"/>
    <dgm:cxn modelId="{EAE4967B-D799-4D49-8393-F35F1E0EBB1C}" srcId="{E05AFD78-92A3-43BE-BDA9-DD611E50E1EC}" destId="{BA345404-0E25-4DD5-BA9A-3D06D13A581F}" srcOrd="1" destOrd="0" parTransId="{CEEE02B5-ED62-404F-891F-D3ED549503C9}" sibTransId="{523B2D91-2AD0-45D3-9C0F-3F939FF41150}"/>
    <dgm:cxn modelId="{4C7B3984-4195-4C06-B70E-A93CF1AEFBDD}" srcId="{E05AFD78-92A3-43BE-BDA9-DD611E50E1EC}" destId="{1EB710C9-8537-4984-B356-0FBD5E78BA06}" srcOrd="3" destOrd="0" parTransId="{0108EA53-00CC-40DE-A7EF-409B680FDAF1}" sibTransId="{B69C4D36-CBAC-409F-B12C-FE18631DC865}"/>
    <dgm:cxn modelId="{007F1F42-3BA4-483A-BF01-6DE89292A213}" type="presOf" srcId="{E05AFD78-92A3-43BE-BDA9-DD611E50E1EC}" destId="{9B067F75-0698-4764-A550-A53DDE37F9F0}" srcOrd="0" destOrd="0" presId="urn:microsoft.com/office/officeart/2005/8/layout/vList3"/>
    <dgm:cxn modelId="{EE13379B-0704-4288-8062-7A084D834041}" type="presParOf" srcId="{9B067F75-0698-4764-A550-A53DDE37F9F0}" destId="{DA7BB32C-A9A8-4D27-8865-0F7DCA5378CB}" srcOrd="0" destOrd="0" presId="urn:microsoft.com/office/officeart/2005/8/layout/vList3"/>
    <dgm:cxn modelId="{878E4480-BA26-456B-8EDE-2C4EAF1E9940}" type="presParOf" srcId="{DA7BB32C-A9A8-4D27-8865-0F7DCA5378CB}" destId="{5710F9AE-A470-490E-A98F-989574BA97C0}" srcOrd="0" destOrd="0" presId="urn:microsoft.com/office/officeart/2005/8/layout/vList3"/>
    <dgm:cxn modelId="{2E2F81DC-5400-4D6F-B522-B787C136DB7D}" type="presParOf" srcId="{DA7BB32C-A9A8-4D27-8865-0F7DCA5378CB}" destId="{2DE6EB6D-8F95-48EE-AC47-82F71039C0D2}" srcOrd="1" destOrd="0" presId="urn:microsoft.com/office/officeart/2005/8/layout/vList3"/>
    <dgm:cxn modelId="{746D271A-9DC5-4B06-86E7-AFC6B4518D10}" type="presParOf" srcId="{9B067F75-0698-4764-A550-A53DDE37F9F0}" destId="{8F0FD6AB-D4AC-4373-8558-6B46A88B0D71}" srcOrd="1" destOrd="0" presId="urn:microsoft.com/office/officeart/2005/8/layout/vList3"/>
    <dgm:cxn modelId="{0C6EF635-58FF-4184-8B67-595C4BD48519}" type="presParOf" srcId="{9B067F75-0698-4764-A550-A53DDE37F9F0}" destId="{E0A9FAA8-E409-4EE5-B564-9FF5E4F94CD2}" srcOrd="2" destOrd="0" presId="urn:microsoft.com/office/officeart/2005/8/layout/vList3"/>
    <dgm:cxn modelId="{ADAADC12-2C28-481F-AE39-4BCAFEC7752C}" type="presParOf" srcId="{E0A9FAA8-E409-4EE5-B564-9FF5E4F94CD2}" destId="{6BB624FA-F068-4FF5-B31D-061BD2B22BD2}" srcOrd="0" destOrd="0" presId="urn:microsoft.com/office/officeart/2005/8/layout/vList3"/>
    <dgm:cxn modelId="{F8433BC4-CD39-4E2F-80DE-3F58E1C31F42}" type="presParOf" srcId="{E0A9FAA8-E409-4EE5-B564-9FF5E4F94CD2}" destId="{A2C857F2-0431-4346-916C-C8EDD3A70936}" srcOrd="1" destOrd="0" presId="urn:microsoft.com/office/officeart/2005/8/layout/vList3"/>
    <dgm:cxn modelId="{3137C10D-DDD6-4FFB-8EFF-0B0148210A96}" type="presParOf" srcId="{9B067F75-0698-4764-A550-A53DDE37F9F0}" destId="{0E5228AF-3F8D-46D8-9623-E2F84F7E4858}" srcOrd="3" destOrd="0" presId="urn:microsoft.com/office/officeart/2005/8/layout/vList3"/>
    <dgm:cxn modelId="{1F3ECEDE-F14F-4F81-B471-ED8D5DF06DC8}" type="presParOf" srcId="{9B067F75-0698-4764-A550-A53DDE37F9F0}" destId="{99A8203D-76FA-433F-8440-57D3631A81A8}" srcOrd="4" destOrd="0" presId="urn:microsoft.com/office/officeart/2005/8/layout/vList3"/>
    <dgm:cxn modelId="{2C8AB911-AEA1-4A63-8E98-EF2352AD0B78}" type="presParOf" srcId="{99A8203D-76FA-433F-8440-57D3631A81A8}" destId="{C3A7A583-FB87-4556-86DA-625B88E00F80}" srcOrd="0" destOrd="0" presId="urn:microsoft.com/office/officeart/2005/8/layout/vList3"/>
    <dgm:cxn modelId="{C34ACCE0-D05F-4E9A-AB67-D58E89838C29}" type="presParOf" srcId="{99A8203D-76FA-433F-8440-57D3631A81A8}" destId="{1CC493EB-A6CC-4993-8E4B-C070E05467F7}" srcOrd="1" destOrd="0" presId="urn:microsoft.com/office/officeart/2005/8/layout/vList3"/>
    <dgm:cxn modelId="{C8E4A4F4-22D4-466D-9C2D-46E1790E8FF2}" type="presParOf" srcId="{9B067F75-0698-4764-A550-A53DDE37F9F0}" destId="{DAD65DD8-A22C-4C23-8FE2-121790432FF3}" srcOrd="5" destOrd="0" presId="urn:microsoft.com/office/officeart/2005/8/layout/vList3"/>
    <dgm:cxn modelId="{07A01C5E-0D3E-47BD-8D88-F55E17ED35BF}" type="presParOf" srcId="{9B067F75-0698-4764-A550-A53DDE37F9F0}" destId="{B07F8F83-4043-40EF-9B3A-700C1A6CFC06}" srcOrd="6" destOrd="0" presId="urn:microsoft.com/office/officeart/2005/8/layout/vList3"/>
    <dgm:cxn modelId="{E66B5997-D6EE-48B8-85F6-C96B3F87AF33}" type="presParOf" srcId="{B07F8F83-4043-40EF-9B3A-700C1A6CFC06}" destId="{90E977DF-882B-4C93-980F-691B67923277}" srcOrd="0" destOrd="0" presId="urn:microsoft.com/office/officeart/2005/8/layout/vList3"/>
    <dgm:cxn modelId="{3199E7D8-8061-4899-8A4F-80A5A17B7ADA}" type="presParOf" srcId="{B07F8F83-4043-40EF-9B3A-700C1A6CFC06}" destId="{08BAAD1B-08C8-4598-8490-C9048FE78618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C8B53BB3-1204-4E49-8565-12C5A1F263E2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82E321B5-6755-4D47-9BB2-5FC53E2B308C}">
      <dgm:prSet custT="1"/>
      <dgm:spPr/>
      <dgm:t>
        <a:bodyPr/>
        <a:lstStyle/>
        <a:p>
          <a:pPr rtl="0"/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 стационара </a:t>
          </a:r>
          <a:r>
            <a:rPr lang="ru-RU" sz="22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круглосуточ-ного</a:t>
          </a:r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пребывания</a:t>
          </a:r>
          <a:endParaRPr lang="ru-RU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1809644-9D04-4436-AC7D-11DEEB5C22EF}" type="parTrans" cxnId="{9F3EC17A-CE5D-419D-814E-C59D7416F281}">
      <dgm:prSet/>
      <dgm:spPr/>
      <dgm:t>
        <a:bodyPr/>
        <a:lstStyle/>
        <a:p>
          <a:endParaRPr lang="ru-RU"/>
        </a:p>
      </dgm:t>
    </dgm:pt>
    <dgm:pt modelId="{D993633B-9605-424B-9D54-85E57E26F595}" type="sibTrans" cxnId="{9F3EC17A-CE5D-419D-814E-C59D7416F281}">
      <dgm:prSet/>
      <dgm:spPr/>
      <dgm:t>
        <a:bodyPr/>
        <a:lstStyle/>
        <a:p>
          <a:endParaRPr lang="ru-RU"/>
        </a:p>
      </dgm:t>
    </dgm:pt>
    <dgm:pt modelId="{2F37B01C-51C7-46EF-8C14-33AFE71A8BCD}">
      <dgm:prSet custT="1"/>
      <dgm:spPr/>
      <dgm:t>
        <a:bodyPr/>
        <a:lstStyle/>
        <a:p>
          <a:pPr rtl="0"/>
          <a:r>
            <a:rPr lang="ru-RU" sz="22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Противотубер-кулезный</a:t>
          </a:r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диспансер</a:t>
          </a:r>
          <a:endParaRPr lang="ru-RU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48B87B8-8FF6-40B0-980F-CE335475E985}" type="parTrans" cxnId="{B19D7B55-9ECD-4028-8B19-7FC1344F536C}">
      <dgm:prSet/>
      <dgm:spPr/>
      <dgm:t>
        <a:bodyPr/>
        <a:lstStyle/>
        <a:p>
          <a:endParaRPr lang="ru-RU"/>
        </a:p>
      </dgm:t>
    </dgm:pt>
    <dgm:pt modelId="{582164FD-7D3C-4DD1-B13C-4ACBE07F7931}" type="sibTrans" cxnId="{B19D7B55-9ECD-4028-8B19-7FC1344F536C}">
      <dgm:prSet/>
      <dgm:spPr/>
      <dgm:t>
        <a:bodyPr/>
        <a:lstStyle/>
        <a:p>
          <a:endParaRPr lang="ru-RU"/>
        </a:p>
      </dgm:t>
    </dgm:pt>
    <dgm:pt modelId="{D9EE08B8-5DEB-405F-B505-C369D8A19B1F}">
      <dgm:prSet custT="1"/>
      <dgm:spPr/>
      <dgm:t>
        <a:bodyPr/>
        <a:lstStyle/>
        <a:p>
          <a:pPr rtl="0"/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Марковская участковая больница </a:t>
          </a:r>
          <a:endParaRPr lang="ru-RU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7D50E6F-455A-42B2-9D50-8B7B5F925045}" type="parTrans" cxnId="{01745414-ADCC-4028-A39B-C6EF73AC2F9D}">
      <dgm:prSet/>
      <dgm:spPr/>
      <dgm:t>
        <a:bodyPr/>
        <a:lstStyle/>
        <a:p>
          <a:endParaRPr lang="ru-RU"/>
        </a:p>
      </dgm:t>
    </dgm:pt>
    <dgm:pt modelId="{5CA23766-3121-4AD3-986C-0638F4934B22}" type="sibTrans" cxnId="{01745414-ADCC-4028-A39B-C6EF73AC2F9D}">
      <dgm:prSet/>
      <dgm:spPr/>
      <dgm:t>
        <a:bodyPr/>
        <a:lstStyle/>
        <a:p>
          <a:endParaRPr lang="ru-RU"/>
        </a:p>
      </dgm:t>
    </dgm:pt>
    <dgm:pt modelId="{B4A98797-2C5D-4BC6-8FF3-DAA7855013B0}">
      <dgm:prSet/>
      <dgm:spPr/>
      <dgm:t>
        <a:bodyPr/>
        <a:lstStyle/>
        <a:p>
          <a:pPr rtl="0"/>
          <a:r>
            <a:rPr lang="ru-RU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4 врачебных амбулатории: </a:t>
          </a:r>
          <a:r>
            <a:rPr lang="ru-RU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Ния</a:t>
          </a:r>
          <a:r>
            <a:rPr lang="ru-RU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Звездный, </a:t>
          </a:r>
          <a:r>
            <a:rPr lang="ru-RU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Янталь</a:t>
          </a:r>
          <a:r>
            <a:rPr lang="ru-RU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Ручей </a:t>
          </a:r>
          <a:endParaRPr lang="ru-RU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2B58EDE-2D36-413B-8858-BE8555CFC8D6}" type="parTrans" cxnId="{7F9D8B0C-7479-4EB3-8220-5D0870920966}">
      <dgm:prSet/>
      <dgm:spPr/>
      <dgm:t>
        <a:bodyPr/>
        <a:lstStyle/>
        <a:p>
          <a:endParaRPr lang="ru-RU"/>
        </a:p>
      </dgm:t>
    </dgm:pt>
    <dgm:pt modelId="{172B255F-F22A-48A6-8404-392C52A39516}" type="sibTrans" cxnId="{7F9D8B0C-7479-4EB3-8220-5D0870920966}">
      <dgm:prSet/>
      <dgm:spPr/>
      <dgm:t>
        <a:bodyPr/>
        <a:lstStyle/>
        <a:p>
          <a:endParaRPr lang="ru-RU"/>
        </a:p>
      </dgm:t>
    </dgm:pt>
    <dgm:pt modelId="{B8ED5EED-DC0E-4741-8CC7-36F7424E1C3A}">
      <dgm:prSet custT="1"/>
      <dgm:spPr/>
      <dgm:t>
        <a:bodyPr/>
        <a:lstStyle/>
        <a:p>
          <a:pPr rtl="0"/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10 фельдшерско- акушерских пунктов </a:t>
          </a:r>
          <a:endParaRPr lang="ru-RU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E116A0C-2E79-42A7-ADF0-FD5D8777F05A}" type="parTrans" cxnId="{E8D5844E-1D15-4BB6-B2FE-C7970453AF8C}">
      <dgm:prSet/>
      <dgm:spPr/>
      <dgm:t>
        <a:bodyPr/>
        <a:lstStyle/>
        <a:p>
          <a:endParaRPr lang="ru-RU"/>
        </a:p>
      </dgm:t>
    </dgm:pt>
    <dgm:pt modelId="{B714EE2F-1112-44CB-89BD-0B41E5F62AC2}" type="sibTrans" cxnId="{E8D5844E-1D15-4BB6-B2FE-C7970453AF8C}">
      <dgm:prSet/>
      <dgm:spPr/>
      <dgm:t>
        <a:bodyPr/>
        <a:lstStyle/>
        <a:p>
          <a:endParaRPr lang="ru-RU"/>
        </a:p>
      </dgm:t>
    </dgm:pt>
    <dgm:pt modelId="{1D97BEBB-65C3-485E-B99E-5BBC66151FEF}" type="pres">
      <dgm:prSet presAssocID="{C8B53BB3-1204-4E49-8565-12C5A1F263E2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8B409830-3DAE-4911-8AD9-B0004EB448D1}" type="pres">
      <dgm:prSet presAssocID="{C8B53BB3-1204-4E49-8565-12C5A1F263E2}" presName="arrow" presStyleLbl="bgShp" presStyleIdx="0" presStyleCnt="1"/>
      <dgm:spPr/>
    </dgm:pt>
    <dgm:pt modelId="{7CE6BC37-7013-47D8-A90E-B73C82BC6795}" type="pres">
      <dgm:prSet presAssocID="{C8B53BB3-1204-4E49-8565-12C5A1F263E2}" presName="linearProcess" presStyleCnt="0"/>
      <dgm:spPr/>
    </dgm:pt>
    <dgm:pt modelId="{7279D293-65A5-4F2A-B2DD-577BBEEBBDB8}" type="pres">
      <dgm:prSet presAssocID="{82E321B5-6755-4D47-9BB2-5FC53E2B308C}" presName="tex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97053C6-BF20-4B68-B446-E6D08FBC02A1}" type="pres">
      <dgm:prSet presAssocID="{D993633B-9605-424B-9D54-85E57E26F595}" presName="sibTrans" presStyleCnt="0"/>
      <dgm:spPr/>
    </dgm:pt>
    <dgm:pt modelId="{4D60EAC0-183C-4C04-92E4-0B013AF6B377}" type="pres">
      <dgm:prSet presAssocID="{2F37B01C-51C7-46EF-8C14-33AFE71A8BCD}" presName="textNode" presStyleLbl="node1" presStyleIdx="1" presStyleCnt="5" custScaleX="10465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A95B397-89F8-45AC-91DA-9A58D948ACEB}" type="pres">
      <dgm:prSet presAssocID="{582164FD-7D3C-4DD1-B13C-4ACBE07F7931}" presName="sibTrans" presStyleCnt="0"/>
      <dgm:spPr/>
    </dgm:pt>
    <dgm:pt modelId="{319116B2-2651-411D-8885-7DF3241DC54B}" type="pres">
      <dgm:prSet presAssocID="{D9EE08B8-5DEB-405F-B505-C369D8A19B1F}" presName="textNode" presStyleLbl="node1" presStyleIdx="2" presStyleCnt="5" custScaleX="9125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74C666A-A1C1-43F8-AB72-0965F18204CC}" type="pres">
      <dgm:prSet presAssocID="{5CA23766-3121-4AD3-986C-0638F4934B22}" presName="sibTrans" presStyleCnt="0"/>
      <dgm:spPr/>
    </dgm:pt>
    <dgm:pt modelId="{BCEBC82E-527F-455E-8E0F-A15931449FA5}" type="pres">
      <dgm:prSet presAssocID="{B4A98797-2C5D-4BC6-8FF3-DAA7855013B0}" presName="text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FDF0D29-F1F8-4F10-A351-88F1054A313B}" type="pres">
      <dgm:prSet presAssocID="{172B255F-F22A-48A6-8404-392C52A39516}" presName="sibTrans" presStyleCnt="0"/>
      <dgm:spPr/>
    </dgm:pt>
    <dgm:pt modelId="{FE5E97B7-4D63-4F03-A3C3-7E95560A4017}" type="pres">
      <dgm:prSet presAssocID="{B8ED5EED-DC0E-4741-8CC7-36F7424E1C3A}" presName="text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9F3EC17A-CE5D-419D-814E-C59D7416F281}" srcId="{C8B53BB3-1204-4E49-8565-12C5A1F263E2}" destId="{82E321B5-6755-4D47-9BB2-5FC53E2B308C}" srcOrd="0" destOrd="0" parTransId="{41809644-9D04-4436-AC7D-11DEEB5C22EF}" sibTransId="{D993633B-9605-424B-9D54-85E57E26F595}"/>
    <dgm:cxn modelId="{8F77CDDE-DB69-4626-AAC4-4A334383486F}" type="presOf" srcId="{C8B53BB3-1204-4E49-8565-12C5A1F263E2}" destId="{1D97BEBB-65C3-485E-B99E-5BBC66151FEF}" srcOrd="0" destOrd="0" presId="urn:microsoft.com/office/officeart/2005/8/layout/hProcess9"/>
    <dgm:cxn modelId="{1271D82D-E488-42BA-8400-106B29E63596}" type="presOf" srcId="{B4A98797-2C5D-4BC6-8FF3-DAA7855013B0}" destId="{BCEBC82E-527F-455E-8E0F-A15931449FA5}" srcOrd="0" destOrd="0" presId="urn:microsoft.com/office/officeart/2005/8/layout/hProcess9"/>
    <dgm:cxn modelId="{01745414-ADCC-4028-A39B-C6EF73AC2F9D}" srcId="{C8B53BB3-1204-4E49-8565-12C5A1F263E2}" destId="{D9EE08B8-5DEB-405F-B505-C369D8A19B1F}" srcOrd="2" destOrd="0" parTransId="{D7D50E6F-455A-42B2-9D50-8B7B5F925045}" sibTransId="{5CA23766-3121-4AD3-986C-0638F4934B22}"/>
    <dgm:cxn modelId="{6A5A89D4-AB5A-43EF-A72D-293083D50222}" type="presOf" srcId="{2F37B01C-51C7-46EF-8C14-33AFE71A8BCD}" destId="{4D60EAC0-183C-4C04-92E4-0B013AF6B377}" srcOrd="0" destOrd="0" presId="urn:microsoft.com/office/officeart/2005/8/layout/hProcess9"/>
    <dgm:cxn modelId="{E8D5844E-1D15-4BB6-B2FE-C7970453AF8C}" srcId="{C8B53BB3-1204-4E49-8565-12C5A1F263E2}" destId="{B8ED5EED-DC0E-4741-8CC7-36F7424E1C3A}" srcOrd="4" destOrd="0" parTransId="{9E116A0C-2E79-42A7-ADF0-FD5D8777F05A}" sibTransId="{B714EE2F-1112-44CB-89BD-0B41E5F62AC2}"/>
    <dgm:cxn modelId="{47BF0D6F-FA24-4A55-83E7-14E588454ADC}" type="presOf" srcId="{B8ED5EED-DC0E-4741-8CC7-36F7424E1C3A}" destId="{FE5E97B7-4D63-4F03-A3C3-7E95560A4017}" srcOrd="0" destOrd="0" presId="urn:microsoft.com/office/officeart/2005/8/layout/hProcess9"/>
    <dgm:cxn modelId="{AFC60ADD-9A90-43DA-BE39-A375E640691D}" type="presOf" srcId="{82E321B5-6755-4D47-9BB2-5FC53E2B308C}" destId="{7279D293-65A5-4F2A-B2DD-577BBEEBBDB8}" srcOrd="0" destOrd="0" presId="urn:microsoft.com/office/officeart/2005/8/layout/hProcess9"/>
    <dgm:cxn modelId="{75977D34-848C-47C7-B294-9CC905F3D3AA}" type="presOf" srcId="{D9EE08B8-5DEB-405F-B505-C369D8A19B1F}" destId="{319116B2-2651-411D-8885-7DF3241DC54B}" srcOrd="0" destOrd="0" presId="urn:microsoft.com/office/officeart/2005/8/layout/hProcess9"/>
    <dgm:cxn modelId="{7F9D8B0C-7479-4EB3-8220-5D0870920966}" srcId="{C8B53BB3-1204-4E49-8565-12C5A1F263E2}" destId="{B4A98797-2C5D-4BC6-8FF3-DAA7855013B0}" srcOrd="3" destOrd="0" parTransId="{82B58EDE-2D36-413B-8858-BE8555CFC8D6}" sibTransId="{172B255F-F22A-48A6-8404-392C52A39516}"/>
    <dgm:cxn modelId="{B19D7B55-9ECD-4028-8B19-7FC1344F536C}" srcId="{C8B53BB3-1204-4E49-8565-12C5A1F263E2}" destId="{2F37B01C-51C7-46EF-8C14-33AFE71A8BCD}" srcOrd="1" destOrd="0" parTransId="{B48B87B8-8FF6-40B0-980F-CE335475E985}" sibTransId="{582164FD-7D3C-4DD1-B13C-4ACBE07F7931}"/>
    <dgm:cxn modelId="{0B2D90B2-90C6-49F6-9463-AD679864E00B}" type="presParOf" srcId="{1D97BEBB-65C3-485E-B99E-5BBC66151FEF}" destId="{8B409830-3DAE-4911-8AD9-B0004EB448D1}" srcOrd="0" destOrd="0" presId="urn:microsoft.com/office/officeart/2005/8/layout/hProcess9"/>
    <dgm:cxn modelId="{DA2F1345-EDF5-412D-8901-9DF651D90CFB}" type="presParOf" srcId="{1D97BEBB-65C3-485E-B99E-5BBC66151FEF}" destId="{7CE6BC37-7013-47D8-A90E-B73C82BC6795}" srcOrd="1" destOrd="0" presId="urn:microsoft.com/office/officeart/2005/8/layout/hProcess9"/>
    <dgm:cxn modelId="{EA06DFAF-6B71-4314-82BD-69D6832401FA}" type="presParOf" srcId="{7CE6BC37-7013-47D8-A90E-B73C82BC6795}" destId="{7279D293-65A5-4F2A-B2DD-577BBEEBBDB8}" srcOrd="0" destOrd="0" presId="urn:microsoft.com/office/officeart/2005/8/layout/hProcess9"/>
    <dgm:cxn modelId="{40B37D00-BFD0-40B6-A568-A84C9B09B6FA}" type="presParOf" srcId="{7CE6BC37-7013-47D8-A90E-B73C82BC6795}" destId="{297053C6-BF20-4B68-B446-E6D08FBC02A1}" srcOrd="1" destOrd="0" presId="urn:microsoft.com/office/officeart/2005/8/layout/hProcess9"/>
    <dgm:cxn modelId="{45EAB876-EE3A-4C27-9481-308A95168893}" type="presParOf" srcId="{7CE6BC37-7013-47D8-A90E-B73C82BC6795}" destId="{4D60EAC0-183C-4C04-92E4-0B013AF6B377}" srcOrd="2" destOrd="0" presId="urn:microsoft.com/office/officeart/2005/8/layout/hProcess9"/>
    <dgm:cxn modelId="{0D1B78FA-7CDB-46FA-943A-AB2EFF849B6E}" type="presParOf" srcId="{7CE6BC37-7013-47D8-A90E-B73C82BC6795}" destId="{6A95B397-89F8-45AC-91DA-9A58D948ACEB}" srcOrd="3" destOrd="0" presId="urn:microsoft.com/office/officeart/2005/8/layout/hProcess9"/>
    <dgm:cxn modelId="{1EBD42D8-3E82-4337-AFDC-6CB45761007E}" type="presParOf" srcId="{7CE6BC37-7013-47D8-A90E-B73C82BC6795}" destId="{319116B2-2651-411D-8885-7DF3241DC54B}" srcOrd="4" destOrd="0" presId="urn:microsoft.com/office/officeart/2005/8/layout/hProcess9"/>
    <dgm:cxn modelId="{84F5D50D-8C90-4774-8D56-B421FC258455}" type="presParOf" srcId="{7CE6BC37-7013-47D8-A90E-B73C82BC6795}" destId="{174C666A-A1C1-43F8-AB72-0965F18204CC}" srcOrd="5" destOrd="0" presId="urn:microsoft.com/office/officeart/2005/8/layout/hProcess9"/>
    <dgm:cxn modelId="{B9C31A44-27CA-4769-ADDB-9241FC5F89B8}" type="presParOf" srcId="{7CE6BC37-7013-47D8-A90E-B73C82BC6795}" destId="{BCEBC82E-527F-455E-8E0F-A15931449FA5}" srcOrd="6" destOrd="0" presId="urn:microsoft.com/office/officeart/2005/8/layout/hProcess9"/>
    <dgm:cxn modelId="{44C06C92-4334-450D-983A-7E72A255D974}" type="presParOf" srcId="{7CE6BC37-7013-47D8-A90E-B73C82BC6795}" destId="{CFDF0D29-F1F8-4F10-A351-88F1054A313B}" srcOrd="7" destOrd="0" presId="urn:microsoft.com/office/officeart/2005/8/layout/hProcess9"/>
    <dgm:cxn modelId="{64C01AED-6A88-4F20-83E7-4B6178020DD0}" type="presParOf" srcId="{7CE6BC37-7013-47D8-A90E-B73C82BC6795}" destId="{FE5E97B7-4D63-4F03-A3C3-7E95560A4017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9600F531-FD7B-43E0-8C23-A8FA541E60B6}" type="doc">
      <dgm:prSet loTypeId="urn:microsoft.com/office/officeart/2005/8/layout/chevron2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D9F2516-6C43-4564-B983-8ADB9B353DA6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2DFA882-718A-4429-94E8-81004CE7886F}" type="parTrans" cxnId="{C850CECE-5AAD-4E1B-AC77-4A54A767E387}">
      <dgm:prSet/>
      <dgm:spPr/>
      <dgm:t>
        <a:bodyPr/>
        <a:lstStyle/>
        <a:p>
          <a:endParaRPr lang="ru-RU"/>
        </a:p>
      </dgm:t>
    </dgm:pt>
    <dgm:pt modelId="{A251DBDC-CDDE-440E-A4DA-7D2B7C50FBBD}" type="sibTrans" cxnId="{C850CECE-5AAD-4E1B-AC77-4A54A767E387}">
      <dgm:prSet/>
      <dgm:spPr/>
      <dgm:t>
        <a:bodyPr/>
        <a:lstStyle/>
        <a:p>
          <a:endParaRPr lang="ru-RU"/>
        </a:p>
      </dgm:t>
    </dgm:pt>
    <dgm:pt modelId="{CF471340-2AB0-4282-80D2-B52A364C8244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47B99DA-20ED-4A58-AD6C-4AA839D158DB}" type="parTrans" cxnId="{5FFED3A1-5107-44CD-87AC-C5D35477A363}">
      <dgm:prSet/>
      <dgm:spPr/>
      <dgm:t>
        <a:bodyPr/>
        <a:lstStyle/>
        <a:p>
          <a:endParaRPr lang="ru-RU"/>
        </a:p>
      </dgm:t>
    </dgm:pt>
    <dgm:pt modelId="{15B8E8DD-762D-4281-A44F-9A8395BC6AF9}" type="sibTrans" cxnId="{5FFED3A1-5107-44CD-87AC-C5D35477A363}">
      <dgm:prSet/>
      <dgm:spPr/>
      <dgm:t>
        <a:bodyPr/>
        <a:lstStyle/>
        <a:p>
          <a:endParaRPr lang="ru-RU"/>
        </a:p>
      </dgm:t>
    </dgm:pt>
    <dgm:pt modelId="{8C0A5038-0E50-49F7-BC0F-DF8538DD1CB9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9F4A643-7374-4839-8677-DE74F2C65766}" type="parTrans" cxnId="{4108A5DF-7A73-482E-9C50-4099B4D89619}">
      <dgm:prSet/>
      <dgm:spPr/>
      <dgm:t>
        <a:bodyPr/>
        <a:lstStyle/>
        <a:p>
          <a:endParaRPr lang="ru-RU"/>
        </a:p>
      </dgm:t>
    </dgm:pt>
    <dgm:pt modelId="{FB4EF351-0DF4-4A28-8114-308C492C4253}" type="sibTrans" cxnId="{4108A5DF-7A73-482E-9C50-4099B4D89619}">
      <dgm:prSet/>
      <dgm:spPr/>
      <dgm:t>
        <a:bodyPr/>
        <a:lstStyle/>
        <a:p>
          <a:endParaRPr lang="ru-RU"/>
        </a:p>
      </dgm:t>
    </dgm:pt>
    <dgm:pt modelId="{6100A531-59BA-49DD-8F99-8D2717E7ED20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4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5E877EE-189B-4D9E-899D-ABD2C5622A16}" type="parTrans" cxnId="{EB212AB4-B2D5-407B-9DBF-1506C0037A0F}">
      <dgm:prSet/>
      <dgm:spPr/>
      <dgm:t>
        <a:bodyPr/>
        <a:lstStyle/>
        <a:p>
          <a:endParaRPr lang="ru-RU"/>
        </a:p>
      </dgm:t>
    </dgm:pt>
    <dgm:pt modelId="{6254155C-728B-47C5-A530-54A6A64A94B6}" type="sibTrans" cxnId="{EB212AB4-B2D5-407B-9DBF-1506C0037A0F}">
      <dgm:prSet/>
      <dgm:spPr/>
      <dgm:t>
        <a:bodyPr/>
        <a:lstStyle/>
        <a:p>
          <a:endParaRPr lang="ru-RU"/>
        </a:p>
      </dgm:t>
    </dgm:pt>
    <dgm:pt modelId="{56E483B7-07C7-402F-8A18-E6BBB08501CF}">
      <dgm:prSet custT="1"/>
      <dgm:spPr/>
      <dgm:t>
        <a:bodyPr/>
        <a:lstStyle/>
        <a:p>
          <a:r>
            <a:rPr lang="ru-RU" sz="24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населения трудоспособного возраста с 0,85 до 0,81 – на 4,7%</a:t>
          </a:r>
          <a:endParaRPr lang="ru-RU" sz="2400" b="1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DC0356E-D8F8-447F-89F6-8D732A2B41C2}" type="parTrans" cxnId="{D8ADD851-7A7B-4DDE-89EF-21ADE9FBA9C0}">
      <dgm:prSet/>
      <dgm:spPr/>
      <dgm:t>
        <a:bodyPr/>
        <a:lstStyle/>
        <a:p>
          <a:endParaRPr lang="ru-RU"/>
        </a:p>
      </dgm:t>
    </dgm:pt>
    <dgm:pt modelId="{63948F92-AE70-4AB2-BEB8-1D3B8146CB34}" type="sibTrans" cxnId="{D8ADD851-7A7B-4DDE-89EF-21ADE9FBA9C0}">
      <dgm:prSet/>
      <dgm:spPr/>
      <dgm:t>
        <a:bodyPr/>
        <a:lstStyle/>
        <a:p>
          <a:endParaRPr lang="ru-RU"/>
        </a:p>
      </dgm:t>
    </dgm:pt>
    <dgm:pt modelId="{872C0A37-FB0F-4431-82E7-E5DD7D8CDBA7}">
      <dgm:prSet custT="1"/>
      <dgm:spPr/>
      <dgm:t>
        <a:bodyPr/>
        <a:lstStyle/>
        <a:p>
          <a:r>
            <a:rPr lang="ru-RU" sz="24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младенческая смертность на 1000 родившихся с 14,4 до 11,7 – на 18,8%</a:t>
          </a:r>
          <a:endParaRPr lang="ru-RU" sz="2400" b="1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655D3DC-98FC-4BAA-9F83-DB9D4801D25E}" type="parTrans" cxnId="{D71B3031-70C4-4C93-AC5F-BBF1E899FD00}">
      <dgm:prSet/>
      <dgm:spPr/>
      <dgm:t>
        <a:bodyPr/>
        <a:lstStyle/>
        <a:p>
          <a:endParaRPr lang="ru-RU"/>
        </a:p>
      </dgm:t>
    </dgm:pt>
    <dgm:pt modelId="{25E9C8DA-DD8B-4914-B123-1F9EA20DD88E}" type="sibTrans" cxnId="{D71B3031-70C4-4C93-AC5F-BBF1E899FD00}">
      <dgm:prSet/>
      <dgm:spPr/>
      <dgm:t>
        <a:bodyPr/>
        <a:lstStyle/>
        <a:p>
          <a:endParaRPr lang="ru-RU"/>
        </a:p>
      </dgm:t>
    </dgm:pt>
    <dgm:pt modelId="{704BC2BE-42B2-4B0A-9091-ED8E3D127688}">
      <dgm:prSet custT="1"/>
      <dgm:spPr/>
      <dgm:t>
        <a:bodyPr/>
        <a:lstStyle/>
        <a:p>
          <a:r>
            <a:rPr lang="ru-RU" sz="24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инфекционные заболевания с 0,7 до 0,65 – на 7,1%</a:t>
          </a:r>
          <a:endParaRPr lang="ru-RU" sz="2400" b="1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16B372-46CD-4AF7-B80C-7923FBC14109}" type="parTrans" cxnId="{C9F74FFF-741F-4411-9686-966D5D351AC6}">
      <dgm:prSet/>
      <dgm:spPr/>
      <dgm:t>
        <a:bodyPr/>
        <a:lstStyle/>
        <a:p>
          <a:endParaRPr lang="ru-RU"/>
        </a:p>
      </dgm:t>
    </dgm:pt>
    <dgm:pt modelId="{6CEC4D44-5288-4518-9733-E5294E65F77D}" type="sibTrans" cxnId="{C9F74FFF-741F-4411-9686-966D5D351AC6}">
      <dgm:prSet/>
      <dgm:spPr/>
      <dgm:t>
        <a:bodyPr/>
        <a:lstStyle/>
        <a:p>
          <a:endParaRPr lang="ru-RU"/>
        </a:p>
      </dgm:t>
    </dgm:pt>
    <dgm:pt modelId="{34CC6EFF-2750-4964-8E71-AFB2F0A8766D}">
      <dgm:prSet custT="1"/>
      <dgm:spPr/>
      <dgm:t>
        <a:bodyPr/>
        <a:lstStyle/>
        <a:p>
          <a:r>
            <a:rPr lang="ru-RU" sz="24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новообразования с 0,3 до 0,2 – на 17,2%</a:t>
          </a:r>
          <a:endParaRPr lang="ru-RU" sz="2400" b="1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DB5CF66-40F8-47A8-A6AE-940A3AF9B2F8}" type="sibTrans" cxnId="{20BD05D5-1295-4494-9795-0E3540CA616B}">
      <dgm:prSet/>
      <dgm:spPr/>
      <dgm:t>
        <a:bodyPr/>
        <a:lstStyle/>
        <a:p>
          <a:endParaRPr lang="ru-RU"/>
        </a:p>
      </dgm:t>
    </dgm:pt>
    <dgm:pt modelId="{3BCB7448-E3A6-4437-BCE1-B0D44432254A}" type="parTrans" cxnId="{20BD05D5-1295-4494-9795-0E3540CA616B}">
      <dgm:prSet/>
      <dgm:spPr/>
      <dgm:t>
        <a:bodyPr/>
        <a:lstStyle/>
        <a:p>
          <a:endParaRPr lang="ru-RU"/>
        </a:p>
      </dgm:t>
    </dgm:pt>
    <dgm:pt modelId="{065DA235-EE17-426D-960D-E0651BDE9546}" type="pres">
      <dgm:prSet presAssocID="{9600F531-FD7B-43E0-8C23-A8FA541E60B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6B895DA4-299E-49A6-9569-A17D67A487E3}" type="pres">
      <dgm:prSet presAssocID="{FD9F2516-6C43-4564-B983-8ADB9B353DA6}" presName="composite" presStyleCnt="0"/>
      <dgm:spPr/>
    </dgm:pt>
    <dgm:pt modelId="{8B460F40-DAB0-453D-A2C4-C3F6D89CA485}" type="pres">
      <dgm:prSet presAssocID="{FD9F2516-6C43-4564-B983-8ADB9B353DA6}" presName="parentText" presStyleLbl="alignNode1" presStyleIdx="0" presStyleCnt="4" custLinFactNeighborX="-1336" custLinFactNeighborY="935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CA5B0A5-2032-493E-A80A-28BFDE52136C}" type="pres">
      <dgm:prSet presAssocID="{FD9F2516-6C43-4564-B983-8ADB9B353DA6}" presName="descendantText" presStyleLbl="alignAcc1" presStyleIdx="0" presStyleCnt="4" custLinFactNeighborX="76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53D5A16-A68F-477A-9B0E-B50E7C1D40B0}" type="pres">
      <dgm:prSet presAssocID="{A251DBDC-CDDE-440E-A4DA-7D2B7C50FBBD}" presName="sp" presStyleCnt="0"/>
      <dgm:spPr/>
    </dgm:pt>
    <dgm:pt modelId="{1F83F583-8EE9-4FCD-9FA0-7D8EDA88615B}" type="pres">
      <dgm:prSet presAssocID="{CF471340-2AB0-4282-80D2-B52A364C8244}" presName="composite" presStyleCnt="0"/>
      <dgm:spPr/>
    </dgm:pt>
    <dgm:pt modelId="{05D74051-BF36-4CB0-BBF0-24BC1DF1A715}" type="pres">
      <dgm:prSet presAssocID="{CF471340-2AB0-4282-80D2-B52A364C8244}" presName="parentText" presStyleLbl="align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4DC3975-3536-4222-9D92-69C1A8A0053C}" type="pres">
      <dgm:prSet presAssocID="{CF471340-2AB0-4282-80D2-B52A364C8244}" presName="descendantText" presStyleLbl="alignAcc1" presStyleIdx="1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AF52045-5673-4DF4-877B-522F49A3001C}" type="pres">
      <dgm:prSet presAssocID="{15B8E8DD-762D-4281-A44F-9A8395BC6AF9}" presName="sp" presStyleCnt="0"/>
      <dgm:spPr/>
    </dgm:pt>
    <dgm:pt modelId="{0D8E8E0A-A4C3-462F-939D-B349482DF3BD}" type="pres">
      <dgm:prSet presAssocID="{8C0A5038-0E50-49F7-BC0F-DF8538DD1CB9}" presName="composite" presStyleCnt="0"/>
      <dgm:spPr/>
    </dgm:pt>
    <dgm:pt modelId="{3F9EB8B7-4F11-479D-8A15-B3CD6ADE3960}" type="pres">
      <dgm:prSet presAssocID="{8C0A5038-0E50-49F7-BC0F-DF8538DD1CB9}" presName="parentText" presStyleLbl="align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68DEF6A-0466-4C69-9017-737D8655CB8E}" type="pres">
      <dgm:prSet presAssocID="{8C0A5038-0E50-49F7-BC0F-DF8538DD1CB9}" presName="descendantText" presStyleLbl="alignAcc1" presStyleIdx="2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C56311C-5DD9-40B8-B5F8-08DCFD0DC58E}" type="pres">
      <dgm:prSet presAssocID="{FB4EF351-0DF4-4A28-8114-308C492C4253}" presName="sp" presStyleCnt="0"/>
      <dgm:spPr/>
    </dgm:pt>
    <dgm:pt modelId="{384886CD-8361-4225-BC73-17D4B6D45015}" type="pres">
      <dgm:prSet presAssocID="{6100A531-59BA-49DD-8F99-8D2717E7ED20}" presName="composite" presStyleCnt="0"/>
      <dgm:spPr/>
    </dgm:pt>
    <dgm:pt modelId="{9FA321EC-FCD7-41A0-BC13-90691B8576A0}" type="pres">
      <dgm:prSet presAssocID="{6100A531-59BA-49DD-8F99-8D2717E7ED20}" presName="parentText" presStyleLbl="align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5EC8BD9-023C-41E0-873F-A15360A341AE}" type="pres">
      <dgm:prSet presAssocID="{6100A531-59BA-49DD-8F99-8D2717E7ED20}" presName="descendantText" presStyleLbl="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C9F74FFF-741F-4411-9686-966D5D351AC6}" srcId="{6100A531-59BA-49DD-8F99-8D2717E7ED20}" destId="{704BC2BE-42B2-4B0A-9091-ED8E3D127688}" srcOrd="0" destOrd="0" parTransId="{5116B372-46CD-4AF7-B80C-7923FBC14109}" sibTransId="{6CEC4D44-5288-4518-9733-E5294E65F77D}"/>
    <dgm:cxn modelId="{C850CECE-5AAD-4E1B-AC77-4A54A767E387}" srcId="{9600F531-FD7B-43E0-8C23-A8FA541E60B6}" destId="{FD9F2516-6C43-4564-B983-8ADB9B353DA6}" srcOrd="0" destOrd="0" parTransId="{62DFA882-718A-4429-94E8-81004CE7886F}" sibTransId="{A251DBDC-CDDE-440E-A4DA-7D2B7C50FBBD}"/>
    <dgm:cxn modelId="{D8ADD851-7A7B-4DDE-89EF-21ADE9FBA9C0}" srcId="{FD9F2516-6C43-4564-B983-8ADB9B353DA6}" destId="{56E483B7-07C7-402F-8A18-E6BBB08501CF}" srcOrd="0" destOrd="0" parTransId="{3DC0356E-D8F8-447F-89F6-8D732A2B41C2}" sibTransId="{63948F92-AE70-4AB2-BEB8-1D3B8146CB34}"/>
    <dgm:cxn modelId="{13152FBB-2480-40A8-AC4B-3865358E5DC1}" type="presOf" srcId="{34CC6EFF-2750-4964-8E71-AFB2F0A8766D}" destId="{C68DEF6A-0466-4C69-9017-737D8655CB8E}" srcOrd="0" destOrd="0" presId="urn:microsoft.com/office/officeart/2005/8/layout/chevron2"/>
    <dgm:cxn modelId="{572C8C50-E935-45B1-8065-9E9AEC551994}" type="presOf" srcId="{6100A531-59BA-49DD-8F99-8D2717E7ED20}" destId="{9FA321EC-FCD7-41A0-BC13-90691B8576A0}" srcOrd="0" destOrd="0" presId="urn:microsoft.com/office/officeart/2005/8/layout/chevron2"/>
    <dgm:cxn modelId="{13BEF6D7-5D4D-4873-A19A-D110B0C474B0}" type="presOf" srcId="{872C0A37-FB0F-4431-82E7-E5DD7D8CDBA7}" destId="{74DC3975-3536-4222-9D92-69C1A8A0053C}" srcOrd="0" destOrd="0" presId="urn:microsoft.com/office/officeart/2005/8/layout/chevron2"/>
    <dgm:cxn modelId="{EB212AB4-B2D5-407B-9DBF-1506C0037A0F}" srcId="{9600F531-FD7B-43E0-8C23-A8FA541E60B6}" destId="{6100A531-59BA-49DD-8F99-8D2717E7ED20}" srcOrd="3" destOrd="0" parTransId="{F5E877EE-189B-4D9E-899D-ABD2C5622A16}" sibTransId="{6254155C-728B-47C5-A530-54A6A64A94B6}"/>
    <dgm:cxn modelId="{4108A5DF-7A73-482E-9C50-4099B4D89619}" srcId="{9600F531-FD7B-43E0-8C23-A8FA541E60B6}" destId="{8C0A5038-0E50-49F7-BC0F-DF8538DD1CB9}" srcOrd="2" destOrd="0" parTransId="{49F4A643-7374-4839-8677-DE74F2C65766}" sibTransId="{FB4EF351-0DF4-4A28-8114-308C492C4253}"/>
    <dgm:cxn modelId="{C7BBAF5D-D6E3-4A7D-B2F8-ACA030CD04DE}" type="presOf" srcId="{9600F531-FD7B-43E0-8C23-A8FA541E60B6}" destId="{065DA235-EE17-426D-960D-E0651BDE9546}" srcOrd="0" destOrd="0" presId="urn:microsoft.com/office/officeart/2005/8/layout/chevron2"/>
    <dgm:cxn modelId="{5FFED3A1-5107-44CD-87AC-C5D35477A363}" srcId="{9600F531-FD7B-43E0-8C23-A8FA541E60B6}" destId="{CF471340-2AB0-4282-80D2-B52A364C8244}" srcOrd="1" destOrd="0" parTransId="{747B99DA-20ED-4A58-AD6C-4AA839D158DB}" sibTransId="{15B8E8DD-762D-4281-A44F-9A8395BC6AF9}"/>
    <dgm:cxn modelId="{684939E4-8C45-4AFF-AFB8-487E7217D26F}" type="presOf" srcId="{8C0A5038-0E50-49F7-BC0F-DF8538DD1CB9}" destId="{3F9EB8B7-4F11-479D-8A15-B3CD6ADE3960}" srcOrd="0" destOrd="0" presId="urn:microsoft.com/office/officeart/2005/8/layout/chevron2"/>
    <dgm:cxn modelId="{2F75BA6A-BCDC-411D-9876-2116561BB513}" type="presOf" srcId="{56E483B7-07C7-402F-8A18-E6BBB08501CF}" destId="{1CA5B0A5-2032-493E-A80A-28BFDE52136C}" srcOrd="0" destOrd="0" presId="urn:microsoft.com/office/officeart/2005/8/layout/chevron2"/>
    <dgm:cxn modelId="{D71B3031-70C4-4C93-AC5F-BBF1E899FD00}" srcId="{CF471340-2AB0-4282-80D2-B52A364C8244}" destId="{872C0A37-FB0F-4431-82E7-E5DD7D8CDBA7}" srcOrd="0" destOrd="0" parTransId="{F655D3DC-98FC-4BAA-9F83-DB9D4801D25E}" sibTransId="{25E9C8DA-DD8B-4914-B123-1F9EA20DD88E}"/>
    <dgm:cxn modelId="{C46C3736-93C9-4D82-8C74-05C694DCCAEC}" type="presOf" srcId="{CF471340-2AB0-4282-80D2-B52A364C8244}" destId="{05D74051-BF36-4CB0-BBF0-24BC1DF1A715}" srcOrd="0" destOrd="0" presId="urn:microsoft.com/office/officeart/2005/8/layout/chevron2"/>
    <dgm:cxn modelId="{20BD05D5-1295-4494-9795-0E3540CA616B}" srcId="{8C0A5038-0E50-49F7-BC0F-DF8538DD1CB9}" destId="{34CC6EFF-2750-4964-8E71-AFB2F0A8766D}" srcOrd="0" destOrd="0" parTransId="{3BCB7448-E3A6-4437-BCE1-B0D44432254A}" sibTransId="{5DB5CF66-40F8-47A8-A6AE-940A3AF9B2F8}"/>
    <dgm:cxn modelId="{8A6EA6DB-9CF9-4E03-B8C1-85579B2CC2DE}" type="presOf" srcId="{FD9F2516-6C43-4564-B983-8ADB9B353DA6}" destId="{8B460F40-DAB0-453D-A2C4-C3F6D89CA485}" srcOrd="0" destOrd="0" presId="urn:microsoft.com/office/officeart/2005/8/layout/chevron2"/>
    <dgm:cxn modelId="{8065EC7A-0117-470C-B60B-040A93F1252E}" type="presOf" srcId="{704BC2BE-42B2-4B0A-9091-ED8E3D127688}" destId="{E5EC8BD9-023C-41E0-873F-A15360A341AE}" srcOrd="0" destOrd="0" presId="urn:microsoft.com/office/officeart/2005/8/layout/chevron2"/>
    <dgm:cxn modelId="{78C83376-8CEF-4AB2-B2A0-34C9B15E9FF3}" type="presParOf" srcId="{065DA235-EE17-426D-960D-E0651BDE9546}" destId="{6B895DA4-299E-49A6-9569-A17D67A487E3}" srcOrd="0" destOrd="0" presId="urn:microsoft.com/office/officeart/2005/8/layout/chevron2"/>
    <dgm:cxn modelId="{CAAB0E9F-DBA7-4A69-8D51-3C5E7589B2FF}" type="presParOf" srcId="{6B895DA4-299E-49A6-9569-A17D67A487E3}" destId="{8B460F40-DAB0-453D-A2C4-C3F6D89CA485}" srcOrd="0" destOrd="0" presId="urn:microsoft.com/office/officeart/2005/8/layout/chevron2"/>
    <dgm:cxn modelId="{73485854-C59B-4F97-A9CA-27A947A920B3}" type="presParOf" srcId="{6B895DA4-299E-49A6-9569-A17D67A487E3}" destId="{1CA5B0A5-2032-493E-A80A-28BFDE52136C}" srcOrd="1" destOrd="0" presId="urn:microsoft.com/office/officeart/2005/8/layout/chevron2"/>
    <dgm:cxn modelId="{A6E5530D-217A-465D-A55D-974D69AA5FF4}" type="presParOf" srcId="{065DA235-EE17-426D-960D-E0651BDE9546}" destId="{A53D5A16-A68F-477A-9B0E-B50E7C1D40B0}" srcOrd="1" destOrd="0" presId="urn:microsoft.com/office/officeart/2005/8/layout/chevron2"/>
    <dgm:cxn modelId="{B65910E8-B4BF-4282-9DCE-F4E8E148AB30}" type="presParOf" srcId="{065DA235-EE17-426D-960D-E0651BDE9546}" destId="{1F83F583-8EE9-4FCD-9FA0-7D8EDA88615B}" srcOrd="2" destOrd="0" presId="urn:microsoft.com/office/officeart/2005/8/layout/chevron2"/>
    <dgm:cxn modelId="{A40703B6-B17C-455C-BE2E-2A4D20FFEA08}" type="presParOf" srcId="{1F83F583-8EE9-4FCD-9FA0-7D8EDA88615B}" destId="{05D74051-BF36-4CB0-BBF0-24BC1DF1A715}" srcOrd="0" destOrd="0" presId="urn:microsoft.com/office/officeart/2005/8/layout/chevron2"/>
    <dgm:cxn modelId="{AFADFED5-4FD7-4DD7-AA23-F51502DA8AD0}" type="presParOf" srcId="{1F83F583-8EE9-4FCD-9FA0-7D8EDA88615B}" destId="{74DC3975-3536-4222-9D92-69C1A8A0053C}" srcOrd="1" destOrd="0" presId="urn:microsoft.com/office/officeart/2005/8/layout/chevron2"/>
    <dgm:cxn modelId="{1EB45CEC-F771-49A3-A0E6-D5B8F3818CD0}" type="presParOf" srcId="{065DA235-EE17-426D-960D-E0651BDE9546}" destId="{EAF52045-5673-4DF4-877B-522F49A3001C}" srcOrd="3" destOrd="0" presId="urn:microsoft.com/office/officeart/2005/8/layout/chevron2"/>
    <dgm:cxn modelId="{D19ADE0E-0FEE-4D8C-AE22-47BDBEEA3EB9}" type="presParOf" srcId="{065DA235-EE17-426D-960D-E0651BDE9546}" destId="{0D8E8E0A-A4C3-462F-939D-B349482DF3BD}" srcOrd="4" destOrd="0" presId="urn:microsoft.com/office/officeart/2005/8/layout/chevron2"/>
    <dgm:cxn modelId="{4602F4AA-1099-4D27-8DF7-DAD40C66D3D9}" type="presParOf" srcId="{0D8E8E0A-A4C3-462F-939D-B349482DF3BD}" destId="{3F9EB8B7-4F11-479D-8A15-B3CD6ADE3960}" srcOrd="0" destOrd="0" presId="urn:microsoft.com/office/officeart/2005/8/layout/chevron2"/>
    <dgm:cxn modelId="{A4408C03-2C5E-46EC-981A-B3761DB2E911}" type="presParOf" srcId="{0D8E8E0A-A4C3-462F-939D-B349482DF3BD}" destId="{C68DEF6A-0466-4C69-9017-737D8655CB8E}" srcOrd="1" destOrd="0" presId="urn:microsoft.com/office/officeart/2005/8/layout/chevron2"/>
    <dgm:cxn modelId="{B77E9979-8246-4A41-B6C3-FA4A0989965A}" type="presParOf" srcId="{065DA235-EE17-426D-960D-E0651BDE9546}" destId="{2C56311C-5DD9-40B8-B5F8-08DCFD0DC58E}" srcOrd="5" destOrd="0" presId="urn:microsoft.com/office/officeart/2005/8/layout/chevron2"/>
    <dgm:cxn modelId="{4B45A88C-C69C-4115-A800-47A4CB6959FE}" type="presParOf" srcId="{065DA235-EE17-426D-960D-E0651BDE9546}" destId="{384886CD-8361-4225-BC73-17D4B6D45015}" srcOrd="6" destOrd="0" presId="urn:microsoft.com/office/officeart/2005/8/layout/chevron2"/>
    <dgm:cxn modelId="{FB3A144C-68D6-4BF3-B6F2-2AE05BDAEC36}" type="presParOf" srcId="{384886CD-8361-4225-BC73-17D4B6D45015}" destId="{9FA321EC-FCD7-41A0-BC13-90691B8576A0}" srcOrd="0" destOrd="0" presId="urn:microsoft.com/office/officeart/2005/8/layout/chevron2"/>
    <dgm:cxn modelId="{92A0838E-B541-4262-AD58-AEDC721419CF}" type="presParOf" srcId="{384886CD-8361-4225-BC73-17D4B6D45015}" destId="{E5EC8BD9-023C-41E0-873F-A15360A341A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3FEF41A-40B8-47A9-A5A3-2F3FCA2E55EA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AC3FCB04-9A2D-468C-9917-CD4DFAE57BDD}">
      <dgm:prSet phldrT="[Текст]"/>
      <dgm:spPr/>
      <dgm:t>
        <a:bodyPr/>
        <a:lstStyle/>
        <a:p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Работа персонала</a:t>
          </a:r>
          <a:endParaRPr lang="ru-RU" b="1" dirty="0">
            <a:solidFill>
              <a:schemeClr val="accent1">
                <a:lumMod val="50000"/>
              </a:schemeClr>
            </a:solidFill>
          </a:endParaRPr>
        </a:p>
      </dgm:t>
    </dgm:pt>
    <dgm:pt modelId="{C22452C5-AE7C-4BFB-86CC-6764881BE85D}" type="parTrans" cxnId="{05DDA162-0326-4660-818B-04E078B4D218}">
      <dgm:prSet/>
      <dgm:spPr/>
      <dgm:t>
        <a:bodyPr/>
        <a:lstStyle/>
        <a:p>
          <a:endParaRPr lang="ru-RU"/>
        </a:p>
      </dgm:t>
    </dgm:pt>
    <dgm:pt modelId="{6963DB52-4691-4AA1-8784-EBCA5A7C13F1}" type="sibTrans" cxnId="{05DDA162-0326-4660-818B-04E078B4D218}">
      <dgm:prSet/>
      <dgm:spPr/>
      <dgm:t>
        <a:bodyPr/>
        <a:lstStyle/>
        <a:p>
          <a:endParaRPr lang="ru-RU"/>
        </a:p>
      </dgm:t>
    </dgm:pt>
    <dgm:pt modelId="{7BAFFB18-4A88-44EE-B554-C550A4EDAC67}">
      <dgm:prSet phldrT="[Текст]" custT="1"/>
      <dgm:spPr/>
      <dgm:t>
        <a:bodyPr/>
        <a:lstStyle/>
        <a:p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Регистратура с 7.30 до 18.00</a:t>
          </a:r>
          <a:endParaRPr lang="ru-RU" sz="1400" b="1" dirty="0">
            <a:solidFill>
              <a:schemeClr val="accent1">
                <a:lumMod val="50000"/>
              </a:schemeClr>
            </a:solidFill>
          </a:endParaRPr>
        </a:p>
      </dgm:t>
    </dgm:pt>
    <dgm:pt modelId="{8957140D-7453-4162-A336-A4134BBE688E}" type="parTrans" cxnId="{ED9F4E8B-B99A-41CA-8ADC-76927E18A3EA}">
      <dgm:prSet/>
      <dgm:spPr/>
      <dgm:t>
        <a:bodyPr/>
        <a:lstStyle/>
        <a:p>
          <a:endParaRPr lang="ru-RU"/>
        </a:p>
      </dgm:t>
    </dgm:pt>
    <dgm:pt modelId="{66E29EBF-F47B-4994-B29A-8D48968261E1}" type="sibTrans" cxnId="{ED9F4E8B-B99A-41CA-8ADC-76927E18A3EA}">
      <dgm:prSet/>
      <dgm:spPr/>
      <dgm:t>
        <a:bodyPr/>
        <a:lstStyle/>
        <a:p>
          <a:endParaRPr lang="ru-RU"/>
        </a:p>
      </dgm:t>
    </dgm:pt>
    <dgm:pt modelId="{72A0A57C-9FF4-451B-83E0-6A06416BC7AA}">
      <dgm:prSet phldrT="[Текст]" custT="1"/>
      <dgm:spPr/>
      <dgm:t>
        <a:bodyPr/>
        <a:lstStyle/>
        <a:p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Запись на прием к врачам при обращении в регистратуру (лично, по телефону), через </a:t>
          </a:r>
          <a:r>
            <a:rPr lang="ru-RU" sz="1400" b="1" dirty="0" err="1" smtClean="0">
              <a:solidFill>
                <a:schemeClr val="accent1">
                  <a:lumMod val="50000"/>
                </a:schemeClr>
              </a:solidFill>
            </a:rPr>
            <a:t>Инфомат</a:t>
          </a:r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, посредством сети Интернет</a:t>
          </a:r>
          <a:endParaRPr lang="ru-RU" sz="1400" b="1" dirty="0">
            <a:solidFill>
              <a:schemeClr val="accent1">
                <a:lumMod val="50000"/>
              </a:schemeClr>
            </a:solidFill>
          </a:endParaRPr>
        </a:p>
      </dgm:t>
    </dgm:pt>
    <dgm:pt modelId="{29664345-BA21-430D-B0FF-D01D2EE9A320}" type="parTrans" cxnId="{337656BE-2F7F-468B-AB69-327EB9963DB5}">
      <dgm:prSet/>
      <dgm:spPr/>
      <dgm:t>
        <a:bodyPr/>
        <a:lstStyle/>
        <a:p>
          <a:endParaRPr lang="ru-RU"/>
        </a:p>
      </dgm:t>
    </dgm:pt>
    <dgm:pt modelId="{2477AFF3-3BD5-49ED-AA76-247B4E4C5810}" type="sibTrans" cxnId="{337656BE-2F7F-468B-AB69-327EB9963DB5}">
      <dgm:prSet/>
      <dgm:spPr/>
      <dgm:t>
        <a:bodyPr/>
        <a:lstStyle/>
        <a:p>
          <a:endParaRPr lang="ru-RU"/>
        </a:p>
      </dgm:t>
    </dgm:pt>
    <dgm:pt modelId="{D9FEE9F4-516B-4B09-8540-281E754E9A9D}">
      <dgm:prSet phldrT="[Текст]"/>
      <dgm:spPr/>
      <dgm:t>
        <a:bodyPr/>
        <a:lstStyle/>
        <a:p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Капитальные и текущие ремонты помещений</a:t>
          </a:r>
          <a:endParaRPr lang="ru-RU" b="1" dirty="0">
            <a:solidFill>
              <a:schemeClr val="accent1">
                <a:lumMod val="50000"/>
              </a:schemeClr>
            </a:solidFill>
          </a:endParaRPr>
        </a:p>
      </dgm:t>
    </dgm:pt>
    <dgm:pt modelId="{C23E4EF9-9DE3-40B0-AF2A-3CBA6A5C9F60}" type="parTrans" cxnId="{42AA3E8F-4356-4D56-821F-A263896763A5}">
      <dgm:prSet/>
      <dgm:spPr/>
      <dgm:t>
        <a:bodyPr/>
        <a:lstStyle/>
        <a:p>
          <a:endParaRPr lang="ru-RU"/>
        </a:p>
      </dgm:t>
    </dgm:pt>
    <dgm:pt modelId="{E818A0CB-83C2-454A-A30F-91F201577814}" type="sibTrans" cxnId="{42AA3E8F-4356-4D56-821F-A263896763A5}">
      <dgm:prSet/>
      <dgm:spPr/>
      <dgm:t>
        <a:bodyPr/>
        <a:lstStyle/>
        <a:p>
          <a:endParaRPr lang="ru-RU"/>
        </a:p>
      </dgm:t>
    </dgm:pt>
    <dgm:pt modelId="{931F8484-BBE9-4E66-B763-8FFFF6B8D4CB}">
      <dgm:prSet phldrT="[Текст]" custT="1"/>
      <dgm:spPr/>
      <dgm:t>
        <a:bodyPr/>
        <a:lstStyle/>
        <a:p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Текущий ремонт поликлиники, отделений: за счет собственных средств – 5,2 млн. руб., за счет спонсорских средств –1,4 млн. руб. в поликлинике г. Усть-Кута</a:t>
          </a:r>
          <a:endParaRPr lang="ru-RU" sz="1400" b="1" dirty="0">
            <a:solidFill>
              <a:schemeClr val="accent1">
                <a:lumMod val="50000"/>
              </a:schemeClr>
            </a:solidFill>
          </a:endParaRPr>
        </a:p>
      </dgm:t>
    </dgm:pt>
    <dgm:pt modelId="{E3257AB9-1176-495C-98F8-2A395E2AF9B1}" type="parTrans" cxnId="{788C9F3B-64D2-4A86-9408-4A6A584F32B2}">
      <dgm:prSet/>
      <dgm:spPr/>
      <dgm:t>
        <a:bodyPr/>
        <a:lstStyle/>
        <a:p>
          <a:endParaRPr lang="ru-RU"/>
        </a:p>
      </dgm:t>
    </dgm:pt>
    <dgm:pt modelId="{CD6887B9-AE10-489C-8B27-AAE75A590168}" type="sibTrans" cxnId="{788C9F3B-64D2-4A86-9408-4A6A584F32B2}">
      <dgm:prSet/>
      <dgm:spPr/>
      <dgm:t>
        <a:bodyPr/>
        <a:lstStyle/>
        <a:p>
          <a:endParaRPr lang="ru-RU"/>
        </a:p>
      </dgm:t>
    </dgm:pt>
    <dgm:pt modelId="{EEEAE95E-943B-4664-95D5-07A5F70159E6}">
      <dgm:prSet phldrT="[Текст]"/>
      <dgm:spPr/>
      <dgm:t>
        <a:bodyPr/>
        <a:lstStyle/>
        <a:p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Приобретение оборудования и медикаментов</a:t>
          </a:r>
          <a:endParaRPr lang="ru-RU" b="1" dirty="0">
            <a:solidFill>
              <a:schemeClr val="accent1">
                <a:lumMod val="50000"/>
              </a:schemeClr>
            </a:solidFill>
          </a:endParaRPr>
        </a:p>
      </dgm:t>
    </dgm:pt>
    <dgm:pt modelId="{D1794822-84A6-4477-A3C0-25CF9C441ED9}" type="parTrans" cxnId="{A0CB738F-6CF9-4E2F-ABE1-896263724AC1}">
      <dgm:prSet/>
      <dgm:spPr/>
      <dgm:t>
        <a:bodyPr/>
        <a:lstStyle/>
        <a:p>
          <a:endParaRPr lang="ru-RU"/>
        </a:p>
      </dgm:t>
    </dgm:pt>
    <dgm:pt modelId="{3BBAD7E0-25F2-4BF8-A4E9-5D10155AE8B6}" type="sibTrans" cxnId="{A0CB738F-6CF9-4E2F-ABE1-896263724AC1}">
      <dgm:prSet/>
      <dgm:spPr/>
      <dgm:t>
        <a:bodyPr/>
        <a:lstStyle/>
        <a:p>
          <a:endParaRPr lang="ru-RU"/>
        </a:p>
      </dgm:t>
    </dgm:pt>
    <dgm:pt modelId="{CE591B9E-2A69-4ED8-80E1-095B458EE62E}">
      <dgm:prSet phldrT="[Текст]" custT="1"/>
      <dgm:spPr/>
      <dgm:t>
        <a:bodyPr/>
        <a:lstStyle/>
        <a:p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Оборудование на общую сумму 8,9 млн. руб.</a:t>
          </a:r>
          <a:endParaRPr lang="ru-RU" sz="1400" b="1" dirty="0">
            <a:solidFill>
              <a:schemeClr val="accent1">
                <a:lumMod val="50000"/>
              </a:schemeClr>
            </a:solidFill>
          </a:endParaRPr>
        </a:p>
      </dgm:t>
    </dgm:pt>
    <dgm:pt modelId="{5726FEF7-C31E-4DFB-BF09-BD3E5C0FEB66}" type="parTrans" cxnId="{E661A411-0DCE-4124-9BCA-2D13B664D003}">
      <dgm:prSet/>
      <dgm:spPr/>
      <dgm:t>
        <a:bodyPr/>
        <a:lstStyle/>
        <a:p>
          <a:endParaRPr lang="ru-RU"/>
        </a:p>
      </dgm:t>
    </dgm:pt>
    <dgm:pt modelId="{61A42BF2-0395-4D40-9D81-F74C5FDC1CC3}" type="sibTrans" cxnId="{E661A411-0DCE-4124-9BCA-2D13B664D003}">
      <dgm:prSet/>
      <dgm:spPr/>
      <dgm:t>
        <a:bodyPr/>
        <a:lstStyle/>
        <a:p>
          <a:endParaRPr lang="ru-RU"/>
        </a:p>
      </dgm:t>
    </dgm:pt>
    <dgm:pt modelId="{27381F69-98DB-4203-9407-E85123982782}">
      <dgm:prSet phldrT="[Текст]" custT="1"/>
      <dgm:spPr/>
      <dgm:t>
        <a:bodyPr/>
        <a:lstStyle/>
        <a:p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Организация выездных бригад по поселениям и в труднодоступные населенные пункты</a:t>
          </a:r>
          <a:endParaRPr lang="ru-RU" sz="1400" b="1" dirty="0">
            <a:solidFill>
              <a:schemeClr val="accent1">
                <a:lumMod val="50000"/>
              </a:schemeClr>
            </a:solidFill>
          </a:endParaRPr>
        </a:p>
      </dgm:t>
    </dgm:pt>
    <dgm:pt modelId="{EEFB3B90-2236-4783-9150-1B35617AB9E7}" type="parTrans" cxnId="{08B93468-7E02-4AED-B873-C58B0FBFFA17}">
      <dgm:prSet/>
      <dgm:spPr/>
      <dgm:t>
        <a:bodyPr/>
        <a:lstStyle/>
        <a:p>
          <a:endParaRPr lang="ru-RU"/>
        </a:p>
      </dgm:t>
    </dgm:pt>
    <dgm:pt modelId="{1F681C00-FF45-46E9-8825-7D82985C0291}" type="sibTrans" cxnId="{08B93468-7E02-4AED-B873-C58B0FBFFA17}">
      <dgm:prSet/>
      <dgm:spPr/>
      <dgm:t>
        <a:bodyPr/>
        <a:lstStyle/>
        <a:p>
          <a:endParaRPr lang="ru-RU"/>
        </a:p>
      </dgm:t>
    </dgm:pt>
    <dgm:pt modelId="{EEF17D42-5C19-4B31-966C-DDC1301BA351}">
      <dgm:prSet phldrT="[Текст]" custT="1"/>
      <dgm:spPr/>
      <dgm:t>
        <a:bodyPr/>
        <a:lstStyle/>
        <a:p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Капитальный ремонт: за счет собственных средств (платные услуги) – 863,4 тыс. руб., за счет спонсорских средств 2,0 млн. руб. в Марковской участковой больнице</a:t>
          </a:r>
          <a:endParaRPr lang="ru-RU" sz="1400" b="1" dirty="0">
            <a:solidFill>
              <a:schemeClr val="accent1">
                <a:lumMod val="50000"/>
              </a:schemeClr>
            </a:solidFill>
          </a:endParaRPr>
        </a:p>
      </dgm:t>
    </dgm:pt>
    <dgm:pt modelId="{57C56823-3307-416A-89D2-01FA15693056}" type="parTrans" cxnId="{FA1A90A3-1105-415E-94B7-8D823D14522F}">
      <dgm:prSet/>
      <dgm:spPr/>
      <dgm:t>
        <a:bodyPr/>
        <a:lstStyle/>
        <a:p>
          <a:endParaRPr lang="ru-RU"/>
        </a:p>
      </dgm:t>
    </dgm:pt>
    <dgm:pt modelId="{4FB1D4FE-55E8-4669-8FBA-8EB7A1C0CFCE}" type="sibTrans" cxnId="{FA1A90A3-1105-415E-94B7-8D823D14522F}">
      <dgm:prSet/>
      <dgm:spPr/>
      <dgm:t>
        <a:bodyPr/>
        <a:lstStyle/>
        <a:p>
          <a:endParaRPr lang="ru-RU"/>
        </a:p>
      </dgm:t>
    </dgm:pt>
    <dgm:pt modelId="{15D9462E-BE08-4E40-991E-1A4A1D19ADDB}">
      <dgm:prSet phldrT="[Текст]" custT="1"/>
      <dgm:spPr/>
      <dgm:t>
        <a:bodyPr/>
        <a:lstStyle/>
        <a:p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Получен безвозмездно автомобиль скорой помощи за счет областного бюджета стоимостью 1,2 млн. руб.</a:t>
          </a:r>
          <a:endParaRPr lang="ru-RU" sz="1400" b="1" dirty="0">
            <a:solidFill>
              <a:schemeClr val="accent1">
                <a:lumMod val="50000"/>
              </a:schemeClr>
            </a:solidFill>
          </a:endParaRPr>
        </a:p>
      </dgm:t>
    </dgm:pt>
    <dgm:pt modelId="{2353FB5C-30F6-47C8-8137-464669D59EE1}" type="parTrans" cxnId="{9A7506D8-5460-4AA6-B240-651DF672E437}">
      <dgm:prSet/>
      <dgm:spPr/>
      <dgm:t>
        <a:bodyPr/>
        <a:lstStyle/>
        <a:p>
          <a:endParaRPr lang="ru-RU"/>
        </a:p>
      </dgm:t>
    </dgm:pt>
    <dgm:pt modelId="{CF7EC715-058D-4050-973A-5094D01D453F}" type="sibTrans" cxnId="{9A7506D8-5460-4AA6-B240-651DF672E437}">
      <dgm:prSet/>
      <dgm:spPr/>
      <dgm:t>
        <a:bodyPr/>
        <a:lstStyle/>
        <a:p>
          <a:endParaRPr lang="ru-RU"/>
        </a:p>
      </dgm:t>
    </dgm:pt>
    <dgm:pt modelId="{A0AFDD70-0163-410F-A698-246A30C79BCA}">
      <dgm:prSet phldrT="[Текст]" custT="1"/>
      <dgm:spPr/>
      <dgm:t>
        <a:bodyPr/>
        <a:lstStyle/>
        <a:p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Приобретен за счет спонсорских средств автомобиль для амбулатории п. Звездный стоимостью 700,0 тыс. руб.</a:t>
          </a:r>
          <a:endParaRPr lang="ru-RU" sz="1400" b="1" dirty="0">
            <a:solidFill>
              <a:schemeClr val="accent1">
                <a:lumMod val="50000"/>
              </a:schemeClr>
            </a:solidFill>
          </a:endParaRPr>
        </a:p>
      </dgm:t>
    </dgm:pt>
    <dgm:pt modelId="{05F5DF3C-ACBE-4362-AC71-4AD2FAAE7F85}" type="parTrans" cxnId="{9E1D0164-8476-4618-BEEF-1C39624EFC2B}">
      <dgm:prSet/>
      <dgm:spPr/>
      <dgm:t>
        <a:bodyPr/>
        <a:lstStyle/>
        <a:p>
          <a:endParaRPr lang="ru-RU"/>
        </a:p>
      </dgm:t>
    </dgm:pt>
    <dgm:pt modelId="{C348CAC5-7060-4E12-8014-8177B3D4FBAA}" type="sibTrans" cxnId="{9E1D0164-8476-4618-BEEF-1C39624EFC2B}">
      <dgm:prSet/>
      <dgm:spPr/>
      <dgm:t>
        <a:bodyPr/>
        <a:lstStyle/>
        <a:p>
          <a:endParaRPr lang="ru-RU"/>
        </a:p>
      </dgm:t>
    </dgm:pt>
    <dgm:pt modelId="{79520219-6960-4C43-9CE8-79BA9334FD09}" type="pres">
      <dgm:prSet presAssocID="{A3FEF41A-40B8-47A9-A5A3-2F3FCA2E55EA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ru-RU"/>
        </a:p>
      </dgm:t>
    </dgm:pt>
    <dgm:pt modelId="{7B286E2C-4991-465B-A143-14C1EB9FB5AD}" type="pres">
      <dgm:prSet presAssocID="{AC3FCB04-9A2D-468C-9917-CD4DFAE57BDD}" presName="root" presStyleCnt="0">
        <dgm:presLayoutVars>
          <dgm:chMax/>
          <dgm:chPref/>
        </dgm:presLayoutVars>
      </dgm:prSet>
      <dgm:spPr/>
    </dgm:pt>
    <dgm:pt modelId="{AC83C6B6-5E05-491D-B5B6-3919C4501290}" type="pres">
      <dgm:prSet presAssocID="{AC3FCB04-9A2D-468C-9917-CD4DFAE57BDD}" presName="rootComposite" presStyleCnt="0">
        <dgm:presLayoutVars/>
      </dgm:prSet>
      <dgm:spPr/>
    </dgm:pt>
    <dgm:pt modelId="{1BCD1BD3-BF86-4C72-AC5D-F27B386EF7C6}" type="pres">
      <dgm:prSet presAssocID="{AC3FCB04-9A2D-468C-9917-CD4DFAE57BDD}" presName="ParentAccent" presStyleLbl="alignNode1" presStyleIdx="0" presStyleCnt="3"/>
      <dgm:spPr/>
    </dgm:pt>
    <dgm:pt modelId="{50344EAB-D577-4156-B75E-AB1398DB9151}" type="pres">
      <dgm:prSet presAssocID="{AC3FCB04-9A2D-468C-9917-CD4DFAE57BDD}" presName="ParentSmallAccent" presStyleLbl="fgAcc1" presStyleIdx="0" presStyleCnt="3"/>
      <dgm:spPr/>
    </dgm:pt>
    <dgm:pt modelId="{2DEBF661-A387-474E-A0EB-7E592113D37C}" type="pres">
      <dgm:prSet presAssocID="{AC3FCB04-9A2D-468C-9917-CD4DFAE57BDD}" presName="Parent" presStyleLbl="revTx" presStyleIdx="0" presStyleCnt="11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43AA39C-3A93-4675-AC58-5E5AD81FD30A}" type="pres">
      <dgm:prSet presAssocID="{AC3FCB04-9A2D-468C-9917-CD4DFAE57BDD}" presName="childShape" presStyleCnt="0">
        <dgm:presLayoutVars>
          <dgm:chMax val="0"/>
          <dgm:chPref val="0"/>
        </dgm:presLayoutVars>
      </dgm:prSet>
      <dgm:spPr/>
    </dgm:pt>
    <dgm:pt modelId="{58055B6D-A9FB-4EB2-A23E-A4292D38B69C}" type="pres">
      <dgm:prSet presAssocID="{7BAFFB18-4A88-44EE-B554-C550A4EDAC67}" presName="childComposite" presStyleCnt="0">
        <dgm:presLayoutVars>
          <dgm:chMax val="0"/>
          <dgm:chPref val="0"/>
        </dgm:presLayoutVars>
      </dgm:prSet>
      <dgm:spPr/>
    </dgm:pt>
    <dgm:pt modelId="{15A936B1-0B45-485D-8ACC-D83DAE7BDA7E}" type="pres">
      <dgm:prSet presAssocID="{7BAFFB18-4A88-44EE-B554-C550A4EDAC67}" presName="ChildAccent" presStyleLbl="solidFgAcc1" presStyleIdx="0" presStyleCnt="8" custLinFactNeighborX="5306" custLinFactNeighborY="-7428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D4B6CD01-EF9E-485E-B128-C7A3571A60FE}" type="pres">
      <dgm:prSet presAssocID="{7BAFFB18-4A88-44EE-B554-C550A4EDAC67}" presName="Child" presStyleLbl="revTx" presStyleIdx="1" presStyleCnt="11" custLinFactNeighborX="419" custLinFactNeighborY="-3905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D2067F4-5AEC-497B-80D4-E2F27FB4ACE9}" type="pres">
      <dgm:prSet presAssocID="{72A0A57C-9FF4-451B-83E0-6A06416BC7AA}" presName="childComposite" presStyleCnt="0">
        <dgm:presLayoutVars>
          <dgm:chMax val="0"/>
          <dgm:chPref val="0"/>
        </dgm:presLayoutVars>
      </dgm:prSet>
      <dgm:spPr/>
    </dgm:pt>
    <dgm:pt modelId="{0E7E3548-C96A-4874-92A7-7BD7BED4A5F1}" type="pres">
      <dgm:prSet presAssocID="{72A0A57C-9FF4-451B-83E0-6A06416BC7AA}" presName="ChildAccent" presStyleLbl="solidFgAcc1" presStyleIdx="1" presStyleCnt="8" custLinFactY="-37958" custLinFactNeighborX="-6303" custLinFactNeighborY="-10000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392A2EAB-43DF-4E89-875C-903ACAD3CCD6}" type="pres">
      <dgm:prSet presAssocID="{72A0A57C-9FF4-451B-83E0-6A06416BC7AA}" presName="Child" presStyleLbl="revTx" presStyleIdx="2" presStyleCnt="11" custLinFactNeighborX="1257" custLinFactNeighborY="-3186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D366AA5-284E-4AFF-9960-4E59506332F3}" type="pres">
      <dgm:prSet presAssocID="{27381F69-98DB-4203-9407-E85123982782}" presName="childComposite" presStyleCnt="0">
        <dgm:presLayoutVars>
          <dgm:chMax val="0"/>
          <dgm:chPref val="0"/>
        </dgm:presLayoutVars>
      </dgm:prSet>
      <dgm:spPr/>
    </dgm:pt>
    <dgm:pt modelId="{5441E725-4FAE-48AE-B22B-ED0050115CEA}" type="pres">
      <dgm:prSet presAssocID="{27381F69-98DB-4203-9407-E85123982782}" presName="ChildAccent" presStyleLbl="solidFgAcc1" presStyleIdx="2" presStyleCnt="8" custLinFactNeighborX="10612" custLinFactNeighborY="-7959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A7B996AF-5BD3-40A2-953A-D33E34176276}" type="pres">
      <dgm:prSet presAssocID="{27381F69-98DB-4203-9407-E85123982782}" presName="Child" presStyleLbl="revTx" presStyleIdx="3" presStyleCnt="11" custLinFactNeighborX="0" custLinFactNeighborY="-1531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04636F5-05E5-49B4-9BF7-E553BA992DEC}" type="pres">
      <dgm:prSet presAssocID="{D9FEE9F4-516B-4B09-8540-281E754E9A9D}" presName="root" presStyleCnt="0">
        <dgm:presLayoutVars>
          <dgm:chMax/>
          <dgm:chPref/>
        </dgm:presLayoutVars>
      </dgm:prSet>
      <dgm:spPr/>
    </dgm:pt>
    <dgm:pt modelId="{E841BE45-F382-436F-AD5B-3317FCAB64CC}" type="pres">
      <dgm:prSet presAssocID="{D9FEE9F4-516B-4B09-8540-281E754E9A9D}" presName="rootComposite" presStyleCnt="0">
        <dgm:presLayoutVars/>
      </dgm:prSet>
      <dgm:spPr/>
    </dgm:pt>
    <dgm:pt modelId="{566EC8F9-1AF8-46AE-925E-251A06B5757C}" type="pres">
      <dgm:prSet presAssocID="{D9FEE9F4-516B-4B09-8540-281E754E9A9D}" presName="ParentAccent" presStyleLbl="alignNode1" presStyleIdx="1" presStyleCnt="3"/>
      <dgm:spPr>
        <a:solidFill>
          <a:srgbClr val="00B0F0"/>
        </a:solidFill>
      </dgm:spPr>
      <dgm:t>
        <a:bodyPr/>
        <a:lstStyle/>
        <a:p>
          <a:endParaRPr lang="ru-RU"/>
        </a:p>
      </dgm:t>
    </dgm:pt>
    <dgm:pt modelId="{71E94D30-0858-4A87-ABB3-ECBF275B7D23}" type="pres">
      <dgm:prSet presAssocID="{D9FEE9F4-516B-4B09-8540-281E754E9A9D}" presName="ParentSmallAccent" presStyleLbl="fgAcc1" presStyleIdx="1" presStyleCnt="3"/>
      <dgm:spPr/>
    </dgm:pt>
    <dgm:pt modelId="{5CB9CA04-4822-4EB9-955D-E43E8BAE6785}" type="pres">
      <dgm:prSet presAssocID="{D9FEE9F4-516B-4B09-8540-281E754E9A9D}" presName="Parent" presStyleLbl="revTx" presStyleIdx="4" presStyleCnt="11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7CE26D7-7140-473F-A827-007425B39543}" type="pres">
      <dgm:prSet presAssocID="{D9FEE9F4-516B-4B09-8540-281E754E9A9D}" presName="childShape" presStyleCnt="0">
        <dgm:presLayoutVars>
          <dgm:chMax val="0"/>
          <dgm:chPref val="0"/>
        </dgm:presLayoutVars>
      </dgm:prSet>
      <dgm:spPr/>
    </dgm:pt>
    <dgm:pt modelId="{45F92C1B-10A1-4074-B9C9-FBA7CB4E8BFE}" type="pres">
      <dgm:prSet presAssocID="{EEF17D42-5C19-4B31-966C-DDC1301BA351}" presName="childComposite" presStyleCnt="0">
        <dgm:presLayoutVars>
          <dgm:chMax val="0"/>
          <dgm:chPref val="0"/>
        </dgm:presLayoutVars>
      </dgm:prSet>
      <dgm:spPr/>
    </dgm:pt>
    <dgm:pt modelId="{5F12F5B3-A74E-40B4-A09A-679391A26F09}" type="pres">
      <dgm:prSet presAssocID="{EEF17D42-5C19-4B31-966C-DDC1301BA351}" presName="ChildAccent" presStyleLbl="solidFgAcc1" presStyleIdx="3" presStyleCnt="8" custLinFactNeighborX="5306" custLinFactNeighborY="-8489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15AF3650-B51F-433C-B7D6-2DD63A1C7A6A}" type="pres">
      <dgm:prSet presAssocID="{EEF17D42-5C19-4B31-966C-DDC1301BA351}" presName="Child" presStyleLbl="revTx" presStyleIdx="5" presStyleCnt="11" custLinFactNeighborX="419" custLinFactNeighborY="1365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DF36707-D003-4011-ADF2-14CE1EA7E9B5}" type="pres">
      <dgm:prSet presAssocID="{931F8484-BBE9-4E66-B763-8FFFF6B8D4CB}" presName="childComposite" presStyleCnt="0">
        <dgm:presLayoutVars>
          <dgm:chMax val="0"/>
          <dgm:chPref val="0"/>
        </dgm:presLayoutVars>
      </dgm:prSet>
      <dgm:spPr/>
    </dgm:pt>
    <dgm:pt modelId="{3B93E71C-FE6F-40E1-9535-D34899FB175F}" type="pres">
      <dgm:prSet presAssocID="{931F8484-BBE9-4E66-B763-8FFFF6B8D4CB}" presName="ChildAccent" presStyleLbl="solidFgAcc1" presStyleIdx="4" presStyleCnt="8" custLinFactNeighborX="-5306" custLinFactNeighborY="8489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74C94FFF-1FDB-416A-95D7-E0189F34D37C}" type="pres">
      <dgm:prSet presAssocID="{931F8484-BBE9-4E66-B763-8FFFF6B8D4CB}" presName="Child" presStyleLbl="revTx" presStyleIdx="6" presStyleCnt="11" custLinFactNeighborX="595" custLinFactNeighborY="7996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A9AC0EB-2542-4444-82E8-2B89DDB28922}" type="pres">
      <dgm:prSet presAssocID="{EEEAE95E-943B-4664-95D5-07A5F70159E6}" presName="root" presStyleCnt="0">
        <dgm:presLayoutVars>
          <dgm:chMax/>
          <dgm:chPref/>
        </dgm:presLayoutVars>
      </dgm:prSet>
      <dgm:spPr/>
    </dgm:pt>
    <dgm:pt modelId="{28DD9027-79B2-434F-9180-9C2CB50A004E}" type="pres">
      <dgm:prSet presAssocID="{EEEAE95E-943B-4664-95D5-07A5F70159E6}" presName="rootComposite" presStyleCnt="0">
        <dgm:presLayoutVars/>
      </dgm:prSet>
      <dgm:spPr/>
    </dgm:pt>
    <dgm:pt modelId="{B9C4C7B1-278B-49FF-9613-DE3596A1A73E}" type="pres">
      <dgm:prSet presAssocID="{EEEAE95E-943B-4664-95D5-07A5F70159E6}" presName="ParentAccent" presStyleLbl="alignNode1" presStyleIdx="2" presStyleCnt="3"/>
      <dgm:spPr>
        <a:solidFill>
          <a:srgbClr val="7030A0"/>
        </a:solidFill>
      </dgm:spPr>
      <dgm:t>
        <a:bodyPr/>
        <a:lstStyle/>
        <a:p>
          <a:endParaRPr lang="ru-RU"/>
        </a:p>
      </dgm:t>
    </dgm:pt>
    <dgm:pt modelId="{7341CBED-ED1C-4797-9624-E22BC40F50CE}" type="pres">
      <dgm:prSet presAssocID="{EEEAE95E-943B-4664-95D5-07A5F70159E6}" presName="ParentSmallAccent" presStyleLbl="fgAcc1" presStyleIdx="2" presStyleCnt="3"/>
      <dgm:spPr/>
    </dgm:pt>
    <dgm:pt modelId="{3726C9BD-2BAD-4349-9551-CAA09DCD4833}" type="pres">
      <dgm:prSet presAssocID="{EEEAE95E-943B-4664-95D5-07A5F70159E6}" presName="Parent" presStyleLbl="revTx" presStyleIdx="7" presStyleCnt="11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57FA0AA-0DB8-42E7-9306-73822CEFE460}" type="pres">
      <dgm:prSet presAssocID="{EEEAE95E-943B-4664-95D5-07A5F70159E6}" presName="childShape" presStyleCnt="0">
        <dgm:presLayoutVars>
          <dgm:chMax val="0"/>
          <dgm:chPref val="0"/>
        </dgm:presLayoutVars>
      </dgm:prSet>
      <dgm:spPr/>
    </dgm:pt>
    <dgm:pt modelId="{8CE2FA09-5C1B-47D7-AE8E-DD51D535D3F2}" type="pres">
      <dgm:prSet presAssocID="{CE591B9E-2A69-4ED8-80E1-095B458EE62E}" presName="childComposite" presStyleCnt="0">
        <dgm:presLayoutVars>
          <dgm:chMax val="0"/>
          <dgm:chPref val="0"/>
        </dgm:presLayoutVars>
      </dgm:prSet>
      <dgm:spPr/>
    </dgm:pt>
    <dgm:pt modelId="{2D972E64-7708-4F5A-9803-60A9FDB250D8}" type="pres">
      <dgm:prSet presAssocID="{CE591B9E-2A69-4ED8-80E1-095B458EE62E}" presName="ChildAccent" presStyleLbl="solidFgAcc1" presStyleIdx="5" presStyleCnt="8" custLinFactNeighborX="-13201" custLinFactNeighborY="-6367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F3564B9A-D7AA-4A40-B836-7EBB5AB823A6}" type="pres">
      <dgm:prSet presAssocID="{CE591B9E-2A69-4ED8-80E1-095B458EE62E}" presName="Child" presStyleLbl="revTx" presStyleIdx="8" presStyleCnt="11" custLinFactNeighborY="-2048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D732F81-EE59-4810-85A7-339CE31D4D28}" type="pres">
      <dgm:prSet presAssocID="{15D9462E-BE08-4E40-991E-1A4A1D19ADDB}" presName="childComposite" presStyleCnt="0">
        <dgm:presLayoutVars>
          <dgm:chMax val="0"/>
          <dgm:chPref val="0"/>
        </dgm:presLayoutVars>
      </dgm:prSet>
      <dgm:spPr/>
    </dgm:pt>
    <dgm:pt modelId="{91A23F4F-432E-4C22-B1CC-61F11EBF8D9D}" type="pres">
      <dgm:prSet presAssocID="{15D9462E-BE08-4E40-991E-1A4A1D19ADDB}" presName="ChildAccent" presStyleLbl="solidFgAcc1" presStyleIdx="6" presStyleCnt="8" custLinFactNeighborX="-13201" custLinFactNeighborY="-9020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B7AAD6E2-9172-4E39-B885-A88737C27B13}" type="pres">
      <dgm:prSet presAssocID="{15D9462E-BE08-4E40-991E-1A4A1D19ADDB}" presName="Child" presStyleLbl="revTx" presStyleIdx="9" presStyleCnt="11" custLinFactNeighborX="419" custLinFactNeighborY="-2276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B77BCE7-6A9B-4755-A18E-E7C0C9B00627}" type="pres">
      <dgm:prSet presAssocID="{A0AFDD70-0163-410F-A698-246A30C79BCA}" presName="childComposite" presStyleCnt="0">
        <dgm:presLayoutVars>
          <dgm:chMax val="0"/>
          <dgm:chPref val="0"/>
        </dgm:presLayoutVars>
      </dgm:prSet>
      <dgm:spPr/>
    </dgm:pt>
    <dgm:pt modelId="{2907B9E6-D99E-4E6C-9745-915E0A90352C}" type="pres">
      <dgm:prSet presAssocID="{A0AFDD70-0163-410F-A698-246A30C79BCA}" presName="ChildAccent" presStyleLbl="solidFgAcc1" presStyleIdx="7" presStyleCnt="8" custLinFactNeighborX="-13202" custLinFactNeighborY="-30090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4483338F-2AD0-46A1-AB70-447CA4F1B8E2}" type="pres">
      <dgm:prSet presAssocID="{A0AFDD70-0163-410F-A698-246A30C79BCA}" presName="Child" presStyleLbl="revTx" presStyleIdx="10" presStyleCnt="11" custLinFactNeighborX="79" custLinFactNeighborY="2279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788C9F3B-64D2-4A86-9408-4A6A584F32B2}" srcId="{D9FEE9F4-516B-4B09-8540-281E754E9A9D}" destId="{931F8484-BBE9-4E66-B763-8FFFF6B8D4CB}" srcOrd="1" destOrd="0" parTransId="{E3257AB9-1176-495C-98F8-2A395E2AF9B1}" sibTransId="{CD6887B9-AE10-489C-8B27-AAE75A590168}"/>
    <dgm:cxn modelId="{0199251D-57FF-4E0C-8869-A618C04FC323}" type="presOf" srcId="{15D9462E-BE08-4E40-991E-1A4A1D19ADDB}" destId="{B7AAD6E2-9172-4E39-B885-A88737C27B13}" srcOrd="0" destOrd="0" presId="urn:microsoft.com/office/officeart/2008/layout/SquareAccentList"/>
    <dgm:cxn modelId="{ADB160E5-FA2C-49A5-A091-958BF411692B}" type="presOf" srcId="{72A0A57C-9FF4-451B-83E0-6A06416BC7AA}" destId="{392A2EAB-43DF-4E89-875C-903ACAD3CCD6}" srcOrd="0" destOrd="0" presId="urn:microsoft.com/office/officeart/2008/layout/SquareAccentList"/>
    <dgm:cxn modelId="{05DDA162-0326-4660-818B-04E078B4D218}" srcId="{A3FEF41A-40B8-47A9-A5A3-2F3FCA2E55EA}" destId="{AC3FCB04-9A2D-468C-9917-CD4DFAE57BDD}" srcOrd="0" destOrd="0" parTransId="{C22452C5-AE7C-4BFB-86CC-6764881BE85D}" sibTransId="{6963DB52-4691-4AA1-8784-EBCA5A7C13F1}"/>
    <dgm:cxn modelId="{08B93468-7E02-4AED-B873-C58B0FBFFA17}" srcId="{AC3FCB04-9A2D-468C-9917-CD4DFAE57BDD}" destId="{27381F69-98DB-4203-9407-E85123982782}" srcOrd="2" destOrd="0" parTransId="{EEFB3B90-2236-4783-9150-1B35617AB9E7}" sibTransId="{1F681C00-FF45-46E9-8825-7D82985C0291}"/>
    <dgm:cxn modelId="{9E1D0164-8476-4618-BEEF-1C39624EFC2B}" srcId="{EEEAE95E-943B-4664-95D5-07A5F70159E6}" destId="{A0AFDD70-0163-410F-A698-246A30C79BCA}" srcOrd="2" destOrd="0" parTransId="{05F5DF3C-ACBE-4362-AC71-4AD2FAAE7F85}" sibTransId="{C348CAC5-7060-4E12-8014-8177B3D4FBAA}"/>
    <dgm:cxn modelId="{337656BE-2F7F-468B-AB69-327EB9963DB5}" srcId="{AC3FCB04-9A2D-468C-9917-CD4DFAE57BDD}" destId="{72A0A57C-9FF4-451B-83E0-6A06416BC7AA}" srcOrd="1" destOrd="0" parTransId="{29664345-BA21-430D-B0FF-D01D2EE9A320}" sibTransId="{2477AFF3-3BD5-49ED-AA76-247B4E4C5810}"/>
    <dgm:cxn modelId="{9A7506D8-5460-4AA6-B240-651DF672E437}" srcId="{EEEAE95E-943B-4664-95D5-07A5F70159E6}" destId="{15D9462E-BE08-4E40-991E-1A4A1D19ADDB}" srcOrd="1" destOrd="0" parTransId="{2353FB5C-30F6-47C8-8137-464669D59EE1}" sibTransId="{CF7EC715-058D-4050-973A-5094D01D453F}"/>
    <dgm:cxn modelId="{628CB72D-1645-4E82-B8B3-2EACB49EF92F}" type="presOf" srcId="{931F8484-BBE9-4E66-B763-8FFFF6B8D4CB}" destId="{74C94FFF-1FDB-416A-95D7-E0189F34D37C}" srcOrd="0" destOrd="0" presId="urn:microsoft.com/office/officeart/2008/layout/SquareAccentList"/>
    <dgm:cxn modelId="{9C571CAC-49DF-4E6D-BABF-F492922B80BD}" type="presOf" srcId="{CE591B9E-2A69-4ED8-80E1-095B458EE62E}" destId="{F3564B9A-D7AA-4A40-B836-7EBB5AB823A6}" srcOrd="0" destOrd="0" presId="urn:microsoft.com/office/officeart/2008/layout/SquareAccentList"/>
    <dgm:cxn modelId="{31A0F709-4886-49C3-ABE6-0FF1238408B4}" type="presOf" srcId="{7BAFFB18-4A88-44EE-B554-C550A4EDAC67}" destId="{D4B6CD01-EF9E-485E-B128-C7A3571A60FE}" srcOrd="0" destOrd="0" presId="urn:microsoft.com/office/officeart/2008/layout/SquareAccentList"/>
    <dgm:cxn modelId="{ED9F4E8B-B99A-41CA-8ADC-76927E18A3EA}" srcId="{AC3FCB04-9A2D-468C-9917-CD4DFAE57BDD}" destId="{7BAFFB18-4A88-44EE-B554-C550A4EDAC67}" srcOrd="0" destOrd="0" parTransId="{8957140D-7453-4162-A336-A4134BBE688E}" sibTransId="{66E29EBF-F47B-4994-B29A-8D48968261E1}"/>
    <dgm:cxn modelId="{E661A411-0DCE-4124-9BCA-2D13B664D003}" srcId="{EEEAE95E-943B-4664-95D5-07A5F70159E6}" destId="{CE591B9E-2A69-4ED8-80E1-095B458EE62E}" srcOrd="0" destOrd="0" parTransId="{5726FEF7-C31E-4DFB-BF09-BD3E5C0FEB66}" sibTransId="{61A42BF2-0395-4D40-9D81-F74C5FDC1CC3}"/>
    <dgm:cxn modelId="{42AA3E8F-4356-4D56-821F-A263896763A5}" srcId="{A3FEF41A-40B8-47A9-A5A3-2F3FCA2E55EA}" destId="{D9FEE9F4-516B-4B09-8540-281E754E9A9D}" srcOrd="1" destOrd="0" parTransId="{C23E4EF9-9DE3-40B0-AF2A-3CBA6A5C9F60}" sibTransId="{E818A0CB-83C2-454A-A30F-91F201577814}"/>
    <dgm:cxn modelId="{96DA1177-1022-4DF5-9F41-318C1CB6AD44}" type="presOf" srcId="{AC3FCB04-9A2D-468C-9917-CD4DFAE57BDD}" destId="{2DEBF661-A387-474E-A0EB-7E592113D37C}" srcOrd="0" destOrd="0" presId="urn:microsoft.com/office/officeart/2008/layout/SquareAccentList"/>
    <dgm:cxn modelId="{84B6E6D4-538B-40A9-B72C-8DEEC016964C}" type="presOf" srcId="{EEEAE95E-943B-4664-95D5-07A5F70159E6}" destId="{3726C9BD-2BAD-4349-9551-CAA09DCD4833}" srcOrd="0" destOrd="0" presId="urn:microsoft.com/office/officeart/2008/layout/SquareAccentList"/>
    <dgm:cxn modelId="{FA1A90A3-1105-415E-94B7-8D823D14522F}" srcId="{D9FEE9F4-516B-4B09-8540-281E754E9A9D}" destId="{EEF17D42-5C19-4B31-966C-DDC1301BA351}" srcOrd="0" destOrd="0" parTransId="{57C56823-3307-416A-89D2-01FA15693056}" sibTransId="{4FB1D4FE-55E8-4669-8FBA-8EB7A1C0CFCE}"/>
    <dgm:cxn modelId="{D021B233-86FE-446E-BEE5-D6B4EAB757A4}" type="presOf" srcId="{A3FEF41A-40B8-47A9-A5A3-2F3FCA2E55EA}" destId="{79520219-6960-4C43-9CE8-79BA9334FD09}" srcOrd="0" destOrd="0" presId="urn:microsoft.com/office/officeart/2008/layout/SquareAccentList"/>
    <dgm:cxn modelId="{01C4B626-23ED-4E0C-BBD8-33F8F2B64CA3}" type="presOf" srcId="{A0AFDD70-0163-410F-A698-246A30C79BCA}" destId="{4483338F-2AD0-46A1-AB70-447CA4F1B8E2}" srcOrd="0" destOrd="0" presId="urn:microsoft.com/office/officeart/2008/layout/SquareAccentList"/>
    <dgm:cxn modelId="{D807AA52-3486-4F45-A406-F81C3AF6CD81}" type="presOf" srcId="{D9FEE9F4-516B-4B09-8540-281E754E9A9D}" destId="{5CB9CA04-4822-4EB9-955D-E43E8BAE6785}" srcOrd="0" destOrd="0" presId="urn:microsoft.com/office/officeart/2008/layout/SquareAccentList"/>
    <dgm:cxn modelId="{14B88E7D-D3AC-4415-A3D2-07FC9DF09E93}" type="presOf" srcId="{27381F69-98DB-4203-9407-E85123982782}" destId="{A7B996AF-5BD3-40A2-953A-D33E34176276}" srcOrd="0" destOrd="0" presId="urn:microsoft.com/office/officeart/2008/layout/SquareAccentList"/>
    <dgm:cxn modelId="{A0CB738F-6CF9-4E2F-ABE1-896263724AC1}" srcId="{A3FEF41A-40B8-47A9-A5A3-2F3FCA2E55EA}" destId="{EEEAE95E-943B-4664-95D5-07A5F70159E6}" srcOrd="2" destOrd="0" parTransId="{D1794822-84A6-4477-A3C0-25CF9C441ED9}" sibTransId="{3BBAD7E0-25F2-4BF8-A4E9-5D10155AE8B6}"/>
    <dgm:cxn modelId="{9504F035-33ED-4963-B0FE-CFD50C36A787}" type="presOf" srcId="{EEF17D42-5C19-4B31-966C-DDC1301BA351}" destId="{15AF3650-B51F-433C-B7D6-2DD63A1C7A6A}" srcOrd="0" destOrd="0" presId="urn:microsoft.com/office/officeart/2008/layout/SquareAccentList"/>
    <dgm:cxn modelId="{F60FE965-FABE-4F50-8CC0-62E76B7F462B}" type="presParOf" srcId="{79520219-6960-4C43-9CE8-79BA9334FD09}" destId="{7B286E2C-4991-465B-A143-14C1EB9FB5AD}" srcOrd="0" destOrd="0" presId="urn:microsoft.com/office/officeart/2008/layout/SquareAccentList"/>
    <dgm:cxn modelId="{326218E4-71DB-4998-A2D9-C509A1AA29DC}" type="presParOf" srcId="{7B286E2C-4991-465B-A143-14C1EB9FB5AD}" destId="{AC83C6B6-5E05-491D-B5B6-3919C4501290}" srcOrd="0" destOrd="0" presId="urn:microsoft.com/office/officeart/2008/layout/SquareAccentList"/>
    <dgm:cxn modelId="{7CA52401-DD21-4B39-BA7A-AD208C155782}" type="presParOf" srcId="{AC83C6B6-5E05-491D-B5B6-3919C4501290}" destId="{1BCD1BD3-BF86-4C72-AC5D-F27B386EF7C6}" srcOrd="0" destOrd="0" presId="urn:microsoft.com/office/officeart/2008/layout/SquareAccentList"/>
    <dgm:cxn modelId="{F0C4FD58-F1A6-47FC-82E4-4AB1ED3F6125}" type="presParOf" srcId="{AC83C6B6-5E05-491D-B5B6-3919C4501290}" destId="{50344EAB-D577-4156-B75E-AB1398DB9151}" srcOrd="1" destOrd="0" presId="urn:microsoft.com/office/officeart/2008/layout/SquareAccentList"/>
    <dgm:cxn modelId="{95486DE6-254E-408F-89B7-36AA1852BECA}" type="presParOf" srcId="{AC83C6B6-5E05-491D-B5B6-3919C4501290}" destId="{2DEBF661-A387-474E-A0EB-7E592113D37C}" srcOrd="2" destOrd="0" presId="urn:microsoft.com/office/officeart/2008/layout/SquareAccentList"/>
    <dgm:cxn modelId="{9F687264-9DEF-4E22-B2E3-537FA76C79D3}" type="presParOf" srcId="{7B286E2C-4991-465B-A143-14C1EB9FB5AD}" destId="{143AA39C-3A93-4675-AC58-5E5AD81FD30A}" srcOrd="1" destOrd="0" presId="urn:microsoft.com/office/officeart/2008/layout/SquareAccentList"/>
    <dgm:cxn modelId="{CBEDA02C-09A0-42DA-9EE2-D609A1A41BCD}" type="presParOf" srcId="{143AA39C-3A93-4675-AC58-5E5AD81FD30A}" destId="{58055B6D-A9FB-4EB2-A23E-A4292D38B69C}" srcOrd="0" destOrd="0" presId="urn:microsoft.com/office/officeart/2008/layout/SquareAccentList"/>
    <dgm:cxn modelId="{34F902DF-6DB5-42A6-848D-A6758B9510F3}" type="presParOf" srcId="{58055B6D-A9FB-4EB2-A23E-A4292D38B69C}" destId="{15A936B1-0B45-485D-8ACC-D83DAE7BDA7E}" srcOrd="0" destOrd="0" presId="urn:microsoft.com/office/officeart/2008/layout/SquareAccentList"/>
    <dgm:cxn modelId="{FCFDDB08-FF62-4EC7-8C45-E7A2250FEE55}" type="presParOf" srcId="{58055B6D-A9FB-4EB2-A23E-A4292D38B69C}" destId="{D4B6CD01-EF9E-485E-B128-C7A3571A60FE}" srcOrd="1" destOrd="0" presId="urn:microsoft.com/office/officeart/2008/layout/SquareAccentList"/>
    <dgm:cxn modelId="{4F2EC358-CEC7-41A3-87D0-8B50CAD2AD28}" type="presParOf" srcId="{143AA39C-3A93-4675-AC58-5E5AD81FD30A}" destId="{5D2067F4-5AEC-497B-80D4-E2F27FB4ACE9}" srcOrd="1" destOrd="0" presId="urn:microsoft.com/office/officeart/2008/layout/SquareAccentList"/>
    <dgm:cxn modelId="{F7F85C1F-9F5C-4DC2-A831-2DAD1B7C860E}" type="presParOf" srcId="{5D2067F4-5AEC-497B-80D4-E2F27FB4ACE9}" destId="{0E7E3548-C96A-4874-92A7-7BD7BED4A5F1}" srcOrd="0" destOrd="0" presId="urn:microsoft.com/office/officeart/2008/layout/SquareAccentList"/>
    <dgm:cxn modelId="{C84FE38A-A93D-4A81-B07B-2610D0C11D4A}" type="presParOf" srcId="{5D2067F4-5AEC-497B-80D4-E2F27FB4ACE9}" destId="{392A2EAB-43DF-4E89-875C-903ACAD3CCD6}" srcOrd="1" destOrd="0" presId="urn:microsoft.com/office/officeart/2008/layout/SquareAccentList"/>
    <dgm:cxn modelId="{2BD5CB9C-AC17-4B37-B2F7-54AC3779D5E8}" type="presParOf" srcId="{143AA39C-3A93-4675-AC58-5E5AD81FD30A}" destId="{FD366AA5-284E-4AFF-9960-4E59506332F3}" srcOrd="2" destOrd="0" presId="urn:microsoft.com/office/officeart/2008/layout/SquareAccentList"/>
    <dgm:cxn modelId="{C87D4285-F617-45C0-BFDC-E3C081333EAF}" type="presParOf" srcId="{FD366AA5-284E-4AFF-9960-4E59506332F3}" destId="{5441E725-4FAE-48AE-B22B-ED0050115CEA}" srcOrd="0" destOrd="0" presId="urn:microsoft.com/office/officeart/2008/layout/SquareAccentList"/>
    <dgm:cxn modelId="{395B438B-7AE2-425A-8ECB-0012700D20F8}" type="presParOf" srcId="{FD366AA5-284E-4AFF-9960-4E59506332F3}" destId="{A7B996AF-5BD3-40A2-953A-D33E34176276}" srcOrd="1" destOrd="0" presId="urn:microsoft.com/office/officeart/2008/layout/SquareAccentList"/>
    <dgm:cxn modelId="{13060003-241E-44AF-B3B1-25E316F060E6}" type="presParOf" srcId="{79520219-6960-4C43-9CE8-79BA9334FD09}" destId="{304636F5-05E5-49B4-9BF7-E553BA992DEC}" srcOrd="1" destOrd="0" presId="urn:microsoft.com/office/officeart/2008/layout/SquareAccentList"/>
    <dgm:cxn modelId="{6D53708C-6AE0-41F9-9B2A-CF9E90010014}" type="presParOf" srcId="{304636F5-05E5-49B4-9BF7-E553BA992DEC}" destId="{E841BE45-F382-436F-AD5B-3317FCAB64CC}" srcOrd="0" destOrd="0" presId="urn:microsoft.com/office/officeart/2008/layout/SquareAccentList"/>
    <dgm:cxn modelId="{DDD527B6-89EE-4AFA-AD71-45D0EE36D5FA}" type="presParOf" srcId="{E841BE45-F382-436F-AD5B-3317FCAB64CC}" destId="{566EC8F9-1AF8-46AE-925E-251A06B5757C}" srcOrd="0" destOrd="0" presId="urn:microsoft.com/office/officeart/2008/layout/SquareAccentList"/>
    <dgm:cxn modelId="{4D9BA1D2-461E-40DE-922B-B0E1F303F883}" type="presParOf" srcId="{E841BE45-F382-436F-AD5B-3317FCAB64CC}" destId="{71E94D30-0858-4A87-ABB3-ECBF275B7D23}" srcOrd="1" destOrd="0" presId="urn:microsoft.com/office/officeart/2008/layout/SquareAccentList"/>
    <dgm:cxn modelId="{40A168A6-40D9-4E13-981E-607FB1B3654F}" type="presParOf" srcId="{E841BE45-F382-436F-AD5B-3317FCAB64CC}" destId="{5CB9CA04-4822-4EB9-955D-E43E8BAE6785}" srcOrd="2" destOrd="0" presId="urn:microsoft.com/office/officeart/2008/layout/SquareAccentList"/>
    <dgm:cxn modelId="{21E481F7-642F-45A4-8787-01DF6808E3F1}" type="presParOf" srcId="{304636F5-05E5-49B4-9BF7-E553BA992DEC}" destId="{B7CE26D7-7140-473F-A827-007425B39543}" srcOrd="1" destOrd="0" presId="urn:microsoft.com/office/officeart/2008/layout/SquareAccentList"/>
    <dgm:cxn modelId="{445BF737-4BBD-4D66-84F3-305C2EF981CB}" type="presParOf" srcId="{B7CE26D7-7140-473F-A827-007425B39543}" destId="{45F92C1B-10A1-4074-B9C9-FBA7CB4E8BFE}" srcOrd="0" destOrd="0" presId="urn:microsoft.com/office/officeart/2008/layout/SquareAccentList"/>
    <dgm:cxn modelId="{338E0364-C996-4C74-9272-BD7E1AE3EB21}" type="presParOf" srcId="{45F92C1B-10A1-4074-B9C9-FBA7CB4E8BFE}" destId="{5F12F5B3-A74E-40B4-A09A-679391A26F09}" srcOrd="0" destOrd="0" presId="urn:microsoft.com/office/officeart/2008/layout/SquareAccentList"/>
    <dgm:cxn modelId="{DBB64AAA-B752-48CE-98C3-30C210A850A8}" type="presParOf" srcId="{45F92C1B-10A1-4074-B9C9-FBA7CB4E8BFE}" destId="{15AF3650-B51F-433C-B7D6-2DD63A1C7A6A}" srcOrd="1" destOrd="0" presId="urn:microsoft.com/office/officeart/2008/layout/SquareAccentList"/>
    <dgm:cxn modelId="{EB902BEE-1100-4B8C-8E4B-6BD6F2083F7E}" type="presParOf" srcId="{B7CE26D7-7140-473F-A827-007425B39543}" destId="{6DF36707-D003-4011-ADF2-14CE1EA7E9B5}" srcOrd="1" destOrd="0" presId="urn:microsoft.com/office/officeart/2008/layout/SquareAccentList"/>
    <dgm:cxn modelId="{3FC88C6A-7246-4406-9B42-D8AE4C573A61}" type="presParOf" srcId="{6DF36707-D003-4011-ADF2-14CE1EA7E9B5}" destId="{3B93E71C-FE6F-40E1-9535-D34899FB175F}" srcOrd="0" destOrd="0" presId="urn:microsoft.com/office/officeart/2008/layout/SquareAccentList"/>
    <dgm:cxn modelId="{DD8B1A95-FFF0-416D-99BE-D0E63CD3F406}" type="presParOf" srcId="{6DF36707-D003-4011-ADF2-14CE1EA7E9B5}" destId="{74C94FFF-1FDB-416A-95D7-E0189F34D37C}" srcOrd="1" destOrd="0" presId="urn:microsoft.com/office/officeart/2008/layout/SquareAccentList"/>
    <dgm:cxn modelId="{6FCF0FD9-21A7-464C-8158-5B971A9C3EF7}" type="presParOf" srcId="{79520219-6960-4C43-9CE8-79BA9334FD09}" destId="{9A9AC0EB-2542-4444-82E8-2B89DDB28922}" srcOrd="2" destOrd="0" presId="urn:microsoft.com/office/officeart/2008/layout/SquareAccentList"/>
    <dgm:cxn modelId="{CF033F9C-838F-4BAA-A607-DD48FD7C69A0}" type="presParOf" srcId="{9A9AC0EB-2542-4444-82E8-2B89DDB28922}" destId="{28DD9027-79B2-434F-9180-9C2CB50A004E}" srcOrd="0" destOrd="0" presId="urn:microsoft.com/office/officeart/2008/layout/SquareAccentList"/>
    <dgm:cxn modelId="{695EF996-2466-4BD1-917E-9B4AC9F54FDC}" type="presParOf" srcId="{28DD9027-79B2-434F-9180-9C2CB50A004E}" destId="{B9C4C7B1-278B-49FF-9613-DE3596A1A73E}" srcOrd="0" destOrd="0" presId="urn:microsoft.com/office/officeart/2008/layout/SquareAccentList"/>
    <dgm:cxn modelId="{6FE4FF99-C8C5-4ECE-8CAA-68DA90FE6D19}" type="presParOf" srcId="{28DD9027-79B2-434F-9180-9C2CB50A004E}" destId="{7341CBED-ED1C-4797-9624-E22BC40F50CE}" srcOrd="1" destOrd="0" presId="urn:microsoft.com/office/officeart/2008/layout/SquareAccentList"/>
    <dgm:cxn modelId="{4902D275-D713-4702-96E0-0CD1435A2182}" type="presParOf" srcId="{28DD9027-79B2-434F-9180-9C2CB50A004E}" destId="{3726C9BD-2BAD-4349-9551-CAA09DCD4833}" srcOrd="2" destOrd="0" presId="urn:microsoft.com/office/officeart/2008/layout/SquareAccentList"/>
    <dgm:cxn modelId="{FC077A85-15BB-4F2E-BCDD-DA4061322BE1}" type="presParOf" srcId="{9A9AC0EB-2542-4444-82E8-2B89DDB28922}" destId="{057FA0AA-0DB8-42E7-9306-73822CEFE460}" srcOrd="1" destOrd="0" presId="urn:microsoft.com/office/officeart/2008/layout/SquareAccentList"/>
    <dgm:cxn modelId="{D36B4E85-061D-481C-AD5D-4FA701470F08}" type="presParOf" srcId="{057FA0AA-0DB8-42E7-9306-73822CEFE460}" destId="{8CE2FA09-5C1B-47D7-AE8E-DD51D535D3F2}" srcOrd="0" destOrd="0" presId="urn:microsoft.com/office/officeart/2008/layout/SquareAccentList"/>
    <dgm:cxn modelId="{B2AA9FA2-6ADE-4615-A414-F6826B8E9762}" type="presParOf" srcId="{8CE2FA09-5C1B-47D7-AE8E-DD51D535D3F2}" destId="{2D972E64-7708-4F5A-9803-60A9FDB250D8}" srcOrd="0" destOrd="0" presId="urn:microsoft.com/office/officeart/2008/layout/SquareAccentList"/>
    <dgm:cxn modelId="{AAA31E07-FCF2-438D-88CE-099FB30FF9FD}" type="presParOf" srcId="{8CE2FA09-5C1B-47D7-AE8E-DD51D535D3F2}" destId="{F3564B9A-D7AA-4A40-B836-7EBB5AB823A6}" srcOrd="1" destOrd="0" presId="urn:microsoft.com/office/officeart/2008/layout/SquareAccentList"/>
    <dgm:cxn modelId="{72510391-ACEC-4E6C-80A0-C501493DDFF5}" type="presParOf" srcId="{057FA0AA-0DB8-42E7-9306-73822CEFE460}" destId="{BD732F81-EE59-4810-85A7-339CE31D4D28}" srcOrd="1" destOrd="0" presId="urn:microsoft.com/office/officeart/2008/layout/SquareAccentList"/>
    <dgm:cxn modelId="{385788BA-45CD-456C-A68F-ED3371A7470D}" type="presParOf" srcId="{BD732F81-EE59-4810-85A7-339CE31D4D28}" destId="{91A23F4F-432E-4C22-B1CC-61F11EBF8D9D}" srcOrd="0" destOrd="0" presId="urn:microsoft.com/office/officeart/2008/layout/SquareAccentList"/>
    <dgm:cxn modelId="{54DC3E40-3468-4F63-A9F6-CFD87642E53B}" type="presParOf" srcId="{BD732F81-EE59-4810-85A7-339CE31D4D28}" destId="{B7AAD6E2-9172-4E39-B885-A88737C27B13}" srcOrd="1" destOrd="0" presId="urn:microsoft.com/office/officeart/2008/layout/SquareAccentList"/>
    <dgm:cxn modelId="{8D61BFCD-F633-4851-9EBD-6F0E0B5EAD2D}" type="presParOf" srcId="{057FA0AA-0DB8-42E7-9306-73822CEFE460}" destId="{3B77BCE7-6A9B-4755-A18E-E7C0C9B00627}" srcOrd="2" destOrd="0" presId="urn:microsoft.com/office/officeart/2008/layout/SquareAccentList"/>
    <dgm:cxn modelId="{389D783E-C9AA-4994-82CB-D7D23F0C3BFE}" type="presParOf" srcId="{3B77BCE7-6A9B-4755-A18E-E7C0C9B00627}" destId="{2907B9E6-D99E-4E6C-9745-915E0A90352C}" srcOrd="0" destOrd="0" presId="urn:microsoft.com/office/officeart/2008/layout/SquareAccentList"/>
    <dgm:cxn modelId="{8460C2AA-47C9-405A-BC92-67052A069179}" type="presParOf" srcId="{3B77BCE7-6A9B-4755-A18E-E7C0C9B00627}" destId="{4483338F-2AD0-46A1-AB70-447CA4F1B8E2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1D591648-8399-4782-8259-BE0737EAD3DF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36411A0-2FBD-42FE-90A9-05EDB62488A1}">
      <dgm:prSet phldrT="[Текст]" custT="1"/>
      <dgm:spPr/>
      <dgm:t>
        <a:bodyPr/>
        <a:lstStyle/>
        <a:p>
          <a:pPr algn="l"/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Решение жилищного вопроса</a:t>
          </a:r>
          <a:endParaRPr lang="ru-RU" sz="1400" b="1" u="sng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87DFEEF-7C17-4CD0-A608-DC08AECD897F}" type="parTrans" cxnId="{493746B0-C153-4FF2-A763-C24D21103ECB}">
      <dgm:prSet/>
      <dgm:spPr/>
      <dgm:t>
        <a:bodyPr/>
        <a:lstStyle/>
        <a:p>
          <a:endParaRPr lang="ru-RU"/>
        </a:p>
      </dgm:t>
    </dgm:pt>
    <dgm:pt modelId="{65B199AD-505F-4110-B905-6FB4665BC261}" type="sibTrans" cxnId="{493746B0-C153-4FF2-A763-C24D21103ECB}">
      <dgm:prSet/>
      <dgm:spPr/>
      <dgm:t>
        <a:bodyPr/>
        <a:lstStyle/>
        <a:p>
          <a:endParaRPr lang="ru-RU"/>
        </a:p>
      </dgm:t>
    </dgm:pt>
    <dgm:pt modelId="{4A3E6796-FB27-4686-B0E8-03970F5A1979}">
      <dgm:prSet phldrT="[Текст]" custT="1"/>
      <dgm:spPr/>
      <dgm:t>
        <a:bodyPr/>
        <a:lstStyle/>
        <a:p>
          <a:pPr algn="l"/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Выплата за наем жилых помещений не более 15 тыс. руб. ежемесячно одному специалисту, </a:t>
          </a:r>
          <a:r>
            <a:rPr lang="ru-RU" sz="1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всего на общую сумму 1,6 млн. рублей.</a:t>
          </a:r>
          <a:endParaRPr lang="ru-RU" sz="1400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67A11FE-C9FC-4305-B035-6F1FF8FED626}" type="parTrans" cxnId="{DFF60307-6169-407A-8F57-49CBF67EA41A}">
      <dgm:prSet/>
      <dgm:spPr/>
      <dgm:t>
        <a:bodyPr/>
        <a:lstStyle/>
        <a:p>
          <a:endParaRPr lang="ru-RU"/>
        </a:p>
      </dgm:t>
    </dgm:pt>
    <dgm:pt modelId="{65364EBD-383B-48AC-9467-695A0AB255A2}" type="sibTrans" cxnId="{DFF60307-6169-407A-8F57-49CBF67EA41A}">
      <dgm:prSet/>
      <dgm:spPr/>
      <dgm:t>
        <a:bodyPr/>
        <a:lstStyle/>
        <a:p>
          <a:endParaRPr lang="ru-RU"/>
        </a:p>
      </dgm:t>
    </dgm:pt>
    <dgm:pt modelId="{8BE9F7D1-B9AC-4345-9C29-38CDD2C72D00}">
      <dgm:prSet phldrT="[Текст]" custT="1"/>
      <dgm:spPr/>
      <dgm:t>
        <a:bodyPr/>
        <a:lstStyle/>
        <a:p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Единовременное пособие (подъемные) молодым специалистам</a:t>
          </a:r>
          <a:endParaRPr lang="ru-RU" sz="1400" b="1" u="sng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F347F2C-E5A9-4A63-A8A3-BD33ECE3801B}" type="parTrans" cxnId="{6441E372-828E-4E02-BC1F-76E1E0073486}">
      <dgm:prSet/>
      <dgm:spPr/>
      <dgm:t>
        <a:bodyPr/>
        <a:lstStyle/>
        <a:p>
          <a:endParaRPr lang="ru-RU"/>
        </a:p>
      </dgm:t>
    </dgm:pt>
    <dgm:pt modelId="{658E4276-623A-427F-9D46-5A67F03401BB}" type="sibTrans" cxnId="{6441E372-828E-4E02-BC1F-76E1E0073486}">
      <dgm:prSet/>
      <dgm:spPr/>
      <dgm:t>
        <a:bodyPr/>
        <a:lstStyle/>
        <a:p>
          <a:endParaRPr lang="ru-RU"/>
        </a:p>
      </dgm:t>
    </dgm:pt>
    <dgm:pt modelId="{4C010C2A-7631-4B43-84AD-7AAFC0E97797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 врачам по 100 тыс. руб. каждому, всего 300 тыс. рублей за счет районного бюджета</a:t>
          </a:r>
          <a:r>
            <a:rPr lang="en-US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5B559F1-E907-46AB-8A0B-94AF43018FD3}" type="parTrans" cxnId="{54ABC2F5-7286-455D-8CDF-0F3ACE1AE804}">
      <dgm:prSet/>
      <dgm:spPr/>
      <dgm:t>
        <a:bodyPr/>
        <a:lstStyle/>
        <a:p>
          <a:endParaRPr lang="ru-RU"/>
        </a:p>
      </dgm:t>
    </dgm:pt>
    <dgm:pt modelId="{25729F3B-E580-42BF-9657-F76B5EDABD21}" type="sibTrans" cxnId="{54ABC2F5-7286-455D-8CDF-0F3ACE1AE804}">
      <dgm:prSet/>
      <dgm:spPr/>
      <dgm:t>
        <a:bodyPr/>
        <a:lstStyle/>
        <a:p>
          <a:endParaRPr lang="ru-RU"/>
        </a:p>
      </dgm:t>
    </dgm:pt>
    <dgm:pt modelId="{FA80C7FE-160D-4B68-A2E6-90F52586B12E}">
      <dgm:prSet phldrT="[Текст]" custT="1"/>
      <dgm:spPr/>
      <dgm:t>
        <a:bodyPr/>
        <a:lstStyle/>
        <a:p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Выделение средств в рамках социально-экономического партнёрства</a:t>
          </a:r>
          <a:endParaRPr lang="ru-RU" sz="1400" b="1" u="sng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93F3D2E-A702-4999-8DE3-21CEC00876C5}" type="parTrans" cxnId="{617EFC98-1589-4F12-959E-C08A00960A56}">
      <dgm:prSet/>
      <dgm:spPr/>
      <dgm:t>
        <a:bodyPr/>
        <a:lstStyle/>
        <a:p>
          <a:endParaRPr lang="ru-RU"/>
        </a:p>
      </dgm:t>
    </dgm:pt>
    <dgm:pt modelId="{C2E59187-A526-4D70-9F1E-C1764DF9AE72}" type="sibTrans" cxnId="{617EFC98-1589-4F12-959E-C08A00960A56}">
      <dgm:prSet/>
      <dgm:spPr/>
      <dgm:t>
        <a:bodyPr/>
        <a:lstStyle/>
        <a:p>
          <a:endParaRPr lang="ru-RU"/>
        </a:p>
      </dgm:t>
    </dgm:pt>
    <dgm:pt modelId="{45B85107-3B37-4E96-AB2D-05AA2BC65F03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Приобретен аппарат искусственной вентиляции легких на сумму 1 млн. руб. (ООО «ТСЛК»)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D6476E7-AF27-4198-B35F-05A78BF85F6D}" type="parTrans" cxnId="{10E98381-7A26-4967-A5CD-335DE4D4B628}">
      <dgm:prSet/>
      <dgm:spPr/>
      <dgm:t>
        <a:bodyPr/>
        <a:lstStyle/>
        <a:p>
          <a:endParaRPr lang="ru-RU"/>
        </a:p>
      </dgm:t>
    </dgm:pt>
    <dgm:pt modelId="{687BA4A5-DDAC-417A-9FD3-9FB1793AA4F4}" type="sibTrans" cxnId="{10E98381-7A26-4967-A5CD-335DE4D4B628}">
      <dgm:prSet/>
      <dgm:spPr/>
      <dgm:t>
        <a:bodyPr/>
        <a:lstStyle/>
        <a:p>
          <a:endParaRPr lang="ru-RU"/>
        </a:p>
      </dgm:t>
    </dgm:pt>
    <dgm:pt modelId="{68DBD433-A139-4A48-ADEC-B2991463083B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Приобретена автомашина УАЗ 396295 для Марковской участковой больницы на сумму 800 тыс. руб. (ООО «ИНК»)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9E6609C-73C6-4622-8241-02A460B225C4}" type="parTrans" cxnId="{22259D0B-4785-4EC3-8F71-5F99EB30DFB2}">
      <dgm:prSet/>
      <dgm:spPr/>
      <dgm:t>
        <a:bodyPr/>
        <a:lstStyle/>
        <a:p>
          <a:endParaRPr lang="ru-RU"/>
        </a:p>
      </dgm:t>
    </dgm:pt>
    <dgm:pt modelId="{0E3125FD-E319-4400-BC7B-545634F3CFFC}" type="sibTrans" cxnId="{22259D0B-4785-4EC3-8F71-5F99EB30DFB2}">
      <dgm:prSet/>
      <dgm:spPr/>
      <dgm:t>
        <a:bodyPr/>
        <a:lstStyle/>
        <a:p>
          <a:endParaRPr lang="ru-RU"/>
        </a:p>
      </dgm:t>
    </dgm:pt>
    <dgm:pt modelId="{BF4DC81D-3080-4639-B746-C7040D26F306}">
      <dgm:prSet phldrT="[Текст]" custT="1"/>
      <dgm:spPr/>
      <dgm:t>
        <a:bodyPr/>
        <a:lstStyle/>
        <a:p>
          <a:pPr algn="l"/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Выплата на приобретение жилья 2 специалистам в год и не более 300 тыс. руб. каждому. Всего 600 тыс. рублей.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F7ACFAA-BCC1-46AF-919E-D346EE355BDE}" type="parTrans" cxnId="{593D8E4A-294E-4677-8CB7-F99A61037C9C}">
      <dgm:prSet/>
      <dgm:spPr/>
      <dgm:t>
        <a:bodyPr/>
        <a:lstStyle/>
        <a:p>
          <a:endParaRPr lang="ru-RU"/>
        </a:p>
      </dgm:t>
    </dgm:pt>
    <dgm:pt modelId="{B233288E-C9C5-416A-9F78-91AAEEF2E6BD}" type="sibTrans" cxnId="{593D8E4A-294E-4677-8CB7-F99A61037C9C}">
      <dgm:prSet/>
      <dgm:spPr/>
      <dgm:t>
        <a:bodyPr/>
        <a:lstStyle/>
        <a:p>
          <a:endParaRPr lang="ru-RU"/>
        </a:p>
      </dgm:t>
    </dgm:pt>
    <dgm:pt modelId="{EFA5EC23-25B8-45D6-9850-57504EEC86DD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 специалистам со средним профессиональным образованием на общую сумму 80 тыс. руб. за счет ОГБУЗ «Усть-Кутская районная больница»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8E06E51-6E6E-4D16-8077-C18FABE23EC0}" type="parTrans" cxnId="{AA647791-76DB-4B31-AFC4-F429F4F257EC}">
      <dgm:prSet/>
      <dgm:spPr/>
      <dgm:t>
        <a:bodyPr/>
        <a:lstStyle/>
        <a:p>
          <a:endParaRPr lang="ru-RU"/>
        </a:p>
      </dgm:t>
    </dgm:pt>
    <dgm:pt modelId="{30A88A82-C3D9-4B9A-81E9-4F4FF323B51B}" type="sibTrans" cxnId="{AA647791-76DB-4B31-AFC4-F429F4F257EC}">
      <dgm:prSet/>
      <dgm:spPr/>
      <dgm:t>
        <a:bodyPr/>
        <a:lstStyle/>
        <a:p>
          <a:endParaRPr lang="ru-RU"/>
        </a:p>
      </dgm:t>
    </dgm:pt>
    <dgm:pt modelId="{22EF68D7-77D5-4C5D-8E2F-073421590986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выплата стипендий, оплата общежития за счет ОГБУЗ «Усть-Кутская районная больница»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B5FBF44-F658-498E-B88B-DD1C45BF38B5}">
      <dgm:prSet phldrT="[Текст]" custT="1"/>
      <dgm:spPr/>
      <dgm:t>
        <a:bodyPr/>
        <a:lstStyle/>
        <a:p>
          <a:r>
            <a:rPr lang="ru-RU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Оплата обучения в ординатуре 10 специалистам на общую сумму 1878,5 тыс. руб., в том числе: порядка 200,0 тыс. руб. за счет районного бюджета и 878,5 тыс. руб. за счет ОГБУЗ «Усть-Кутская районная больница»</a:t>
          </a:r>
          <a:r>
            <a:rPr lang="en-US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</a:t>
          </a:r>
          <a:endParaRPr lang="ru-RU" sz="1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29DA557-3D38-4A72-92B1-8927AD1B1FCC}">
      <dgm:prSet phldrT="[Текст]" custT="1"/>
      <dgm:spPr/>
      <dgm:t>
        <a:bodyPr/>
        <a:lstStyle/>
        <a:p>
          <a:r>
            <a:rPr lang="ru-RU" sz="1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Обучающимся </a:t>
          </a:r>
          <a:endParaRPr lang="ru-RU" sz="1400" b="1" u="sng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F29D6F5-C8DC-42E2-9A19-BC47B9C9EA88}" type="sibTrans" cxnId="{2B0269A5-79AC-413A-8C89-E2674CCA9FCD}">
      <dgm:prSet/>
      <dgm:spPr/>
      <dgm:t>
        <a:bodyPr/>
        <a:lstStyle/>
        <a:p>
          <a:endParaRPr lang="ru-RU"/>
        </a:p>
      </dgm:t>
    </dgm:pt>
    <dgm:pt modelId="{7D2A9FB7-6296-43AE-BECC-CAE5C87CCF80}" type="parTrans" cxnId="{2B0269A5-79AC-413A-8C89-E2674CCA9FCD}">
      <dgm:prSet/>
      <dgm:spPr/>
      <dgm:t>
        <a:bodyPr/>
        <a:lstStyle/>
        <a:p>
          <a:endParaRPr lang="ru-RU"/>
        </a:p>
      </dgm:t>
    </dgm:pt>
    <dgm:pt modelId="{70BDEEA5-9154-492D-A0D8-A302EC465D4C}" type="sibTrans" cxnId="{58CF4053-7082-4603-9861-304DBBEF7393}">
      <dgm:prSet/>
      <dgm:spPr/>
      <dgm:t>
        <a:bodyPr/>
        <a:lstStyle/>
        <a:p>
          <a:endParaRPr lang="ru-RU"/>
        </a:p>
      </dgm:t>
    </dgm:pt>
    <dgm:pt modelId="{6151A9C7-B637-4BCF-9968-CFC45E0E2F11}" type="parTrans" cxnId="{58CF4053-7082-4603-9861-304DBBEF7393}">
      <dgm:prSet/>
      <dgm:spPr/>
      <dgm:t>
        <a:bodyPr/>
        <a:lstStyle/>
        <a:p>
          <a:endParaRPr lang="ru-RU"/>
        </a:p>
      </dgm:t>
    </dgm:pt>
    <dgm:pt modelId="{665D84B8-F7D9-498A-A021-2BA14CB0E6C8}" type="sibTrans" cxnId="{2374A6A3-F627-4216-ACF7-9CB2F3FDF1C6}">
      <dgm:prSet/>
      <dgm:spPr/>
      <dgm:t>
        <a:bodyPr/>
        <a:lstStyle/>
        <a:p>
          <a:endParaRPr lang="ru-RU"/>
        </a:p>
      </dgm:t>
    </dgm:pt>
    <dgm:pt modelId="{637E4D2A-1330-4B93-85DA-C2C8E0C91F28}" type="parTrans" cxnId="{2374A6A3-F627-4216-ACF7-9CB2F3FDF1C6}">
      <dgm:prSet/>
      <dgm:spPr/>
      <dgm:t>
        <a:bodyPr/>
        <a:lstStyle/>
        <a:p>
          <a:endParaRPr lang="ru-RU"/>
        </a:p>
      </dgm:t>
    </dgm:pt>
    <dgm:pt modelId="{0D04ECB6-0E88-414A-A23C-8125EE9E6AD8}" type="pres">
      <dgm:prSet presAssocID="{1D591648-8399-4782-8259-BE0737EAD3DF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A92417D8-3876-47C9-8EBF-C85CFAC26B7C}" type="pres">
      <dgm:prSet presAssocID="{F36411A0-2FBD-42FE-90A9-05EDB62488A1}" presName="comp" presStyleCnt="0"/>
      <dgm:spPr/>
    </dgm:pt>
    <dgm:pt modelId="{EF8976D5-E555-4E3E-A70A-E03BEC5973F9}" type="pres">
      <dgm:prSet presAssocID="{F36411A0-2FBD-42FE-90A9-05EDB62488A1}" presName="box" presStyleLbl="node1" presStyleIdx="0" presStyleCnt="4" custScaleY="91857" custLinFactNeighborX="1328" custLinFactNeighborY="687"/>
      <dgm:spPr/>
      <dgm:t>
        <a:bodyPr/>
        <a:lstStyle/>
        <a:p>
          <a:endParaRPr lang="ru-RU"/>
        </a:p>
      </dgm:t>
    </dgm:pt>
    <dgm:pt modelId="{CDC99C5E-FFB6-4461-A309-37B8D5D5CF5E}" type="pres">
      <dgm:prSet presAssocID="{F36411A0-2FBD-42FE-90A9-05EDB62488A1}" presName="img" presStyleLbl="fgImgPlace1" presStyleIdx="0" presStyleCnt="4" custScaleX="6895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44471CA5-0FDF-47D1-9B9D-4678E9C9193F}" type="pres">
      <dgm:prSet presAssocID="{F36411A0-2FBD-42FE-90A9-05EDB62488A1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0A55533-310C-4188-978C-1F9D3A382D07}" type="pres">
      <dgm:prSet presAssocID="{65B199AD-505F-4110-B905-6FB4665BC261}" presName="spacer" presStyleCnt="0"/>
      <dgm:spPr/>
    </dgm:pt>
    <dgm:pt modelId="{A4364B79-4BAF-4910-B1FD-0836E61C5166}" type="pres">
      <dgm:prSet presAssocID="{8BE9F7D1-B9AC-4345-9C29-38CDD2C72D00}" presName="comp" presStyleCnt="0"/>
      <dgm:spPr/>
    </dgm:pt>
    <dgm:pt modelId="{EC5A4C94-B6A1-43D8-B156-117B64DD5346}" type="pres">
      <dgm:prSet presAssocID="{8BE9F7D1-B9AC-4345-9C29-38CDD2C72D00}" presName="box" presStyleLbl="node1" presStyleIdx="1" presStyleCnt="4" custScaleY="87663" custLinFactNeighborX="-18" custLinFactNeighborY="64"/>
      <dgm:spPr/>
      <dgm:t>
        <a:bodyPr/>
        <a:lstStyle/>
        <a:p>
          <a:endParaRPr lang="ru-RU"/>
        </a:p>
      </dgm:t>
    </dgm:pt>
    <dgm:pt modelId="{72003265-E2D3-4AC8-B38D-0650C20806D3}" type="pres">
      <dgm:prSet presAssocID="{8BE9F7D1-B9AC-4345-9C29-38CDD2C72D00}" presName="img" presStyleLbl="fgImgPlace1" presStyleIdx="1" presStyleCnt="4" custScaleX="66290" custLinFactNeighborX="-1561" custLinFactNeighborY="60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7D88B580-7D30-4088-A5C8-E22A47065F48}" type="pres">
      <dgm:prSet presAssocID="{8BE9F7D1-B9AC-4345-9C29-38CDD2C72D00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9C5837E-F1B5-4006-A109-6641AEFDC6E8}" type="pres">
      <dgm:prSet presAssocID="{658E4276-623A-427F-9D46-5A67F03401BB}" presName="spacer" presStyleCnt="0"/>
      <dgm:spPr/>
    </dgm:pt>
    <dgm:pt modelId="{34E8F918-C904-44ED-84C1-1223C8CFBA64}" type="pres">
      <dgm:prSet presAssocID="{029DA557-3D38-4A72-92B1-8927AD1B1FCC}" presName="comp" presStyleCnt="0"/>
      <dgm:spPr/>
    </dgm:pt>
    <dgm:pt modelId="{714A82FF-752B-45E7-99BF-488AAD22AC01}" type="pres">
      <dgm:prSet presAssocID="{029DA557-3D38-4A72-92B1-8927AD1B1FCC}" presName="box" presStyleLbl="node1" presStyleIdx="2" presStyleCnt="4" custScaleY="88778" custLinFactNeighborX="-18" custLinFactNeighborY="-231"/>
      <dgm:spPr/>
      <dgm:t>
        <a:bodyPr/>
        <a:lstStyle/>
        <a:p>
          <a:endParaRPr lang="ru-RU"/>
        </a:p>
      </dgm:t>
    </dgm:pt>
    <dgm:pt modelId="{98FE2E2B-B486-4BB6-BF8E-E0F62B15EDDD}" type="pres">
      <dgm:prSet presAssocID="{029DA557-3D38-4A72-92B1-8927AD1B1FCC}" presName="img" presStyleLbl="fgImgPlace1" presStyleIdx="2" presStyleCnt="4" custScaleX="64989" custLinFactNeighborX="390" custLinFactNeighborY="-318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E0BE4079-7B8F-4A06-B6BF-44678AFEC85E}" type="pres">
      <dgm:prSet presAssocID="{029DA557-3D38-4A72-92B1-8927AD1B1FCC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C2559C2-59D6-4038-B8D2-D149638DA6D1}" type="pres">
      <dgm:prSet presAssocID="{EF29D6F5-C8DC-42E2-9A19-BC47B9C9EA88}" presName="spacer" presStyleCnt="0"/>
      <dgm:spPr/>
    </dgm:pt>
    <dgm:pt modelId="{E1C38967-9293-4A3B-8E6C-E7F706CC1605}" type="pres">
      <dgm:prSet presAssocID="{FA80C7FE-160D-4B68-A2E6-90F52586B12E}" presName="comp" presStyleCnt="0"/>
      <dgm:spPr/>
    </dgm:pt>
    <dgm:pt modelId="{A500B039-4857-4525-9B3F-5CAFAF6F7A1D}" type="pres">
      <dgm:prSet presAssocID="{FA80C7FE-160D-4B68-A2E6-90F52586B12E}" presName="box" presStyleLbl="node1" presStyleIdx="3" presStyleCnt="4" custScaleY="87662" custLinFactNeighborX="124"/>
      <dgm:spPr/>
      <dgm:t>
        <a:bodyPr/>
        <a:lstStyle/>
        <a:p>
          <a:endParaRPr lang="ru-RU"/>
        </a:p>
      </dgm:t>
    </dgm:pt>
    <dgm:pt modelId="{F693CD66-11BE-4AAB-9F94-8CC3D8A5876D}" type="pres">
      <dgm:prSet presAssocID="{FA80C7FE-160D-4B68-A2E6-90F52586B12E}" presName="img" presStyleLbl="fgImgPlace1" presStyleIdx="3" presStyleCnt="4" custScaleX="66979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945BBEBF-72AF-4607-BEA4-D6AA63199108}" type="pres">
      <dgm:prSet presAssocID="{FA80C7FE-160D-4B68-A2E6-90F52586B12E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41E1449E-08E1-460F-9DDE-0BB795D941EF}" type="presOf" srcId="{22EF68D7-77D5-4C5D-8E2F-073421590986}" destId="{714A82FF-752B-45E7-99BF-488AAD22AC01}" srcOrd="0" destOrd="2" presId="urn:microsoft.com/office/officeart/2005/8/layout/vList4"/>
    <dgm:cxn modelId="{10E98381-7A26-4967-A5CD-335DE4D4B628}" srcId="{FA80C7FE-160D-4B68-A2E6-90F52586B12E}" destId="{45B85107-3B37-4E96-AB2D-05AA2BC65F03}" srcOrd="1" destOrd="0" parTransId="{CD6476E7-AF27-4198-B35F-05A78BF85F6D}" sibTransId="{687BA4A5-DDAC-417A-9FD3-9FB1793AA4F4}"/>
    <dgm:cxn modelId="{70DC1454-9C40-4A50-AF45-19A316014E37}" type="presOf" srcId="{EFA5EC23-25B8-45D6-9850-57504EEC86DD}" destId="{EC5A4C94-B6A1-43D8-B156-117B64DD5346}" srcOrd="0" destOrd="2" presId="urn:microsoft.com/office/officeart/2005/8/layout/vList4"/>
    <dgm:cxn modelId="{2902CAE2-7324-423A-8FED-DB5390F4C636}" type="presOf" srcId="{4C010C2A-7631-4B43-84AD-7AAFC0E97797}" destId="{EC5A4C94-B6A1-43D8-B156-117B64DD5346}" srcOrd="0" destOrd="1" presId="urn:microsoft.com/office/officeart/2005/8/layout/vList4"/>
    <dgm:cxn modelId="{2B0269A5-79AC-413A-8C89-E2674CCA9FCD}" srcId="{1D591648-8399-4782-8259-BE0737EAD3DF}" destId="{029DA557-3D38-4A72-92B1-8927AD1B1FCC}" srcOrd="2" destOrd="0" parTransId="{7D2A9FB7-6296-43AE-BECC-CAE5C87CCF80}" sibTransId="{EF29D6F5-C8DC-42E2-9A19-BC47B9C9EA88}"/>
    <dgm:cxn modelId="{AA647791-76DB-4B31-AFC4-F429F4F257EC}" srcId="{8BE9F7D1-B9AC-4345-9C29-38CDD2C72D00}" destId="{EFA5EC23-25B8-45D6-9850-57504EEC86DD}" srcOrd="1" destOrd="0" parTransId="{18E06E51-6E6E-4D16-8077-C18FABE23EC0}" sibTransId="{30A88A82-C3D9-4B9A-81E9-4F4FF323B51B}"/>
    <dgm:cxn modelId="{593D8E4A-294E-4677-8CB7-F99A61037C9C}" srcId="{F36411A0-2FBD-42FE-90A9-05EDB62488A1}" destId="{BF4DC81D-3080-4639-B746-C7040D26F306}" srcOrd="1" destOrd="0" parTransId="{9F7ACFAA-BCC1-46AF-919E-D346EE355BDE}" sibTransId="{B233288E-C9C5-416A-9F78-91AAEEF2E6BD}"/>
    <dgm:cxn modelId="{617EFC98-1589-4F12-959E-C08A00960A56}" srcId="{1D591648-8399-4782-8259-BE0737EAD3DF}" destId="{FA80C7FE-160D-4B68-A2E6-90F52586B12E}" srcOrd="3" destOrd="0" parTransId="{093F3D2E-A702-4999-8DE3-21CEC00876C5}" sibTransId="{C2E59187-A526-4D70-9F1E-C1764DF9AE72}"/>
    <dgm:cxn modelId="{2374A6A3-F627-4216-ACF7-9CB2F3FDF1C6}" srcId="{029DA557-3D38-4A72-92B1-8927AD1B1FCC}" destId="{3B5FBF44-F658-498E-B88B-DD1C45BF38B5}" srcOrd="0" destOrd="0" parTransId="{637E4D2A-1330-4B93-85DA-C2C8E0C91F28}" sibTransId="{665D84B8-F7D9-498A-A021-2BA14CB0E6C8}"/>
    <dgm:cxn modelId="{FCB47D9D-AC71-4871-8531-A08606DDE754}" type="presOf" srcId="{45B85107-3B37-4E96-AB2D-05AA2BC65F03}" destId="{A500B039-4857-4525-9B3F-5CAFAF6F7A1D}" srcOrd="0" destOrd="2" presId="urn:microsoft.com/office/officeart/2005/8/layout/vList4"/>
    <dgm:cxn modelId="{CE5134E5-2992-4F12-B3D4-6A9605BBD882}" type="presOf" srcId="{FA80C7FE-160D-4B68-A2E6-90F52586B12E}" destId="{A500B039-4857-4525-9B3F-5CAFAF6F7A1D}" srcOrd="0" destOrd="0" presId="urn:microsoft.com/office/officeart/2005/8/layout/vList4"/>
    <dgm:cxn modelId="{BFE3E8A5-C12C-4507-9237-6B4E42782A13}" type="presOf" srcId="{F36411A0-2FBD-42FE-90A9-05EDB62488A1}" destId="{EF8976D5-E555-4E3E-A70A-E03BEC5973F9}" srcOrd="0" destOrd="0" presId="urn:microsoft.com/office/officeart/2005/8/layout/vList4"/>
    <dgm:cxn modelId="{7DB259CF-7448-45C1-A72F-B4C70D4D67B5}" type="presOf" srcId="{FA80C7FE-160D-4B68-A2E6-90F52586B12E}" destId="{945BBEBF-72AF-4607-BEA4-D6AA63199108}" srcOrd="1" destOrd="0" presId="urn:microsoft.com/office/officeart/2005/8/layout/vList4"/>
    <dgm:cxn modelId="{DEFA535B-2B42-4592-AB18-CB13D3F21FD2}" type="presOf" srcId="{F36411A0-2FBD-42FE-90A9-05EDB62488A1}" destId="{44471CA5-0FDF-47D1-9B9D-4678E9C9193F}" srcOrd="1" destOrd="0" presId="urn:microsoft.com/office/officeart/2005/8/layout/vList4"/>
    <dgm:cxn modelId="{37D0690B-8AB8-4B4E-B228-3D64A3A68C14}" type="presOf" srcId="{68DBD433-A139-4A48-ADEC-B2991463083B}" destId="{A500B039-4857-4525-9B3F-5CAFAF6F7A1D}" srcOrd="0" destOrd="1" presId="urn:microsoft.com/office/officeart/2005/8/layout/vList4"/>
    <dgm:cxn modelId="{6BCC6C03-BA65-4741-B5E4-92CB59F49254}" type="presOf" srcId="{68DBD433-A139-4A48-ADEC-B2991463083B}" destId="{945BBEBF-72AF-4607-BEA4-D6AA63199108}" srcOrd="1" destOrd="1" presId="urn:microsoft.com/office/officeart/2005/8/layout/vList4"/>
    <dgm:cxn modelId="{DFF60307-6169-407A-8F57-49CBF67EA41A}" srcId="{F36411A0-2FBD-42FE-90A9-05EDB62488A1}" destId="{4A3E6796-FB27-4686-B0E8-03970F5A1979}" srcOrd="0" destOrd="0" parTransId="{167A11FE-C9FC-4305-B035-6F1FF8FED626}" sibTransId="{65364EBD-383B-48AC-9467-695A0AB255A2}"/>
    <dgm:cxn modelId="{6441E372-828E-4E02-BC1F-76E1E0073486}" srcId="{1D591648-8399-4782-8259-BE0737EAD3DF}" destId="{8BE9F7D1-B9AC-4345-9C29-38CDD2C72D00}" srcOrd="1" destOrd="0" parTransId="{EF347F2C-E5A9-4A63-A8A3-BD33ECE3801B}" sibTransId="{658E4276-623A-427F-9D46-5A67F03401BB}"/>
    <dgm:cxn modelId="{0E520E0B-3068-4579-82BB-1882B544FC5E}" type="presOf" srcId="{029DA557-3D38-4A72-92B1-8927AD1B1FCC}" destId="{714A82FF-752B-45E7-99BF-488AAD22AC01}" srcOrd="0" destOrd="0" presId="urn:microsoft.com/office/officeart/2005/8/layout/vList4"/>
    <dgm:cxn modelId="{58CF4053-7082-4603-9861-304DBBEF7393}" srcId="{029DA557-3D38-4A72-92B1-8927AD1B1FCC}" destId="{22EF68D7-77D5-4C5D-8E2F-073421590986}" srcOrd="1" destOrd="0" parTransId="{6151A9C7-B637-4BCF-9968-CFC45E0E2F11}" sibTransId="{70BDEEA5-9154-492D-A0D8-A302EC465D4C}"/>
    <dgm:cxn modelId="{22259D0B-4785-4EC3-8F71-5F99EB30DFB2}" srcId="{FA80C7FE-160D-4B68-A2E6-90F52586B12E}" destId="{68DBD433-A139-4A48-ADEC-B2991463083B}" srcOrd="0" destOrd="0" parTransId="{B9E6609C-73C6-4622-8241-02A460B225C4}" sibTransId="{0E3125FD-E319-4400-BC7B-545634F3CFFC}"/>
    <dgm:cxn modelId="{4AD0CE2C-9C73-4867-99D2-5D72E55064CE}" type="presOf" srcId="{BF4DC81D-3080-4639-B746-C7040D26F306}" destId="{EF8976D5-E555-4E3E-A70A-E03BEC5973F9}" srcOrd="0" destOrd="2" presId="urn:microsoft.com/office/officeart/2005/8/layout/vList4"/>
    <dgm:cxn modelId="{BD1DF52D-6DC1-4FEB-8445-2401DFB7469E}" type="presOf" srcId="{22EF68D7-77D5-4C5D-8E2F-073421590986}" destId="{E0BE4079-7B8F-4A06-B6BF-44678AFEC85E}" srcOrd="1" destOrd="2" presId="urn:microsoft.com/office/officeart/2005/8/layout/vList4"/>
    <dgm:cxn modelId="{E140DBF8-D394-4ACA-A027-02BA41C4401F}" type="presOf" srcId="{BF4DC81D-3080-4639-B746-C7040D26F306}" destId="{44471CA5-0FDF-47D1-9B9D-4678E9C9193F}" srcOrd="1" destOrd="2" presId="urn:microsoft.com/office/officeart/2005/8/layout/vList4"/>
    <dgm:cxn modelId="{1139BB51-F4F4-4BAB-9859-BD0A97D12E8A}" type="presOf" srcId="{3B5FBF44-F658-498E-B88B-DD1C45BF38B5}" destId="{714A82FF-752B-45E7-99BF-488AAD22AC01}" srcOrd="0" destOrd="1" presId="urn:microsoft.com/office/officeart/2005/8/layout/vList4"/>
    <dgm:cxn modelId="{FDD61A13-CDB8-4542-9581-CD4A46BDBCD2}" type="presOf" srcId="{4A3E6796-FB27-4686-B0E8-03970F5A1979}" destId="{EF8976D5-E555-4E3E-A70A-E03BEC5973F9}" srcOrd="0" destOrd="1" presId="urn:microsoft.com/office/officeart/2005/8/layout/vList4"/>
    <dgm:cxn modelId="{0638CF07-1506-49A5-B302-563B5CD1D6A4}" type="presOf" srcId="{45B85107-3B37-4E96-AB2D-05AA2BC65F03}" destId="{945BBEBF-72AF-4607-BEA4-D6AA63199108}" srcOrd="1" destOrd="2" presId="urn:microsoft.com/office/officeart/2005/8/layout/vList4"/>
    <dgm:cxn modelId="{A3FCCABC-3684-4425-BE57-76062F43D433}" type="presOf" srcId="{8BE9F7D1-B9AC-4345-9C29-38CDD2C72D00}" destId="{EC5A4C94-B6A1-43D8-B156-117B64DD5346}" srcOrd="0" destOrd="0" presId="urn:microsoft.com/office/officeart/2005/8/layout/vList4"/>
    <dgm:cxn modelId="{54ABC2F5-7286-455D-8CDF-0F3ACE1AE804}" srcId="{8BE9F7D1-B9AC-4345-9C29-38CDD2C72D00}" destId="{4C010C2A-7631-4B43-84AD-7AAFC0E97797}" srcOrd="0" destOrd="0" parTransId="{85B559F1-E907-46AB-8A0B-94AF43018FD3}" sibTransId="{25729F3B-E580-42BF-9657-F76B5EDABD21}"/>
    <dgm:cxn modelId="{493746B0-C153-4FF2-A763-C24D21103ECB}" srcId="{1D591648-8399-4782-8259-BE0737EAD3DF}" destId="{F36411A0-2FBD-42FE-90A9-05EDB62488A1}" srcOrd="0" destOrd="0" parTransId="{D87DFEEF-7C17-4CD0-A608-DC08AECD897F}" sibTransId="{65B199AD-505F-4110-B905-6FB4665BC261}"/>
    <dgm:cxn modelId="{3B364835-95C1-4083-9651-6ADCABBFE1C8}" type="presOf" srcId="{4A3E6796-FB27-4686-B0E8-03970F5A1979}" destId="{44471CA5-0FDF-47D1-9B9D-4678E9C9193F}" srcOrd="1" destOrd="1" presId="urn:microsoft.com/office/officeart/2005/8/layout/vList4"/>
    <dgm:cxn modelId="{D74E40E2-2334-4A78-BDD7-CC42A1C33733}" type="presOf" srcId="{8BE9F7D1-B9AC-4345-9C29-38CDD2C72D00}" destId="{7D88B580-7D30-4088-A5C8-E22A47065F48}" srcOrd="1" destOrd="0" presId="urn:microsoft.com/office/officeart/2005/8/layout/vList4"/>
    <dgm:cxn modelId="{F7033923-2E06-41E6-AC2F-15C5BE023EE3}" type="presOf" srcId="{4C010C2A-7631-4B43-84AD-7AAFC0E97797}" destId="{7D88B580-7D30-4088-A5C8-E22A47065F48}" srcOrd="1" destOrd="1" presId="urn:microsoft.com/office/officeart/2005/8/layout/vList4"/>
    <dgm:cxn modelId="{02EAA0B3-A6FC-4A12-B162-2E66577B512C}" type="presOf" srcId="{EFA5EC23-25B8-45D6-9850-57504EEC86DD}" destId="{7D88B580-7D30-4088-A5C8-E22A47065F48}" srcOrd="1" destOrd="2" presId="urn:microsoft.com/office/officeart/2005/8/layout/vList4"/>
    <dgm:cxn modelId="{39A49CD3-4E5A-4872-8A25-AC47897BE15D}" type="presOf" srcId="{029DA557-3D38-4A72-92B1-8927AD1B1FCC}" destId="{E0BE4079-7B8F-4A06-B6BF-44678AFEC85E}" srcOrd="1" destOrd="0" presId="urn:microsoft.com/office/officeart/2005/8/layout/vList4"/>
    <dgm:cxn modelId="{64100338-A6E3-42E6-8FEE-76B6902D0D66}" type="presOf" srcId="{1D591648-8399-4782-8259-BE0737EAD3DF}" destId="{0D04ECB6-0E88-414A-A23C-8125EE9E6AD8}" srcOrd="0" destOrd="0" presId="urn:microsoft.com/office/officeart/2005/8/layout/vList4"/>
    <dgm:cxn modelId="{3CD46849-74D9-47E2-8567-8593D0200903}" type="presOf" srcId="{3B5FBF44-F658-498E-B88B-DD1C45BF38B5}" destId="{E0BE4079-7B8F-4A06-B6BF-44678AFEC85E}" srcOrd="1" destOrd="1" presId="urn:microsoft.com/office/officeart/2005/8/layout/vList4"/>
    <dgm:cxn modelId="{5B4302FA-C839-43C7-A35F-AB4510547CC6}" type="presParOf" srcId="{0D04ECB6-0E88-414A-A23C-8125EE9E6AD8}" destId="{A92417D8-3876-47C9-8EBF-C85CFAC26B7C}" srcOrd="0" destOrd="0" presId="urn:microsoft.com/office/officeart/2005/8/layout/vList4"/>
    <dgm:cxn modelId="{EBC27B24-C66C-475A-AC44-F9D4580BBA26}" type="presParOf" srcId="{A92417D8-3876-47C9-8EBF-C85CFAC26B7C}" destId="{EF8976D5-E555-4E3E-A70A-E03BEC5973F9}" srcOrd="0" destOrd="0" presId="urn:microsoft.com/office/officeart/2005/8/layout/vList4"/>
    <dgm:cxn modelId="{8CCC13BF-C913-43F9-8CE9-2DCB4D651278}" type="presParOf" srcId="{A92417D8-3876-47C9-8EBF-C85CFAC26B7C}" destId="{CDC99C5E-FFB6-4461-A309-37B8D5D5CF5E}" srcOrd="1" destOrd="0" presId="urn:microsoft.com/office/officeart/2005/8/layout/vList4"/>
    <dgm:cxn modelId="{30450903-CEC5-4E4F-B7C1-27D6ED28A757}" type="presParOf" srcId="{A92417D8-3876-47C9-8EBF-C85CFAC26B7C}" destId="{44471CA5-0FDF-47D1-9B9D-4678E9C9193F}" srcOrd="2" destOrd="0" presId="urn:microsoft.com/office/officeart/2005/8/layout/vList4"/>
    <dgm:cxn modelId="{D00857DA-9BE9-4D5E-9C53-AF5ADFBB6854}" type="presParOf" srcId="{0D04ECB6-0E88-414A-A23C-8125EE9E6AD8}" destId="{50A55533-310C-4188-978C-1F9D3A382D07}" srcOrd="1" destOrd="0" presId="urn:microsoft.com/office/officeart/2005/8/layout/vList4"/>
    <dgm:cxn modelId="{25901F64-AC8A-4C30-987D-57DB2200E2B7}" type="presParOf" srcId="{0D04ECB6-0E88-414A-A23C-8125EE9E6AD8}" destId="{A4364B79-4BAF-4910-B1FD-0836E61C5166}" srcOrd="2" destOrd="0" presId="urn:microsoft.com/office/officeart/2005/8/layout/vList4"/>
    <dgm:cxn modelId="{19C174B8-1A34-43CB-8120-F327FE569EC4}" type="presParOf" srcId="{A4364B79-4BAF-4910-B1FD-0836E61C5166}" destId="{EC5A4C94-B6A1-43D8-B156-117B64DD5346}" srcOrd="0" destOrd="0" presId="urn:microsoft.com/office/officeart/2005/8/layout/vList4"/>
    <dgm:cxn modelId="{EF5F0FCB-7A75-469F-9AD3-693A34974226}" type="presParOf" srcId="{A4364B79-4BAF-4910-B1FD-0836E61C5166}" destId="{72003265-E2D3-4AC8-B38D-0650C20806D3}" srcOrd="1" destOrd="0" presId="urn:microsoft.com/office/officeart/2005/8/layout/vList4"/>
    <dgm:cxn modelId="{257529F0-E0F9-4FDD-AADF-275A66C1B6CA}" type="presParOf" srcId="{A4364B79-4BAF-4910-B1FD-0836E61C5166}" destId="{7D88B580-7D30-4088-A5C8-E22A47065F48}" srcOrd="2" destOrd="0" presId="urn:microsoft.com/office/officeart/2005/8/layout/vList4"/>
    <dgm:cxn modelId="{22DBA103-B751-4F97-AAEF-D847577F8541}" type="presParOf" srcId="{0D04ECB6-0E88-414A-A23C-8125EE9E6AD8}" destId="{B9C5837E-F1B5-4006-A109-6641AEFDC6E8}" srcOrd="3" destOrd="0" presId="urn:microsoft.com/office/officeart/2005/8/layout/vList4"/>
    <dgm:cxn modelId="{0DF20708-DE5A-4FF4-B979-0B824E959CB5}" type="presParOf" srcId="{0D04ECB6-0E88-414A-A23C-8125EE9E6AD8}" destId="{34E8F918-C904-44ED-84C1-1223C8CFBA64}" srcOrd="4" destOrd="0" presId="urn:microsoft.com/office/officeart/2005/8/layout/vList4"/>
    <dgm:cxn modelId="{1DB63E03-A06A-4C3A-9381-04B376D77B44}" type="presParOf" srcId="{34E8F918-C904-44ED-84C1-1223C8CFBA64}" destId="{714A82FF-752B-45E7-99BF-488AAD22AC01}" srcOrd="0" destOrd="0" presId="urn:microsoft.com/office/officeart/2005/8/layout/vList4"/>
    <dgm:cxn modelId="{3389D89A-3060-40B7-AA8A-6180D0873DCF}" type="presParOf" srcId="{34E8F918-C904-44ED-84C1-1223C8CFBA64}" destId="{98FE2E2B-B486-4BB6-BF8E-E0F62B15EDDD}" srcOrd="1" destOrd="0" presId="urn:microsoft.com/office/officeart/2005/8/layout/vList4"/>
    <dgm:cxn modelId="{D3ABFAFB-7C76-42D0-B8B7-F91390B2CBEB}" type="presParOf" srcId="{34E8F918-C904-44ED-84C1-1223C8CFBA64}" destId="{E0BE4079-7B8F-4A06-B6BF-44678AFEC85E}" srcOrd="2" destOrd="0" presId="urn:microsoft.com/office/officeart/2005/8/layout/vList4"/>
    <dgm:cxn modelId="{2B615F82-971D-4BD1-B1C3-F0F50378D221}" type="presParOf" srcId="{0D04ECB6-0E88-414A-A23C-8125EE9E6AD8}" destId="{9C2559C2-59D6-4038-B8D2-D149638DA6D1}" srcOrd="5" destOrd="0" presId="urn:microsoft.com/office/officeart/2005/8/layout/vList4"/>
    <dgm:cxn modelId="{C14067EE-DF0C-4A69-AD45-3042BC84119A}" type="presParOf" srcId="{0D04ECB6-0E88-414A-A23C-8125EE9E6AD8}" destId="{E1C38967-9293-4A3B-8E6C-E7F706CC1605}" srcOrd="6" destOrd="0" presId="urn:microsoft.com/office/officeart/2005/8/layout/vList4"/>
    <dgm:cxn modelId="{45C16795-ED2A-45EF-972D-8A2179D5C248}" type="presParOf" srcId="{E1C38967-9293-4A3B-8E6C-E7F706CC1605}" destId="{A500B039-4857-4525-9B3F-5CAFAF6F7A1D}" srcOrd="0" destOrd="0" presId="urn:microsoft.com/office/officeart/2005/8/layout/vList4"/>
    <dgm:cxn modelId="{E7BCEFF4-C385-4632-8431-2644599E6117}" type="presParOf" srcId="{E1C38967-9293-4A3B-8E6C-E7F706CC1605}" destId="{F693CD66-11BE-4AAB-9F94-8CC3D8A5876D}" srcOrd="1" destOrd="0" presId="urn:microsoft.com/office/officeart/2005/8/layout/vList4"/>
    <dgm:cxn modelId="{471D1B26-C619-4697-A2AE-C0843D1BCDC8}" type="presParOf" srcId="{E1C38967-9293-4A3B-8E6C-E7F706CC1605}" destId="{945BBEBF-72AF-4607-BEA4-D6AA63199108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37F86A2-7205-4B7E-ABD1-017EC240265E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77BFBABD-44A9-4925-A0A2-B028196A32E1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3092 ребенка посещают муниципальные дошкольные образовательные организации  (22 муниципальных ДОО).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267A2FE-5DD6-4B4B-B2A3-071F21B88420}" type="parTrans" cxnId="{D9DC0239-0B34-4F86-96E5-EF28D01131AA}">
      <dgm:prSet/>
      <dgm:spPr/>
      <dgm:t>
        <a:bodyPr/>
        <a:lstStyle/>
        <a:p>
          <a:endParaRPr lang="ru-RU" sz="2000"/>
        </a:p>
      </dgm:t>
    </dgm:pt>
    <dgm:pt modelId="{EAF3B2B4-AAC9-4A33-A52F-8D292FB2B24A}" type="sibTrans" cxnId="{D9DC0239-0B34-4F86-96E5-EF28D01131AA}">
      <dgm:prSet/>
      <dgm:spPr/>
      <dgm:t>
        <a:bodyPr/>
        <a:lstStyle/>
        <a:p>
          <a:endParaRPr lang="ru-RU" sz="2000"/>
        </a:p>
      </dgm:t>
    </dgm:pt>
    <dgm:pt modelId="{8CDB370F-EA4A-4958-A087-CFA2681F815D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Не посещающие образовательные организации дети охвачены вариативными формами дошкольного воспитания: посещали  «Школу раннего развития» при Центре дополнительного образования, занятия по </a:t>
          </a:r>
          <a:r>
            <a:rPr lang="ru-RU" sz="20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предшкольной</a:t>
          </a:r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подготовке для детей от 6 до 7 лет в школах района.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569A4C-A16D-4B9F-BC8D-D744FDBBC8FD}" type="sibTrans" cxnId="{C968B14D-85D0-46AA-8526-6EF6F03701E0}">
      <dgm:prSet/>
      <dgm:spPr/>
      <dgm:t>
        <a:bodyPr/>
        <a:lstStyle/>
        <a:p>
          <a:endParaRPr lang="ru-RU" sz="2000"/>
        </a:p>
      </dgm:t>
    </dgm:pt>
    <dgm:pt modelId="{259714B1-EAAD-45E9-835E-527119D45DAA}" type="parTrans" cxnId="{C968B14D-85D0-46AA-8526-6EF6F03701E0}">
      <dgm:prSet/>
      <dgm:spPr/>
      <dgm:t>
        <a:bodyPr/>
        <a:lstStyle/>
        <a:p>
          <a:endParaRPr lang="ru-RU" sz="2000"/>
        </a:p>
      </dgm:t>
    </dgm:pt>
    <dgm:pt modelId="{BE8F379F-FBA5-4806-822A-EE47DE86BEEC}" type="pres">
      <dgm:prSet presAssocID="{B37F86A2-7205-4B7E-ABD1-017EC240265E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61176544-56B2-40FD-9876-A4E7DEFA9100}" type="pres">
      <dgm:prSet presAssocID="{77BFBABD-44A9-4925-A0A2-B028196A32E1}" presName="comp" presStyleCnt="0"/>
      <dgm:spPr/>
    </dgm:pt>
    <dgm:pt modelId="{1D0B47DF-F548-4BB1-863E-A58689AC1374}" type="pres">
      <dgm:prSet presAssocID="{77BFBABD-44A9-4925-A0A2-B028196A32E1}" presName="box" presStyleLbl="node1" presStyleIdx="0" presStyleCnt="2"/>
      <dgm:spPr/>
      <dgm:t>
        <a:bodyPr/>
        <a:lstStyle/>
        <a:p>
          <a:endParaRPr lang="ru-RU"/>
        </a:p>
      </dgm:t>
    </dgm:pt>
    <dgm:pt modelId="{F86C144E-7E43-427A-87A6-9485D17F2B5D}" type="pres">
      <dgm:prSet presAssocID="{77BFBABD-44A9-4925-A0A2-B028196A32E1}" presName="img" presStyleLbl="fgImgPlace1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56E8F7B9-0F25-456C-91DD-DAA1B6AE644D}" type="pres">
      <dgm:prSet presAssocID="{77BFBABD-44A9-4925-A0A2-B028196A32E1}" presName="text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3018D09-A176-49A3-BA98-71EAFF37A0F8}" type="pres">
      <dgm:prSet presAssocID="{EAF3B2B4-AAC9-4A33-A52F-8D292FB2B24A}" presName="spacer" presStyleCnt="0"/>
      <dgm:spPr/>
    </dgm:pt>
    <dgm:pt modelId="{C57F3087-FCC7-4F6C-A403-CFCA8BA7D85E}" type="pres">
      <dgm:prSet presAssocID="{8CDB370F-EA4A-4958-A087-CFA2681F815D}" presName="comp" presStyleCnt="0"/>
      <dgm:spPr/>
    </dgm:pt>
    <dgm:pt modelId="{3C41C241-4179-4468-AFA1-B46B75921378}" type="pres">
      <dgm:prSet presAssocID="{8CDB370F-EA4A-4958-A087-CFA2681F815D}" presName="box" presStyleLbl="node1" presStyleIdx="1" presStyleCnt="2"/>
      <dgm:spPr/>
      <dgm:t>
        <a:bodyPr/>
        <a:lstStyle/>
        <a:p>
          <a:endParaRPr lang="ru-RU"/>
        </a:p>
      </dgm:t>
    </dgm:pt>
    <dgm:pt modelId="{732E51EC-2FC4-43D4-B504-0F6AC7140F1E}" type="pres">
      <dgm:prSet presAssocID="{8CDB370F-EA4A-4958-A087-CFA2681F815D}" presName="img" presStyleLbl="fgImgPlace1" presStyleIdx="1" presStyleCnt="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8478404B-F35E-4AF2-99AC-A476D8ACAADE}" type="pres">
      <dgm:prSet presAssocID="{8CDB370F-EA4A-4958-A087-CFA2681F815D}" presName="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30D2EA9D-C38E-435F-8FFC-B1DBFF8E797A}" type="presOf" srcId="{B37F86A2-7205-4B7E-ABD1-017EC240265E}" destId="{BE8F379F-FBA5-4806-822A-EE47DE86BEEC}" srcOrd="0" destOrd="0" presId="urn:microsoft.com/office/officeart/2005/8/layout/vList4"/>
    <dgm:cxn modelId="{660BCD6C-348B-4949-8106-FCE0027FF348}" type="presOf" srcId="{77BFBABD-44A9-4925-A0A2-B028196A32E1}" destId="{1D0B47DF-F548-4BB1-863E-A58689AC1374}" srcOrd="0" destOrd="0" presId="urn:microsoft.com/office/officeart/2005/8/layout/vList4"/>
    <dgm:cxn modelId="{C968B14D-85D0-46AA-8526-6EF6F03701E0}" srcId="{B37F86A2-7205-4B7E-ABD1-017EC240265E}" destId="{8CDB370F-EA4A-4958-A087-CFA2681F815D}" srcOrd="1" destOrd="0" parTransId="{259714B1-EAAD-45E9-835E-527119D45DAA}" sibTransId="{40569A4C-A16D-4B9F-BC8D-D744FDBBC8FD}"/>
    <dgm:cxn modelId="{1CA2B73C-E189-4300-8908-34AC688A09FE}" type="presOf" srcId="{8CDB370F-EA4A-4958-A087-CFA2681F815D}" destId="{8478404B-F35E-4AF2-99AC-A476D8ACAADE}" srcOrd="1" destOrd="0" presId="urn:microsoft.com/office/officeart/2005/8/layout/vList4"/>
    <dgm:cxn modelId="{33E7AAC2-F9EC-458F-A755-04855B2163FF}" type="presOf" srcId="{77BFBABD-44A9-4925-A0A2-B028196A32E1}" destId="{56E8F7B9-0F25-456C-91DD-DAA1B6AE644D}" srcOrd="1" destOrd="0" presId="urn:microsoft.com/office/officeart/2005/8/layout/vList4"/>
    <dgm:cxn modelId="{95BD27E6-B857-45AD-8F32-C9F36343D54E}" type="presOf" srcId="{8CDB370F-EA4A-4958-A087-CFA2681F815D}" destId="{3C41C241-4179-4468-AFA1-B46B75921378}" srcOrd="0" destOrd="0" presId="urn:microsoft.com/office/officeart/2005/8/layout/vList4"/>
    <dgm:cxn modelId="{D9DC0239-0B34-4F86-96E5-EF28D01131AA}" srcId="{B37F86A2-7205-4B7E-ABD1-017EC240265E}" destId="{77BFBABD-44A9-4925-A0A2-B028196A32E1}" srcOrd="0" destOrd="0" parTransId="{C267A2FE-5DD6-4B4B-B2A3-071F21B88420}" sibTransId="{EAF3B2B4-AAC9-4A33-A52F-8D292FB2B24A}"/>
    <dgm:cxn modelId="{8F5AE4AD-FF5E-4113-BE60-3097272E8983}" type="presParOf" srcId="{BE8F379F-FBA5-4806-822A-EE47DE86BEEC}" destId="{61176544-56B2-40FD-9876-A4E7DEFA9100}" srcOrd="0" destOrd="0" presId="urn:microsoft.com/office/officeart/2005/8/layout/vList4"/>
    <dgm:cxn modelId="{9CA4B167-94E7-4E37-AF1C-FDC647CBC76C}" type="presParOf" srcId="{61176544-56B2-40FD-9876-A4E7DEFA9100}" destId="{1D0B47DF-F548-4BB1-863E-A58689AC1374}" srcOrd="0" destOrd="0" presId="urn:microsoft.com/office/officeart/2005/8/layout/vList4"/>
    <dgm:cxn modelId="{26CFE540-048E-49B2-9B49-DF3A13D3836A}" type="presParOf" srcId="{61176544-56B2-40FD-9876-A4E7DEFA9100}" destId="{F86C144E-7E43-427A-87A6-9485D17F2B5D}" srcOrd="1" destOrd="0" presId="urn:microsoft.com/office/officeart/2005/8/layout/vList4"/>
    <dgm:cxn modelId="{3A712C2D-43A4-46AB-8339-8C685DD92373}" type="presParOf" srcId="{61176544-56B2-40FD-9876-A4E7DEFA9100}" destId="{56E8F7B9-0F25-456C-91DD-DAA1B6AE644D}" srcOrd="2" destOrd="0" presId="urn:microsoft.com/office/officeart/2005/8/layout/vList4"/>
    <dgm:cxn modelId="{638F375A-3847-499C-BAD5-C619F80B925B}" type="presParOf" srcId="{BE8F379F-FBA5-4806-822A-EE47DE86BEEC}" destId="{C3018D09-A176-49A3-BA98-71EAFF37A0F8}" srcOrd="1" destOrd="0" presId="urn:microsoft.com/office/officeart/2005/8/layout/vList4"/>
    <dgm:cxn modelId="{B6B1D6C0-4662-475D-A4D9-5E0FFCCD826C}" type="presParOf" srcId="{BE8F379F-FBA5-4806-822A-EE47DE86BEEC}" destId="{C57F3087-FCC7-4F6C-A403-CFCA8BA7D85E}" srcOrd="2" destOrd="0" presId="urn:microsoft.com/office/officeart/2005/8/layout/vList4"/>
    <dgm:cxn modelId="{95C4E93C-3089-495B-90F1-12769BD870B8}" type="presParOf" srcId="{C57F3087-FCC7-4F6C-A403-CFCA8BA7D85E}" destId="{3C41C241-4179-4468-AFA1-B46B75921378}" srcOrd="0" destOrd="0" presId="urn:microsoft.com/office/officeart/2005/8/layout/vList4"/>
    <dgm:cxn modelId="{9D540F9F-F73B-40A4-BB83-C9439AA9F6AB}" type="presParOf" srcId="{C57F3087-FCC7-4F6C-A403-CFCA8BA7D85E}" destId="{732E51EC-2FC4-43D4-B504-0F6AC7140F1E}" srcOrd="1" destOrd="0" presId="urn:microsoft.com/office/officeart/2005/8/layout/vList4"/>
    <dgm:cxn modelId="{D9ED4606-D4A4-48D4-9822-12D7B92319E0}" type="presParOf" srcId="{C57F3087-FCC7-4F6C-A403-CFCA8BA7D85E}" destId="{8478404B-F35E-4AF2-99AC-A476D8ACAAD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8CE64F17-9129-4009-A521-EF42A874099B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844DEFF3-5D2F-4BFE-A978-0EE38A484F14}">
      <dgm:prSet custT="1"/>
      <dgm:spPr/>
      <dgm:t>
        <a:bodyPr/>
        <a:lstStyle/>
        <a:p>
          <a:pPr rtl="0"/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Открытие 2-х групп в МДОУ детский сад № 54 УКМО для детей от 1,5 до 3 лет</a:t>
          </a:r>
          <a:endParaRPr lang="ru-RU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B93B0A1-DF15-45A6-925D-DDC9BF35AF30}" type="parTrans" cxnId="{1B4FD4EC-7706-4DD3-85E6-6BF798100DB1}">
      <dgm:prSet/>
      <dgm:spPr/>
      <dgm:t>
        <a:bodyPr/>
        <a:lstStyle/>
        <a:p>
          <a:endParaRPr lang="ru-RU"/>
        </a:p>
      </dgm:t>
    </dgm:pt>
    <dgm:pt modelId="{7529480C-6D4E-4919-AE4E-2107BB3CED10}" type="sibTrans" cxnId="{1B4FD4EC-7706-4DD3-85E6-6BF798100DB1}">
      <dgm:prSet/>
      <dgm:spPr/>
      <dgm:t>
        <a:bodyPr/>
        <a:lstStyle/>
        <a:p>
          <a:endParaRPr lang="ru-RU"/>
        </a:p>
      </dgm:t>
    </dgm:pt>
    <dgm:pt modelId="{731DFA76-4AB9-4CE8-A251-83FBC3E8D5BD}">
      <dgm:prSet custT="1"/>
      <dgm:spPr/>
      <dgm:t>
        <a:bodyPr/>
        <a:lstStyle/>
        <a:p>
          <a:pPr rtl="0"/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Открытие группы в МДОУ детский сад № 63 УКМО для детей с 7 месяцев</a:t>
          </a:r>
          <a:endParaRPr lang="ru-RU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D6A194B-D65A-4870-B6EE-7E5B591DE76E}" type="parTrans" cxnId="{B48F2510-0DF8-461E-A68B-98023308A474}">
      <dgm:prSet/>
      <dgm:spPr/>
      <dgm:t>
        <a:bodyPr/>
        <a:lstStyle/>
        <a:p>
          <a:endParaRPr lang="ru-RU"/>
        </a:p>
      </dgm:t>
    </dgm:pt>
    <dgm:pt modelId="{8AB00834-4FB3-4869-B9B2-3B071B733248}" type="sibTrans" cxnId="{B48F2510-0DF8-461E-A68B-98023308A474}">
      <dgm:prSet/>
      <dgm:spPr/>
      <dgm:t>
        <a:bodyPr/>
        <a:lstStyle/>
        <a:p>
          <a:endParaRPr lang="ru-RU"/>
        </a:p>
      </dgm:t>
    </dgm:pt>
    <dgm:pt modelId="{24B3E77A-E9CE-4C77-9CDE-14D01FD5F24C}">
      <dgm:prSet custT="1"/>
      <dgm:spPr/>
      <dgm:t>
        <a:bodyPr/>
        <a:lstStyle/>
        <a:p>
          <a:pPr rtl="0"/>
          <a:r>
            <a:rPr lang="ru-RU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Использование  автоматической информационной системы «Комплектование ДОУ»</a:t>
          </a:r>
          <a:endParaRPr lang="ru-RU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F6268F9-3D2E-47CE-B377-96E2D0E2244A}" type="sibTrans" cxnId="{A058D34E-E639-4FB2-8509-7CAEB1497B0E}">
      <dgm:prSet/>
      <dgm:spPr/>
      <dgm:t>
        <a:bodyPr/>
        <a:lstStyle/>
        <a:p>
          <a:endParaRPr lang="ru-RU"/>
        </a:p>
      </dgm:t>
    </dgm:pt>
    <dgm:pt modelId="{D87510AB-FCCE-4E37-9E7F-4EBF1905871A}" type="parTrans" cxnId="{A058D34E-E639-4FB2-8509-7CAEB1497B0E}">
      <dgm:prSet/>
      <dgm:spPr/>
      <dgm:t>
        <a:bodyPr/>
        <a:lstStyle/>
        <a:p>
          <a:endParaRPr lang="ru-RU"/>
        </a:p>
      </dgm:t>
    </dgm:pt>
    <dgm:pt modelId="{7BDDDE08-7E04-4001-8D22-6095CEE775BE}" type="pres">
      <dgm:prSet presAssocID="{8CE64F17-9129-4009-A521-EF42A874099B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FF2FA398-69EC-4002-A651-7D70AB61AC12}" type="pres">
      <dgm:prSet presAssocID="{844DEFF3-5D2F-4BFE-A978-0EE38A484F14}" presName="composite" presStyleCnt="0"/>
      <dgm:spPr/>
    </dgm:pt>
    <dgm:pt modelId="{6B280CB0-67F1-4DE3-92E3-3364B3E27E23}" type="pres">
      <dgm:prSet presAssocID="{844DEFF3-5D2F-4BFE-A978-0EE38A484F14}" presName="imgShp" presStyleLbl="fgImgPlace1" presStyleIdx="0" presStyleCnt="3" custLinFactX="-20336" custLinFactNeighborX="-10000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7BCDD932-EC80-433A-8DDC-7E698A0E10E6}" type="pres">
      <dgm:prSet presAssocID="{844DEFF3-5D2F-4BFE-A978-0EE38A484F14}" presName="txShp" presStyleLbl="node1" presStyleIdx="0" presStyleCnt="3" custLinFactNeighborX="-1716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8CCEB0A-B341-4752-8033-E9A89E482627}" type="pres">
      <dgm:prSet presAssocID="{7529480C-6D4E-4919-AE4E-2107BB3CED10}" presName="spacing" presStyleCnt="0"/>
      <dgm:spPr/>
    </dgm:pt>
    <dgm:pt modelId="{B9BBE034-C051-404E-B35B-1BA7FD83151C}" type="pres">
      <dgm:prSet presAssocID="{731DFA76-4AB9-4CE8-A251-83FBC3E8D5BD}" presName="composite" presStyleCnt="0"/>
      <dgm:spPr/>
    </dgm:pt>
    <dgm:pt modelId="{4B37F974-5D0B-40B8-9F9F-B0E0DE217D5D}" type="pres">
      <dgm:prSet presAssocID="{731DFA76-4AB9-4CE8-A251-83FBC3E8D5BD}" presName="imgShp" presStyleLbl="fgImgPlace1" presStyleIdx="1" presStyleCnt="3" custLinFactNeighborX="-6869" custLinFactNeighborY="6796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0792CEE8-1F45-4597-8304-B32AB29ACA4F}" type="pres">
      <dgm:prSet presAssocID="{731DFA76-4AB9-4CE8-A251-83FBC3E8D5BD}" presName="txShp" presStyleLbl="node1" presStyleIdx="1" presStyleCnt="3" custLinFactNeighborX="1918" custLinFactNeighborY="198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24CA043-AB81-4F64-AD57-67D384299154}" type="pres">
      <dgm:prSet presAssocID="{8AB00834-4FB3-4869-B9B2-3B071B733248}" presName="spacing" presStyleCnt="0"/>
      <dgm:spPr/>
    </dgm:pt>
    <dgm:pt modelId="{2194ADD9-49C7-4639-AE27-DEEBF69E8B0E}" type="pres">
      <dgm:prSet presAssocID="{24B3E77A-E9CE-4C77-9CDE-14D01FD5F24C}" presName="composite" presStyleCnt="0"/>
      <dgm:spPr/>
    </dgm:pt>
    <dgm:pt modelId="{1623296B-6705-4FB6-81A3-C85805CDE09E}" type="pres">
      <dgm:prSet presAssocID="{24B3E77A-E9CE-4C77-9CDE-14D01FD5F24C}" presName="imgShp" presStyleLbl="fgImgPlace1" presStyleIdx="2" presStyleCnt="3" custLinFactNeighborX="95890" custLinFactNeighborY="78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97987291-ED3B-4A54-A16D-5FEF7124471F}" type="pres">
      <dgm:prSet presAssocID="{24B3E77A-E9CE-4C77-9CDE-14D01FD5F24C}" presName="txShp" presStyleLbl="node1" presStyleIdx="2" presStyleCnt="3" custLinFactNeighborX="19922" custLinFactNeighborY="78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D3549B80-6AC5-4E1C-A65F-A638D2E56F5D}" type="presOf" srcId="{24B3E77A-E9CE-4C77-9CDE-14D01FD5F24C}" destId="{97987291-ED3B-4A54-A16D-5FEF7124471F}" srcOrd="0" destOrd="0" presId="urn:microsoft.com/office/officeart/2005/8/layout/vList3"/>
    <dgm:cxn modelId="{BA0F4625-089D-4186-A429-870B67920DD8}" type="presOf" srcId="{8CE64F17-9129-4009-A521-EF42A874099B}" destId="{7BDDDE08-7E04-4001-8D22-6095CEE775BE}" srcOrd="0" destOrd="0" presId="urn:microsoft.com/office/officeart/2005/8/layout/vList3"/>
    <dgm:cxn modelId="{A058D34E-E639-4FB2-8509-7CAEB1497B0E}" srcId="{8CE64F17-9129-4009-A521-EF42A874099B}" destId="{24B3E77A-E9CE-4C77-9CDE-14D01FD5F24C}" srcOrd="2" destOrd="0" parTransId="{D87510AB-FCCE-4E37-9E7F-4EBF1905871A}" sibTransId="{5F6268F9-3D2E-47CE-B377-96E2D0E2244A}"/>
    <dgm:cxn modelId="{B48F2510-0DF8-461E-A68B-98023308A474}" srcId="{8CE64F17-9129-4009-A521-EF42A874099B}" destId="{731DFA76-4AB9-4CE8-A251-83FBC3E8D5BD}" srcOrd="1" destOrd="0" parTransId="{9D6A194B-D65A-4870-B6EE-7E5B591DE76E}" sibTransId="{8AB00834-4FB3-4869-B9B2-3B071B733248}"/>
    <dgm:cxn modelId="{2391F5B7-7266-4538-9C93-E07D80AA83AE}" type="presOf" srcId="{844DEFF3-5D2F-4BFE-A978-0EE38A484F14}" destId="{7BCDD932-EC80-433A-8DDC-7E698A0E10E6}" srcOrd="0" destOrd="0" presId="urn:microsoft.com/office/officeart/2005/8/layout/vList3"/>
    <dgm:cxn modelId="{AE208390-FAC4-457C-B0E9-C8B43767A3F2}" type="presOf" srcId="{731DFA76-4AB9-4CE8-A251-83FBC3E8D5BD}" destId="{0792CEE8-1F45-4597-8304-B32AB29ACA4F}" srcOrd="0" destOrd="0" presId="urn:microsoft.com/office/officeart/2005/8/layout/vList3"/>
    <dgm:cxn modelId="{1B4FD4EC-7706-4DD3-85E6-6BF798100DB1}" srcId="{8CE64F17-9129-4009-A521-EF42A874099B}" destId="{844DEFF3-5D2F-4BFE-A978-0EE38A484F14}" srcOrd="0" destOrd="0" parTransId="{2B93B0A1-DF15-45A6-925D-DDC9BF35AF30}" sibTransId="{7529480C-6D4E-4919-AE4E-2107BB3CED10}"/>
    <dgm:cxn modelId="{446578F4-AF75-40EC-B8DF-8A4FFC642AB9}" type="presParOf" srcId="{7BDDDE08-7E04-4001-8D22-6095CEE775BE}" destId="{FF2FA398-69EC-4002-A651-7D70AB61AC12}" srcOrd="0" destOrd="0" presId="urn:microsoft.com/office/officeart/2005/8/layout/vList3"/>
    <dgm:cxn modelId="{EBA742C8-E1D8-446C-9603-70C6A9CE0BFA}" type="presParOf" srcId="{FF2FA398-69EC-4002-A651-7D70AB61AC12}" destId="{6B280CB0-67F1-4DE3-92E3-3364B3E27E23}" srcOrd="0" destOrd="0" presId="urn:microsoft.com/office/officeart/2005/8/layout/vList3"/>
    <dgm:cxn modelId="{1E2D5654-C5DF-48D7-BB47-2329DE48D5AF}" type="presParOf" srcId="{FF2FA398-69EC-4002-A651-7D70AB61AC12}" destId="{7BCDD932-EC80-433A-8DDC-7E698A0E10E6}" srcOrd="1" destOrd="0" presId="urn:microsoft.com/office/officeart/2005/8/layout/vList3"/>
    <dgm:cxn modelId="{CA5A97A4-7E50-4E75-ADFC-9B8A0ABDCEF8}" type="presParOf" srcId="{7BDDDE08-7E04-4001-8D22-6095CEE775BE}" destId="{58CCEB0A-B341-4752-8033-E9A89E482627}" srcOrd="1" destOrd="0" presId="urn:microsoft.com/office/officeart/2005/8/layout/vList3"/>
    <dgm:cxn modelId="{7D5BC250-9C04-4BB8-A06F-93DBF9CDFF4C}" type="presParOf" srcId="{7BDDDE08-7E04-4001-8D22-6095CEE775BE}" destId="{B9BBE034-C051-404E-B35B-1BA7FD83151C}" srcOrd="2" destOrd="0" presId="urn:microsoft.com/office/officeart/2005/8/layout/vList3"/>
    <dgm:cxn modelId="{95328F31-46C4-410F-85A5-FBC960C578B8}" type="presParOf" srcId="{B9BBE034-C051-404E-B35B-1BA7FD83151C}" destId="{4B37F974-5D0B-40B8-9F9F-B0E0DE217D5D}" srcOrd="0" destOrd="0" presId="urn:microsoft.com/office/officeart/2005/8/layout/vList3"/>
    <dgm:cxn modelId="{E3EC92F0-C8FA-4E24-8564-EEE2495E2A1E}" type="presParOf" srcId="{B9BBE034-C051-404E-B35B-1BA7FD83151C}" destId="{0792CEE8-1F45-4597-8304-B32AB29ACA4F}" srcOrd="1" destOrd="0" presId="urn:microsoft.com/office/officeart/2005/8/layout/vList3"/>
    <dgm:cxn modelId="{6C65C3F5-E300-412B-9FE7-28FDBA275A8B}" type="presParOf" srcId="{7BDDDE08-7E04-4001-8D22-6095CEE775BE}" destId="{924CA043-AB81-4F64-AD57-67D384299154}" srcOrd="3" destOrd="0" presId="urn:microsoft.com/office/officeart/2005/8/layout/vList3"/>
    <dgm:cxn modelId="{0198EFA5-DC1A-4926-89B2-FCC4E3F57956}" type="presParOf" srcId="{7BDDDE08-7E04-4001-8D22-6095CEE775BE}" destId="{2194ADD9-49C7-4639-AE27-DEEBF69E8B0E}" srcOrd="4" destOrd="0" presId="urn:microsoft.com/office/officeart/2005/8/layout/vList3"/>
    <dgm:cxn modelId="{D77B4978-A296-40DE-AC78-DCCF4E4A2F27}" type="presParOf" srcId="{2194ADD9-49C7-4639-AE27-DEEBF69E8B0E}" destId="{1623296B-6705-4FB6-81A3-C85805CDE09E}" srcOrd="0" destOrd="0" presId="urn:microsoft.com/office/officeart/2005/8/layout/vList3"/>
    <dgm:cxn modelId="{9BD3479F-1132-45DA-BF00-0DBCFBE8A1D5}" type="presParOf" srcId="{2194ADD9-49C7-4639-AE27-DEEBF69E8B0E}" destId="{97987291-ED3B-4A54-A16D-5FEF7124471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83A78B8A-5FA2-4D3E-8BD5-51F08D422333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ru-RU"/>
        </a:p>
      </dgm:t>
    </dgm:pt>
    <dgm:pt modelId="{F4D5C386-9639-435F-AD8A-CACDAC819E81}">
      <dgm:prSet phldrT="[Текст]" custT="1"/>
      <dgm:spPr/>
      <dgm:t>
        <a:bodyPr/>
        <a:lstStyle/>
        <a:p>
          <a:r>
            <a:rPr lang="ru-RU" sz="2400" b="1" dirty="0" smtClean="0">
              <a:solidFill>
                <a:schemeClr val="accent1">
                  <a:lumMod val="50000"/>
                </a:schemeClr>
              </a:solidFill>
            </a:rPr>
            <a:t>Выпускники набравшие более 80 баллов</a:t>
          </a:r>
          <a:endParaRPr lang="ru-RU" sz="2400" b="1" dirty="0">
            <a:solidFill>
              <a:schemeClr val="accent1">
                <a:lumMod val="50000"/>
              </a:schemeClr>
            </a:solidFill>
          </a:endParaRPr>
        </a:p>
      </dgm:t>
    </dgm:pt>
    <dgm:pt modelId="{F10A6B03-ABCF-4AB9-8521-0A75C94D8BCF}" type="parTrans" cxnId="{05F1A12E-D0D6-4B49-8662-347732331009}">
      <dgm:prSet/>
      <dgm:spPr/>
      <dgm:t>
        <a:bodyPr/>
        <a:lstStyle/>
        <a:p>
          <a:endParaRPr lang="ru-RU" sz="1800"/>
        </a:p>
      </dgm:t>
    </dgm:pt>
    <dgm:pt modelId="{5E87F727-BDEF-42E6-A7A0-8F9487B0F4D2}" type="sibTrans" cxnId="{05F1A12E-D0D6-4B49-8662-347732331009}">
      <dgm:prSet/>
      <dgm:spPr/>
      <dgm:t>
        <a:bodyPr/>
        <a:lstStyle/>
        <a:p>
          <a:endParaRPr lang="ru-RU" sz="1800"/>
        </a:p>
      </dgm:t>
    </dgm:pt>
    <dgm:pt modelId="{F4C265A2-F0F3-4778-9FEF-3614BBEB286F}">
      <dgm:prSet phldrT="[Текст]" custT="1"/>
      <dgm:spPr/>
      <dgm:t>
        <a:bodyPr/>
        <a:lstStyle/>
        <a:p>
          <a:r>
            <a:rPr lang="ru-RU" sz="2000" b="0" dirty="0" smtClean="0">
              <a:solidFill>
                <a:schemeClr val="accent1">
                  <a:lumMod val="50000"/>
                </a:schemeClr>
              </a:solidFill>
            </a:rPr>
            <a:t>2018 году – 57 (в 2017 году – 41)</a:t>
          </a:r>
          <a:endParaRPr lang="ru-RU" sz="2000" b="0" dirty="0">
            <a:solidFill>
              <a:schemeClr val="accent1">
                <a:lumMod val="50000"/>
              </a:schemeClr>
            </a:solidFill>
          </a:endParaRPr>
        </a:p>
      </dgm:t>
    </dgm:pt>
    <dgm:pt modelId="{71805CB9-FF96-49CB-89AE-8F88A46E0CA7}" type="parTrans" cxnId="{ADD18090-BF28-4AB1-A281-49B3A71294FD}">
      <dgm:prSet/>
      <dgm:spPr/>
      <dgm:t>
        <a:bodyPr/>
        <a:lstStyle/>
        <a:p>
          <a:endParaRPr lang="ru-RU" sz="1800"/>
        </a:p>
      </dgm:t>
    </dgm:pt>
    <dgm:pt modelId="{3D668C7D-5D7C-4CD0-B60B-DBFD55C3BAA4}" type="sibTrans" cxnId="{ADD18090-BF28-4AB1-A281-49B3A71294FD}">
      <dgm:prSet/>
      <dgm:spPr/>
      <dgm:t>
        <a:bodyPr/>
        <a:lstStyle/>
        <a:p>
          <a:endParaRPr lang="ru-RU" sz="1800"/>
        </a:p>
      </dgm:t>
    </dgm:pt>
    <dgm:pt modelId="{9580B477-06FB-4ACF-903A-922B0804AF13}">
      <dgm:prSet phldrT="[Текст]" custT="1"/>
      <dgm:spPr/>
      <dgm:t>
        <a:bodyPr/>
        <a:lstStyle/>
        <a:p>
          <a:r>
            <a:rPr lang="ru-RU" sz="2400" dirty="0" smtClean="0"/>
            <a:t>Выпускники с золотыми медалями за особые успехи в обучении</a:t>
          </a:r>
          <a:endParaRPr lang="ru-RU" sz="2400" dirty="0"/>
        </a:p>
      </dgm:t>
    </dgm:pt>
    <dgm:pt modelId="{610074DA-162E-4D69-AF00-550E0E765D30}" type="parTrans" cxnId="{8286850F-6B55-41CA-AA19-97FD96358D45}">
      <dgm:prSet/>
      <dgm:spPr/>
      <dgm:t>
        <a:bodyPr/>
        <a:lstStyle/>
        <a:p>
          <a:endParaRPr lang="ru-RU" sz="1800"/>
        </a:p>
      </dgm:t>
    </dgm:pt>
    <dgm:pt modelId="{D261F934-C91D-46A2-834E-CFC1F2AA740C}" type="sibTrans" cxnId="{8286850F-6B55-41CA-AA19-97FD96358D45}">
      <dgm:prSet/>
      <dgm:spPr/>
      <dgm:t>
        <a:bodyPr/>
        <a:lstStyle/>
        <a:p>
          <a:endParaRPr lang="ru-RU" sz="1800"/>
        </a:p>
      </dgm:t>
    </dgm:pt>
    <dgm:pt modelId="{C25FA703-126D-4597-AF50-AEB8DFD866F7}">
      <dgm:prSet phldrT="[Текст]" custT="1"/>
      <dgm:spPr/>
      <dgm:t>
        <a:bodyPr/>
        <a:lstStyle/>
        <a:p>
          <a:r>
            <a:rPr lang="ru-RU" sz="2000" dirty="0" smtClean="0">
              <a:solidFill>
                <a:schemeClr val="accent1">
                  <a:lumMod val="50000"/>
                </a:schemeClr>
              </a:solidFill>
            </a:rPr>
            <a:t>30 человек, что в 1,7 раза больше  показателя 2017 года. Из общего количества 8 человек получили сразу и федеральную и региональную награду</a:t>
          </a:r>
          <a:endParaRPr lang="ru-RU" sz="2000" dirty="0">
            <a:solidFill>
              <a:schemeClr val="accent1">
                <a:lumMod val="50000"/>
              </a:schemeClr>
            </a:solidFill>
          </a:endParaRPr>
        </a:p>
      </dgm:t>
    </dgm:pt>
    <dgm:pt modelId="{55526196-8BC3-46CF-8FE8-439971EBE345}" type="parTrans" cxnId="{77AE2C7A-6ABD-4A7D-8497-4AEB910F139E}">
      <dgm:prSet/>
      <dgm:spPr/>
      <dgm:t>
        <a:bodyPr/>
        <a:lstStyle/>
        <a:p>
          <a:endParaRPr lang="ru-RU" sz="1800"/>
        </a:p>
      </dgm:t>
    </dgm:pt>
    <dgm:pt modelId="{50D6E383-C42A-44F8-9CCE-665B6A72B63E}" type="sibTrans" cxnId="{77AE2C7A-6ABD-4A7D-8497-4AEB910F139E}">
      <dgm:prSet/>
      <dgm:spPr/>
      <dgm:t>
        <a:bodyPr/>
        <a:lstStyle/>
        <a:p>
          <a:endParaRPr lang="ru-RU" sz="1800"/>
        </a:p>
      </dgm:t>
    </dgm:pt>
    <dgm:pt modelId="{370A321C-7672-4FB1-AAA1-D0565B83638B}">
      <dgm:prSet phldrT="[Текст]" custT="1"/>
      <dgm:spPr/>
      <dgm:t>
        <a:bodyPr/>
        <a:lstStyle/>
        <a:p>
          <a:r>
            <a:rPr lang="ru-RU" sz="2000" dirty="0" smtClean="0">
              <a:solidFill>
                <a:schemeClr val="accent1">
                  <a:lumMod val="50000"/>
                </a:schemeClr>
              </a:solidFill>
            </a:rPr>
            <a:t>18 человек (2,9%)</a:t>
          </a:r>
          <a:endParaRPr lang="ru-RU" sz="2000" dirty="0">
            <a:solidFill>
              <a:schemeClr val="accent1">
                <a:lumMod val="50000"/>
              </a:schemeClr>
            </a:solidFill>
          </a:endParaRPr>
        </a:p>
      </dgm:t>
    </dgm:pt>
    <dgm:pt modelId="{35CBAF24-F1D8-4CF3-A4AF-4A75AAE7F278}" type="parTrans" cxnId="{478E5EB8-5A7A-4E4B-B6CE-3D76DEF9E5AE}">
      <dgm:prSet/>
      <dgm:spPr/>
      <dgm:t>
        <a:bodyPr/>
        <a:lstStyle/>
        <a:p>
          <a:endParaRPr lang="ru-RU"/>
        </a:p>
      </dgm:t>
    </dgm:pt>
    <dgm:pt modelId="{62ECDE58-D25A-467F-BE13-AEB16A8C7A74}" type="sibTrans" cxnId="{478E5EB8-5A7A-4E4B-B6CE-3D76DEF9E5AE}">
      <dgm:prSet/>
      <dgm:spPr/>
      <dgm:t>
        <a:bodyPr/>
        <a:lstStyle/>
        <a:p>
          <a:endParaRPr lang="ru-RU"/>
        </a:p>
      </dgm:t>
    </dgm:pt>
    <dgm:pt modelId="{645FA87B-01C9-4D4B-8DA6-50959171B790}">
      <dgm:prSet phldrT="[Текст]" custT="1"/>
      <dgm:spPr/>
      <dgm:t>
        <a:bodyPr/>
        <a:lstStyle/>
        <a:p>
          <a:r>
            <a:rPr lang="ru-RU" sz="2400" dirty="0" smtClean="0"/>
            <a:t>Выпускники 9-х классов с аттестатами особого образца</a:t>
          </a:r>
          <a:endParaRPr lang="ru-RU" sz="2400" dirty="0"/>
        </a:p>
      </dgm:t>
    </dgm:pt>
    <dgm:pt modelId="{B4ED507B-30E7-47A4-870C-9E9C90890028}" type="parTrans" cxnId="{E61AFE3F-5B25-4362-A22A-EA9FEB38BB38}">
      <dgm:prSet/>
      <dgm:spPr/>
      <dgm:t>
        <a:bodyPr/>
        <a:lstStyle/>
        <a:p>
          <a:endParaRPr lang="ru-RU"/>
        </a:p>
      </dgm:t>
    </dgm:pt>
    <dgm:pt modelId="{4DB6146C-B717-4870-B0F3-EB0D8007BBE3}" type="sibTrans" cxnId="{E61AFE3F-5B25-4362-A22A-EA9FEB38BB38}">
      <dgm:prSet/>
      <dgm:spPr/>
      <dgm:t>
        <a:bodyPr/>
        <a:lstStyle/>
        <a:p>
          <a:endParaRPr lang="ru-RU"/>
        </a:p>
      </dgm:t>
    </dgm:pt>
    <dgm:pt modelId="{29A096CC-F088-4F34-9F5D-742C44B54120}" type="pres">
      <dgm:prSet presAssocID="{83A78B8A-5FA2-4D3E-8BD5-51F08D42233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E7AD9C99-F3CE-4EC7-9E99-83E0520EB1B9}" type="pres">
      <dgm:prSet presAssocID="{F4D5C386-9639-435F-AD8A-CACDAC819E8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9D3CB5B-9ACA-4998-8062-BE5F6209DB51}" type="pres">
      <dgm:prSet presAssocID="{F4D5C386-9639-435F-AD8A-CACDAC819E81}" presName="childText" presStyleLbl="revTx" presStyleIdx="0" presStyleCnt="3" custScaleY="8474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0200ECE-A93C-492F-8A19-5F9EDAB8B0D1}" type="pres">
      <dgm:prSet presAssocID="{9580B477-06FB-4ACF-903A-922B0804AF13}" presName="parentText" presStyleLbl="node1" presStyleIdx="1" presStyleCnt="3" custLinFactNeighborY="-1479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80FFE05-3349-4FBE-B589-79F7327EC164}" type="pres">
      <dgm:prSet presAssocID="{9580B477-06FB-4ACF-903A-922B0804AF13}" presName="childText" presStyleLbl="revTx" presStyleIdx="1" presStyleCnt="3" custLinFactNeighborY="-1594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408D432-9BE5-4BEF-A492-59C3FBAA4B5A}" type="pres">
      <dgm:prSet presAssocID="{645FA87B-01C9-4D4B-8DA6-50959171B790}" presName="parentText" presStyleLbl="node1" presStyleIdx="2" presStyleCnt="3" custLinFactNeighborX="227" custLinFactNeighborY="2723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433DB00-503C-4DE3-809C-A68515D82F6D}" type="pres">
      <dgm:prSet presAssocID="{645FA87B-01C9-4D4B-8DA6-50959171B790}" presName="childText" presStyleLbl="revTx" presStyleIdx="2" presStyleCnt="3" custScaleY="3986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05F1A12E-D0D6-4B49-8662-347732331009}" srcId="{83A78B8A-5FA2-4D3E-8BD5-51F08D422333}" destId="{F4D5C386-9639-435F-AD8A-CACDAC819E81}" srcOrd="0" destOrd="0" parTransId="{F10A6B03-ABCF-4AB9-8521-0A75C94D8BCF}" sibTransId="{5E87F727-BDEF-42E6-A7A0-8F9487B0F4D2}"/>
    <dgm:cxn modelId="{BBC52C46-7681-477C-B1AA-2748201B774B}" type="presOf" srcId="{F4D5C386-9639-435F-AD8A-CACDAC819E81}" destId="{E7AD9C99-F3CE-4EC7-9E99-83E0520EB1B9}" srcOrd="0" destOrd="0" presId="urn:microsoft.com/office/officeart/2005/8/layout/vList2"/>
    <dgm:cxn modelId="{732FD7E2-2B6D-4FDD-B016-44537E4FD2A9}" type="presOf" srcId="{83A78B8A-5FA2-4D3E-8BD5-51F08D422333}" destId="{29A096CC-F088-4F34-9F5D-742C44B54120}" srcOrd="0" destOrd="0" presId="urn:microsoft.com/office/officeart/2005/8/layout/vList2"/>
    <dgm:cxn modelId="{34D297E9-4AC9-40FC-B794-135A5B3BA20D}" type="presOf" srcId="{9580B477-06FB-4ACF-903A-922B0804AF13}" destId="{80200ECE-A93C-492F-8A19-5F9EDAB8B0D1}" srcOrd="0" destOrd="0" presId="urn:microsoft.com/office/officeart/2005/8/layout/vList2"/>
    <dgm:cxn modelId="{E61AFE3F-5B25-4362-A22A-EA9FEB38BB38}" srcId="{83A78B8A-5FA2-4D3E-8BD5-51F08D422333}" destId="{645FA87B-01C9-4D4B-8DA6-50959171B790}" srcOrd="2" destOrd="0" parTransId="{B4ED507B-30E7-47A4-870C-9E9C90890028}" sibTransId="{4DB6146C-B717-4870-B0F3-EB0D8007BBE3}"/>
    <dgm:cxn modelId="{8286850F-6B55-41CA-AA19-97FD96358D45}" srcId="{83A78B8A-5FA2-4D3E-8BD5-51F08D422333}" destId="{9580B477-06FB-4ACF-903A-922B0804AF13}" srcOrd="1" destOrd="0" parTransId="{610074DA-162E-4D69-AF00-550E0E765D30}" sibTransId="{D261F934-C91D-46A2-834E-CFC1F2AA740C}"/>
    <dgm:cxn modelId="{9936F539-02D7-4281-B430-09F691362F5D}" type="presOf" srcId="{370A321C-7672-4FB1-AAA1-D0565B83638B}" destId="{C433DB00-503C-4DE3-809C-A68515D82F6D}" srcOrd="0" destOrd="0" presId="urn:microsoft.com/office/officeart/2005/8/layout/vList2"/>
    <dgm:cxn modelId="{ADD18090-BF28-4AB1-A281-49B3A71294FD}" srcId="{F4D5C386-9639-435F-AD8A-CACDAC819E81}" destId="{F4C265A2-F0F3-4778-9FEF-3614BBEB286F}" srcOrd="0" destOrd="0" parTransId="{71805CB9-FF96-49CB-89AE-8F88A46E0CA7}" sibTransId="{3D668C7D-5D7C-4CD0-B60B-DBFD55C3BAA4}"/>
    <dgm:cxn modelId="{5D82D8A9-FB55-48F6-B4E2-FD555B6463FE}" type="presOf" srcId="{C25FA703-126D-4597-AF50-AEB8DFD866F7}" destId="{580FFE05-3349-4FBE-B589-79F7327EC164}" srcOrd="0" destOrd="0" presId="urn:microsoft.com/office/officeart/2005/8/layout/vList2"/>
    <dgm:cxn modelId="{ADD00A2C-3AC6-4518-8A8F-B07F91796D75}" type="presOf" srcId="{F4C265A2-F0F3-4778-9FEF-3614BBEB286F}" destId="{29D3CB5B-9ACA-4998-8062-BE5F6209DB51}" srcOrd="0" destOrd="0" presId="urn:microsoft.com/office/officeart/2005/8/layout/vList2"/>
    <dgm:cxn modelId="{76A94488-D330-49DF-B3DD-0A65AA9851CA}" type="presOf" srcId="{645FA87B-01C9-4D4B-8DA6-50959171B790}" destId="{B408D432-9BE5-4BEF-A492-59C3FBAA4B5A}" srcOrd="0" destOrd="0" presId="urn:microsoft.com/office/officeart/2005/8/layout/vList2"/>
    <dgm:cxn modelId="{77AE2C7A-6ABD-4A7D-8497-4AEB910F139E}" srcId="{9580B477-06FB-4ACF-903A-922B0804AF13}" destId="{C25FA703-126D-4597-AF50-AEB8DFD866F7}" srcOrd="0" destOrd="0" parTransId="{55526196-8BC3-46CF-8FE8-439971EBE345}" sibTransId="{50D6E383-C42A-44F8-9CCE-665B6A72B63E}"/>
    <dgm:cxn modelId="{478E5EB8-5A7A-4E4B-B6CE-3D76DEF9E5AE}" srcId="{645FA87B-01C9-4D4B-8DA6-50959171B790}" destId="{370A321C-7672-4FB1-AAA1-D0565B83638B}" srcOrd="0" destOrd="0" parTransId="{35CBAF24-F1D8-4CF3-A4AF-4A75AAE7F278}" sibTransId="{62ECDE58-D25A-467F-BE13-AEB16A8C7A74}"/>
    <dgm:cxn modelId="{68A361D4-456B-4885-895A-48D76B534A43}" type="presParOf" srcId="{29A096CC-F088-4F34-9F5D-742C44B54120}" destId="{E7AD9C99-F3CE-4EC7-9E99-83E0520EB1B9}" srcOrd="0" destOrd="0" presId="urn:microsoft.com/office/officeart/2005/8/layout/vList2"/>
    <dgm:cxn modelId="{F487FA1B-7039-42B7-9738-C675E7141795}" type="presParOf" srcId="{29A096CC-F088-4F34-9F5D-742C44B54120}" destId="{29D3CB5B-9ACA-4998-8062-BE5F6209DB51}" srcOrd="1" destOrd="0" presId="urn:microsoft.com/office/officeart/2005/8/layout/vList2"/>
    <dgm:cxn modelId="{F61F4263-AF1F-4949-9EA4-8767E21FEDB0}" type="presParOf" srcId="{29A096CC-F088-4F34-9F5D-742C44B54120}" destId="{80200ECE-A93C-492F-8A19-5F9EDAB8B0D1}" srcOrd="2" destOrd="0" presId="urn:microsoft.com/office/officeart/2005/8/layout/vList2"/>
    <dgm:cxn modelId="{3BEB7FED-8D90-4DD6-AAE0-E99882D5B0D8}" type="presParOf" srcId="{29A096CC-F088-4F34-9F5D-742C44B54120}" destId="{580FFE05-3349-4FBE-B589-79F7327EC164}" srcOrd="3" destOrd="0" presId="urn:microsoft.com/office/officeart/2005/8/layout/vList2"/>
    <dgm:cxn modelId="{7C2C8AC5-9376-4749-A598-9D9EAA1BC0AE}" type="presParOf" srcId="{29A096CC-F088-4F34-9F5D-742C44B54120}" destId="{B408D432-9BE5-4BEF-A492-59C3FBAA4B5A}" srcOrd="4" destOrd="0" presId="urn:microsoft.com/office/officeart/2005/8/layout/vList2"/>
    <dgm:cxn modelId="{C9207BAB-7B7D-48B5-9D96-95CFCB88ADA4}" type="presParOf" srcId="{29A096CC-F088-4F34-9F5D-742C44B54120}" destId="{C433DB00-503C-4DE3-809C-A68515D82F6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15706645-F89B-4671-9218-50CE09D3074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15B10A0F-45F4-443C-9093-B24317C77D6A}">
      <dgm:prSet custT="1"/>
      <dgm:spPr/>
      <dgm:t>
        <a:bodyPr/>
        <a:lstStyle/>
        <a:p>
          <a:pPr rtl="0"/>
          <a:r>
            <a:rPr lang="ru-RU" sz="1600" b="1" dirty="0" smtClean="0"/>
            <a:t>«Невозможное возможно». – построение образовательного процесса для детей с ограниченными возможностями здоровья.</a:t>
          </a:r>
          <a:endParaRPr lang="ru-RU" sz="1600" b="1" dirty="0"/>
        </a:p>
      </dgm:t>
    </dgm:pt>
    <dgm:pt modelId="{54F9ED3C-72FB-43FA-9B5E-36B2445483F0}" type="parTrans" cxnId="{0BC18E67-7952-4892-A69A-AD4B5B1C12D7}">
      <dgm:prSet/>
      <dgm:spPr/>
      <dgm:t>
        <a:bodyPr/>
        <a:lstStyle/>
        <a:p>
          <a:endParaRPr lang="ru-RU" sz="1600" b="1"/>
        </a:p>
      </dgm:t>
    </dgm:pt>
    <dgm:pt modelId="{0AE2E449-3DD1-417E-B26A-C877C3814951}" type="sibTrans" cxnId="{0BC18E67-7952-4892-A69A-AD4B5B1C12D7}">
      <dgm:prSet/>
      <dgm:spPr/>
      <dgm:t>
        <a:bodyPr/>
        <a:lstStyle/>
        <a:p>
          <a:endParaRPr lang="ru-RU" sz="1600" b="1"/>
        </a:p>
      </dgm:t>
    </dgm:pt>
    <dgm:pt modelId="{932A0173-6A88-4FBD-9077-3D40409B6CC0}">
      <dgm:prSet custT="1"/>
      <dgm:spPr/>
      <dgm:t>
        <a:bodyPr/>
        <a:lstStyle/>
        <a:p>
          <a:pPr rtl="0"/>
          <a:r>
            <a:rPr lang="ru-RU" sz="1600" b="1" dirty="0" smtClean="0"/>
            <a:t>«Школа раннего развития «Совёнок» - работа с детьми 5-6 лет, их родителями. </a:t>
          </a:r>
          <a:endParaRPr lang="ru-RU" sz="1600" b="1" dirty="0"/>
        </a:p>
      </dgm:t>
    </dgm:pt>
    <dgm:pt modelId="{94FAB0CB-8659-47FA-A755-EC5F54B5C62D}" type="parTrans" cxnId="{DD6281BE-7A44-432A-BA76-45FA8AA70ABA}">
      <dgm:prSet/>
      <dgm:spPr/>
      <dgm:t>
        <a:bodyPr/>
        <a:lstStyle/>
        <a:p>
          <a:endParaRPr lang="ru-RU" sz="1600" b="1"/>
        </a:p>
      </dgm:t>
    </dgm:pt>
    <dgm:pt modelId="{47910069-B2BF-4AD8-9D52-A4E9F5B2646B}" type="sibTrans" cxnId="{DD6281BE-7A44-432A-BA76-45FA8AA70ABA}">
      <dgm:prSet/>
      <dgm:spPr/>
      <dgm:t>
        <a:bodyPr/>
        <a:lstStyle/>
        <a:p>
          <a:endParaRPr lang="ru-RU" sz="1600" b="1"/>
        </a:p>
      </dgm:t>
    </dgm:pt>
    <dgm:pt modelId="{B63DEF01-2EED-49ED-A66E-7424984CD7DA}">
      <dgm:prSet custT="1"/>
      <dgm:spPr/>
      <dgm:t>
        <a:bodyPr/>
        <a:lstStyle/>
        <a:p>
          <a:pPr rtl="0"/>
          <a:r>
            <a:rPr lang="ru-RU" sz="1600" b="1" dirty="0" smtClean="0"/>
            <a:t>«Я – россиянин» - духовно-нравственное и патриотическое воспитание детей.</a:t>
          </a:r>
          <a:endParaRPr lang="ru-RU" sz="1600" b="1" dirty="0"/>
        </a:p>
      </dgm:t>
    </dgm:pt>
    <dgm:pt modelId="{049D87BD-A98E-4AE0-A3B1-0AD4E405470C}" type="parTrans" cxnId="{D15ECE5B-A96B-453D-9ECE-114270A2C0C2}">
      <dgm:prSet/>
      <dgm:spPr/>
      <dgm:t>
        <a:bodyPr/>
        <a:lstStyle/>
        <a:p>
          <a:endParaRPr lang="ru-RU" sz="1600" b="1"/>
        </a:p>
      </dgm:t>
    </dgm:pt>
    <dgm:pt modelId="{10EF01EB-4431-470E-B6FA-04E93DA787C7}" type="sibTrans" cxnId="{D15ECE5B-A96B-453D-9ECE-114270A2C0C2}">
      <dgm:prSet/>
      <dgm:spPr/>
      <dgm:t>
        <a:bodyPr/>
        <a:lstStyle/>
        <a:p>
          <a:endParaRPr lang="ru-RU" sz="1600" b="1"/>
        </a:p>
      </dgm:t>
    </dgm:pt>
    <dgm:pt modelId="{D9C74619-376E-45E1-BFB4-05A68CA84EEF}">
      <dgm:prSet custT="1"/>
      <dgm:spPr/>
      <dgm:t>
        <a:bodyPr/>
        <a:lstStyle/>
        <a:p>
          <a:pPr rtl="0"/>
          <a:r>
            <a:rPr lang="ru-RU" sz="1600" b="1" dirty="0" smtClean="0"/>
            <a:t>«ПРОФИ» - совершенствование системы </a:t>
          </a:r>
          <a:r>
            <a:rPr lang="ru-RU" sz="1600" b="1" dirty="0" err="1" smtClean="0"/>
            <a:t>профориентационной</a:t>
          </a:r>
          <a:r>
            <a:rPr lang="ru-RU" sz="1600" b="1" dirty="0" smtClean="0"/>
            <a:t> работы на базе кабинета профориентации. </a:t>
          </a:r>
          <a:endParaRPr lang="ru-RU" sz="1600" b="1" dirty="0"/>
        </a:p>
      </dgm:t>
    </dgm:pt>
    <dgm:pt modelId="{77987844-AFDA-4026-B7DB-F2B8A85BA34E}" type="parTrans" cxnId="{5534F409-AB60-40C4-8535-4A0E9C948D21}">
      <dgm:prSet/>
      <dgm:spPr/>
      <dgm:t>
        <a:bodyPr/>
        <a:lstStyle/>
        <a:p>
          <a:endParaRPr lang="ru-RU" sz="1600" b="1"/>
        </a:p>
      </dgm:t>
    </dgm:pt>
    <dgm:pt modelId="{DB135954-2CF8-4F7C-9955-99943F74595E}" type="sibTrans" cxnId="{5534F409-AB60-40C4-8535-4A0E9C948D21}">
      <dgm:prSet/>
      <dgm:spPr/>
      <dgm:t>
        <a:bodyPr/>
        <a:lstStyle/>
        <a:p>
          <a:endParaRPr lang="ru-RU" sz="1600" b="1"/>
        </a:p>
      </dgm:t>
    </dgm:pt>
    <dgm:pt modelId="{22458022-31F9-4281-9FD0-6E86EE00AB63}">
      <dgm:prSet custT="1"/>
      <dgm:spPr/>
      <dgm:t>
        <a:bodyPr/>
        <a:lstStyle/>
        <a:p>
          <a:pPr rtl="0"/>
          <a:r>
            <a:rPr lang="ru-RU" sz="1600" b="1" dirty="0" smtClean="0"/>
            <a:t> «Одарённые дети» - развитие интеллектуальных и творческих способностей детей.</a:t>
          </a:r>
          <a:endParaRPr lang="ru-RU" sz="1600" b="1" dirty="0">
            <a:solidFill>
              <a:schemeClr val="accent1">
                <a:lumMod val="50000"/>
              </a:schemeClr>
            </a:solidFill>
          </a:endParaRPr>
        </a:p>
      </dgm:t>
    </dgm:pt>
    <dgm:pt modelId="{ED5A35C7-5490-4A3C-B051-C43EC17FD3BA}" type="parTrans" cxnId="{78429AD0-C0E4-4B60-BEC2-402644E612BC}">
      <dgm:prSet/>
      <dgm:spPr/>
      <dgm:t>
        <a:bodyPr/>
        <a:lstStyle/>
        <a:p>
          <a:endParaRPr lang="ru-RU" sz="1600" b="1"/>
        </a:p>
      </dgm:t>
    </dgm:pt>
    <dgm:pt modelId="{1A30CBDA-AF5A-4CD2-83ED-F2859F8181CE}" type="sibTrans" cxnId="{78429AD0-C0E4-4B60-BEC2-402644E612BC}">
      <dgm:prSet/>
      <dgm:spPr/>
      <dgm:t>
        <a:bodyPr/>
        <a:lstStyle/>
        <a:p>
          <a:endParaRPr lang="ru-RU" sz="1600" b="1"/>
        </a:p>
      </dgm:t>
    </dgm:pt>
    <dgm:pt modelId="{E50BA800-C9B5-4B5B-829A-EB8DEB282BD0}">
      <dgm:prSet custT="1"/>
      <dgm:spPr/>
      <dgm:t>
        <a:bodyPr/>
        <a:lstStyle/>
        <a:p>
          <a:pPr rtl="0"/>
          <a:r>
            <a:rPr lang="ru-RU" sz="1600" b="1" dirty="0" smtClean="0"/>
            <a:t>«Здоровые дети» - сохранение здоровья детей через формирование основ здорового образа жизни.</a:t>
          </a:r>
          <a:endParaRPr lang="ru-RU" sz="1600" b="1" dirty="0"/>
        </a:p>
      </dgm:t>
    </dgm:pt>
    <dgm:pt modelId="{037F4B1E-6871-4FE7-A453-CCBC8B0D89F2}" type="parTrans" cxnId="{F8014253-4656-4DBC-9930-0F04D33E0C0F}">
      <dgm:prSet/>
      <dgm:spPr/>
      <dgm:t>
        <a:bodyPr/>
        <a:lstStyle/>
        <a:p>
          <a:endParaRPr lang="ru-RU" sz="1600" b="1"/>
        </a:p>
      </dgm:t>
    </dgm:pt>
    <dgm:pt modelId="{AEAA9285-CE9C-486E-95AB-940EC58C9B0C}" type="sibTrans" cxnId="{F8014253-4656-4DBC-9930-0F04D33E0C0F}">
      <dgm:prSet/>
      <dgm:spPr/>
      <dgm:t>
        <a:bodyPr/>
        <a:lstStyle/>
        <a:p>
          <a:endParaRPr lang="ru-RU" sz="1600" b="1"/>
        </a:p>
      </dgm:t>
    </dgm:pt>
    <dgm:pt modelId="{97D63004-750E-48DD-A78B-3F706D1F4993}">
      <dgm:prSet custT="1"/>
      <dgm:spPr/>
      <dgm:t>
        <a:bodyPr/>
        <a:lstStyle/>
        <a:p>
          <a:pPr rtl="0"/>
          <a:r>
            <a:rPr lang="ru-RU" sz="1600" b="1" dirty="0" smtClean="0"/>
            <a:t>«Техно» - приобщение детей к технике, изобретательству с целью формирования основ технического воображения и приобретения практических знаний.</a:t>
          </a:r>
          <a:endParaRPr lang="ru-RU" sz="1600" b="1" dirty="0"/>
        </a:p>
      </dgm:t>
    </dgm:pt>
    <dgm:pt modelId="{FBBD1BA1-CAEF-4460-B2D3-9192F2CB0E8C}" type="parTrans" cxnId="{775B0E2D-55FA-4400-8E07-DC4666E82B3D}">
      <dgm:prSet/>
      <dgm:spPr/>
      <dgm:t>
        <a:bodyPr/>
        <a:lstStyle/>
        <a:p>
          <a:endParaRPr lang="ru-RU" sz="1600" b="1"/>
        </a:p>
      </dgm:t>
    </dgm:pt>
    <dgm:pt modelId="{B2C42BD2-E25E-4893-9DFB-79C92F4206F9}" type="sibTrans" cxnId="{775B0E2D-55FA-4400-8E07-DC4666E82B3D}">
      <dgm:prSet/>
      <dgm:spPr/>
      <dgm:t>
        <a:bodyPr/>
        <a:lstStyle/>
        <a:p>
          <a:endParaRPr lang="ru-RU" sz="1600" b="1"/>
        </a:p>
      </dgm:t>
    </dgm:pt>
    <dgm:pt modelId="{A42D86A4-0234-4374-B9D6-D3410A7B3C3F}">
      <dgm:prSet custT="1"/>
      <dgm:spPr/>
      <dgm:t>
        <a:bodyPr/>
        <a:lstStyle/>
        <a:p>
          <a:pPr rtl="0"/>
          <a:r>
            <a:rPr lang="ru-RU" sz="1600" b="1" dirty="0" smtClean="0"/>
            <a:t>«Путь к вершинам мастерства» - создание системы повышения уровня профессиональной компетентности педагогов ЦДО.</a:t>
          </a:r>
          <a:endParaRPr lang="ru-RU" sz="1600" b="1" dirty="0"/>
        </a:p>
      </dgm:t>
    </dgm:pt>
    <dgm:pt modelId="{C9C63665-7156-49BD-8444-05A64786172D}" type="parTrans" cxnId="{441F2C07-51CF-4674-9A85-223BD46BB6C8}">
      <dgm:prSet/>
      <dgm:spPr/>
      <dgm:t>
        <a:bodyPr/>
        <a:lstStyle/>
        <a:p>
          <a:endParaRPr lang="ru-RU" sz="1600" b="1"/>
        </a:p>
      </dgm:t>
    </dgm:pt>
    <dgm:pt modelId="{A10A34C6-FF71-43B6-85A5-2430C5AB78C9}" type="sibTrans" cxnId="{441F2C07-51CF-4674-9A85-223BD46BB6C8}">
      <dgm:prSet/>
      <dgm:spPr/>
      <dgm:t>
        <a:bodyPr/>
        <a:lstStyle/>
        <a:p>
          <a:endParaRPr lang="ru-RU" sz="1600" b="1"/>
        </a:p>
      </dgm:t>
    </dgm:pt>
    <dgm:pt modelId="{38115F22-BF29-407F-A64E-265B464CE203}">
      <dgm:prSet custT="1"/>
      <dgm:spPr/>
      <dgm:t>
        <a:bodyPr/>
        <a:lstStyle/>
        <a:p>
          <a:pPr rtl="0"/>
          <a:r>
            <a:rPr lang="ru-RU" sz="1600" b="1" dirty="0" smtClean="0"/>
            <a:t>«Школьный музей – в каждую школу» - формирование системы эффективного развития школьных музеев.</a:t>
          </a:r>
          <a:endParaRPr lang="ru-RU" sz="1600" b="1" dirty="0"/>
        </a:p>
      </dgm:t>
    </dgm:pt>
    <dgm:pt modelId="{5498ADF3-8A70-431C-BB52-09936FDA41A1}" type="parTrans" cxnId="{5DA14858-034B-446F-92FB-BCB82948F78D}">
      <dgm:prSet/>
      <dgm:spPr/>
    </dgm:pt>
    <dgm:pt modelId="{3EA9AECB-363E-4DA1-A5C9-B4B3DB454FB2}" type="sibTrans" cxnId="{5DA14858-034B-446F-92FB-BCB82948F78D}">
      <dgm:prSet/>
      <dgm:spPr/>
    </dgm:pt>
    <dgm:pt modelId="{BA4F1881-C5C7-43F2-8126-0C57DC8F3A6F}" type="pres">
      <dgm:prSet presAssocID="{15706645-F89B-4671-9218-50CE09D3074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F96AFFB9-9432-4090-BA1C-BD6A5312B32A}" type="pres">
      <dgm:prSet presAssocID="{E50BA800-C9B5-4B5B-829A-EB8DEB282BD0}" presName="parentText" presStyleLbl="node1" presStyleIdx="0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04E3D97-6469-4A64-BA2F-E975DB1E257D}" type="pres">
      <dgm:prSet presAssocID="{AEAA9285-CE9C-486E-95AB-940EC58C9B0C}" presName="spacer" presStyleCnt="0"/>
      <dgm:spPr/>
    </dgm:pt>
    <dgm:pt modelId="{2FF9E609-C19A-413E-AEB5-B1E33028A389}" type="pres">
      <dgm:prSet presAssocID="{15B10A0F-45F4-443C-9093-B24317C77D6A}" presName="parentText" presStyleLbl="node1" presStyleIdx="1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81499BC-22AA-47E8-A983-02E60BF7D70D}" type="pres">
      <dgm:prSet presAssocID="{0AE2E449-3DD1-417E-B26A-C877C3814951}" presName="spacer" presStyleCnt="0"/>
      <dgm:spPr/>
    </dgm:pt>
    <dgm:pt modelId="{4C399E21-22F1-4545-8777-3B935DEF7E53}" type="pres">
      <dgm:prSet presAssocID="{932A0173-6A88-4FBD-9077-3D40409B6CC0}" presName="parentText" presStyleLbl="node1" presStyleIdx="2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47ED8C8-2AB3-4B2A-892A-F282B413C3D7}" type="pres">
      <dgm:prSet presAssocID="{47910069-B2BF-4AD8-9D52-A4E9F5B2646B}" presName="spacer" presStyleCnt="0"/>
      <dgm:spPr/>
    </dgm:pt>
    <dgm:pt modelId="{53729E3D-C401-4C28-AE87-A2947FF5780E}" type="pres">
      <dgm:prSet presAssocID="{B63DEF01-2EED-49ED-A66E-7424984CD7DA}" presName="parentText" presStyleLbl="node1" presStyleIdx="3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17EAFE7-A322-4D74-82F3-1B36254B46F9}" type="pres">
      <dgm:prSet presAssocID="{10EF01EB-4431-470E-B6FA-04E93DA787C7}" presName="spacer" presStyleCnt="0"/>
      <dgm:spPr/>
    </dgm:pt>
    <dgm:pt modelId="{9BF1DFC6-7DB9-46C3-A618-3BB99D0BFFC6}" type="pres">
      <dgm:prSet presAssocID="{22458022-31F9-4281-9FD0-6E86EE00AB63}" presName="parentText" presStyleLbl="node1" presStyleIdx="4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9B250A0-2244-48F0-A203-08F78BF598F3}" type="pres">
      <dgm:prSet presAssocID="{1A30CBDA-AF5A-4CD2-83ED-F2859F8181CE}" presName="spacer" presStyleCnt="0"/>
      <dgm:spPr/>
    </dgm:pt>
    <dgm:pt modelId="{5FE8AA6D-2D30-4375-8C89-DE32544DBE38}" type="pres">
      <dgm:prSet presAssocID="{D9C74619-376E-45E1-BFB4-05A68CA84EEF}" presName="parentText" presStyleLbl="node1" presStyleIdx="5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D7E0991-C17E-425A-8990-441B65D63EFE}" type="pres">
      <dgm:prSet presAssocID="{DB135954-2CF8-4F7C-9955-99943F74595E}" presName="spacer" presStyleCnt="0"/>
      <dgm:spPr/>
    </dgm:pt>
    <dgm:pt modelId="{62ADFBFC-EFD1-42D7-A775-9865D1D77820}" type="pres">
      <dgm:prSet presAssocID="{97D63004-750E-48DD-A78B-3F706D1F4993}" presName="parentText" presStyleLbl="node1" presStyleIdx="6" presStyleCnt="9" custLinFactNeighborX="-2167" custLinFactNeighborY="30619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EFAECF3-6D40-41CA-9E8A-B511526B080F}" type="pres">
      <dgm:prSet presAssocID="{B2C42BD2-E25E-4893-9DFB-79C92F4206F9}" presName="spacer" presStyleCnt="0"/>
      <dgm:spPr/>
    </dgm:pt>
    <dgm:pt modelId="{C5DE7519-7302-4F04-8F26-D1C8D0785CDF}" type="pres">
      <dgm:prSet presAssocID="{38115F22-BF29-407F-A64E-265B464CE203}" presName="parentText" presStyleLbl="node1" presStyleIdx="7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4AFB553-4320-43E1-976C-1CF2FE345A62}" type="pres">
      <dgm:prSet presAssocID="{3EA9AECB-363E-4DA1-A5C9-B4B3DB454FB2}" presName="spacer" presStyleCnt="0"/>
      <dgm:spPr/>
    </dgm:pt>
    <dgm:pt modelId="{F4CAECB3-7C00-4FFD-A6E9-C33C026A0F52}" type="pres">
      <dgm:prSet presAssocID="{A42D86A4-0234-4374-B9D6-D3410A7B3C3F}" presName="parentText" presStyleLbl="node1" presStyleIdx="8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96A88B4B-C372-41AA-8747-D7393A1DF019}" type="presOf" srcId="{22458022-31F9-4281-9FD0-6E86EE00AB63}" destId="{9BF1DFC6-7DB9-46C3-A618-3BB99D0BFFC6}" srcOrd="0" destOrd="0" presId="urn:microsoft.com/office/officeart/2005/8/layout/vList2"/>
    <dgm:cxn modelId="{3DCF5586-52C0-4B37-AC05-091406DF023E}" type="presOf" srcId="{15B10A0F-45F4-443C-9093-B24317C77D6A}" destId="{2FF9E609-C19A-413E-AEB5-B1E33028A389}" srcOrd="0" destOrd="0" presId="urn:microsoft.com/office/officeart/2005/8/layout/vList2"/>
    <dgm:cxn modelId="{441F2C07-51CF-4674-9A85-223BD46BB6C8}" srcId="{15706645-F89B-4671-9218-50CE09D3074D}" destId="{A42D86A4-0234-4374-B9D6-D3410A7B3C3F}" srcOrd="8" destOrd="0" parTransId="{C9C63665-7156-49BD-8444-05A64786172D}" sibTransId="{A10A34C6-FF71-43B6-85A5-2430C5AB78C9}"/>
    <dgm:cxn modelId="{5DA14858-034B-446F-92FB-BCB82948F78D}" srcId="{15706645-F89B-4671-9218-50CE09D3074D}" destId="{38115F22-BF29-407F-A64E-265B464CE203}" srcOrd="7" destOrd="0" parTransId="{5498ADF3-8A70-431C-BB52-09936FDA41A1}" sibTransId="{3EA9AECB-363E-4DA1-A5C9-B4B3DB454FB2}"/>
    <dgm:cxn modelId="{D15ECE5B-A96B-453D-9ECE-114270A2C0C2}" srcId="{15706645-F89B-4671-9218-50CE09D3074D}" destId="{B63DEF01-2EED-49ED-A66E-7424984CD7DA}" srcOrd="3" destOrd="0" parTransId="{049D87BD-A98E-4AE0-A3B1-0AD4E405470C}" sibTransId="{10EF01EB-4431-470E-B6FA-04E93DA787C7}"/>
    <dgm:cxn modelId="{DD6281BE-7A44-432A-BA76-45FA8AA70ABA}" srcId="{15706645-F89B-4671-9218-50CE09D3074D}" destId="{932A0173-6A88-4FBD-9077-3D40409B6CC0}" srcOrd="2" destOrd="0" parTransId="{94FAB0CB-8659-47FA-A755-EC5F54B5C62D}" sibTransId="{47910069-B2BF-4AD8-9D52-A4E9F5B2646B}"/>
    <dgm:cxn modelId="{5F60AC33-A120-4C6E-A996-9D68E03E9CB9}" type="presOf" srcId="{D9C74619-376E-45E1-BFB4-05A68CA84EEF}" destId="{5FE8AA6D-2D30-4375-8C89-DE32544DBE38}" srcOrd="0" destOrd="0" presId="urn:microsoft.com/office/officeart/2005/8/layout/vList2"/>
    <dgm:cxn modelId="{84BECAA1-27CC-4E4C-84B6-22DD9C163113}" type="presOf" srcId="{932A0173-6A88-4FBD-9077-3D40409B6CC0}" destId="{4C399E21-22F1-4545-8777-3B935DEF7E53}" srcOrd="0" destOrd="0" presId="urn:microsoft.com/office/officeart/2005/8/layout/vList2"/>
    <dgm:cxn modelId="{78429AD0-C0E4-4B60-BEC2-402644E612BC}" srcId="{15706645-F89B-4671-9218-50CE09D3074D}" destId="{22458022-31F9-4281-9FD0-6E86EE00AB63}" srcOrd="4" destOrd="0" parTransId="{ED5A35C7-5490-4A3C-B051-C43EC17FD3BA}" sibTransId="{1A30CBDA-AF5A-4CD2-83ED-F2859F8181CE}"/>
    <dgm:cxn modelId="{12DCFD8A-1A55-4D01-AC0E-E097BA49D238}" type="presOf" srcId="{97D63004-750E-48DD-A78B-3F706D1F4993}" destId="{62ADFBFC-EFD1-42D7-A775-9865D1D77820}" srcOrd="0" destOrd="0" presId="urn:microsoft.com/office/officeart/2005/8/layout/vList2"/>
    <dgm:cxn modelId="{0BC18E67-7952-4892-A69A-AD4B5B1C12D7}" srcId="{15706645-F89B-4671-9218-50CE09D3074D}" destId="{15B10A0F-45F4-443C-9093-B24317C77D6A}" srcOrd="1" destOrd="0" parTransId="{54F9ED3C-72FB-43FA-9B5E-36B2445483F0}" sibTransId="{0AE2E449-3DD1-417E-B26A-C877C3814951}"/>
    <dgm:cxn modelId="{775B0E2D-55FA-4400-8E07-DC4666E82B3D}" srcId="{15706645-F89B-4671-9218-50CE09D3074D}" destId="{97D63004-750E-48DD-A78B-3F706D1F4993}" srcOrd="6" destOrd="0" parTransId="{FBBD1BA1-CAEF-4460-B2D3-9192F2CB0E8C}" sibTransId="{B2C42BD2-E25E-4893-9DFB-79C92F4206F9}"/>
    <dgm:cxn modelId="{DA9C1118-F775-403A-8BDA-D52C1FFB8465}" type="presOf" srcId="{15706645-F89B-4671-9218-50CE09D3074D}" destId="{BA4F1881-C5C7-43F2-8126-0C57DC8F3A6F}" srcOrd="0" destOrd="0" presId="urn:microsoft.com/office/officeart/2005/8/layout/vList2"/>
    <dgm:cxn modelId="{AFDA0D72-1372-455C-8270-4B1DBBA84D66}" type="presOf" srcId="{A42D86A4-0234-4374-B9D6-D3410A7B3C3F}" destId="{F4CAECB3-7C00-4FFD-A6E9-C33C026A0F52}" srcOrd="0" destOrd="0" presId="urn:microsoft.com/office/officeart/2005/8/layout/vList2"/>
    <dgm:cxn modelId="{0E23361C-5854-47E7-AA4A-6C227380C027}" type="presOf" srcId="{B63DEF01-2EED-49ED-A66E-7424984CD7DA}" destId="{53729E3D-C401-4C28-AE87-A2947FF5780E}" srcOrd="0" destOrd="0" presId="urn:microsoft.com/office/officeart/2005/8/layout/vList2"/>
    <dgm:cxn modelId="{F8014253-4656-4DBC-9930-0F04D33E0C0F}" srcId="{15706645-F89B-4671-9218-50CE09D3074D}" destId="{E50BA800-C9B5-4B5B-829A-EB8DEB282BD0}" srcOrd="0" destOrd="0" parTransId="{037F4B1E-6871-4FE7-A453-CCBC8B0D89F2}" sibTransId="{AEAA9285-CE9C-486E-95AB-940EC58C9B0C}"/>
    <dgm:cxn modelId="{339CB1AE-6750-4615-95A8-923B373B8D2A}" type="presOf" srcId="{E50BA800-C9B5-4B5B-829A-EB8DEB282BD0}" destId="{F96AFFB9-9432-4090-BA1C-BD6A5312B32A}" srcOrd="0" destOrd="0" presId="urn:microsoft.com/office/officeart/2005/8/layout/vList2"/>
    <dgm:cxn modelId="{5534F409-AB60-40C4-8535-4A0E9C948D21}" srcId="{15706645-F89B-4671-9218-50CE09D3074D}" destId="{D9C74619-376E-45E1-BFB4-05A68CA84EEF}" srcOrd="5" destOrd="0" parTransId="{77987844-AFDA-4026-B7DB-F2B8A85BA34E}" sibTransId="{DB135954-2CF8-4F7C-9955-99943F74595E}"/>
    <dgm:cxn modelId="{BC274643-737B-4E24-80CA-33EB488112F4}" type="presOf" srcId="{38115F22-BF29-407F-A64E-265B464CE203}" destId="{C5DE7519-7302-4F04-8F26-D1C8D0785CDF}" srcOrd="0" destOrd="0" presId="urn:microsoft.com/office/officeart/2005/8/layout/vList2"/>
    <dgm:cxn modelId="{F357F56E-B332-4176-9935-A640325C98FB}" type="presParOf" srcId="{BA4F1881-C5C7-43F2-8126-0C57DC8F3A6F}" destId="{F96AFFB9-9432-4090-BA1C-BD6A5312B32A}" srcOrd="0" destOrd="0" presId="urn:microsoft.com/office/officeart/2005/8/layout/vList2"/>
    <dgm:cxn modelId="{DB21CB40-9897-4B7B-893C-CBFAA33EA9AB}" type="presParOf" srcId="{BA4F1881-C5C7-43F2-8126-0C57DC8F3A6F}" destId="{E04E3D97-6469-4A64-BA2F-E975DB1E257D}" srcOrd="1" destOrd="0" presId="urn:microsoft.com/office/officeart/2005/8/layout/vList2"/>
    <dgm:cxn modelId="{81FE0458-F668-45FB-BB62-579952BCD06C}" type="presParOf" srcId="{BA4F1881-C5C7-43F2-8126-0C57DC8F3A6F}" destId="{2FF9E609-C19A-413E-AEB5-B1E33028A389}" srcOrd="2" destOrd="0" presId="urn:microsoft.com/office/officeart/2005/8/layout/vList2"/>
    <dgm:cxn modelId="{5AD4E691-A56A-4E7E-812F-2B63A3B6AE3B}" type="presParOf" srcId="{BA4F1881-C5C7-43F2-8126-0C57DC8F3A6F}" destId="{681499BC-22AA-47E8-A983-02E60BF7D70D}" srcOrd="3" destOrd="0" presId="urn:microsoft.com/office/officeart/2005/8/layout/vList2"/>
    <dgm:cxn modelId="{460A7A06-BEC0-4369-ABFC-123C7A0ABB9A}" type="presParOf" srcId="{BA4F1881-C5C7-43F2-8126-0C57DC8F3A6F}" destId="{4C399E21-22F1-4545-8777-3B935DEF7E53}" srcOrd="4" destOrd="0" presId="urn:microsoft.com/office/officeart/2005/8/layout/vList2"/>
    <dgm:cxn modelId="{933BE683-6705-4E61-9609-52324848090F}" type="presParOf" srcId="{BA4F1881-C5C7-43F2-8126-0C57DC8F3A6F}" destId="{047ED8C8-2AB3-4B2A-892A-F282B413C3D7}" srcOrd="5" destOrd="0" presId="urn:microsoft.com/office/officeart/2005/8/layout/vList2"/>
    <dgm:cxn modelId="{14C134E9-AED2-42FF-A710-5A81C9F6A0C6}" type="presParOf" srcId="{BA4F1881-C5C7-43F2-8126-0C57DC8F3A6F}" destId="{53729E3D-C401-4C28-AE87-A2947FF5780E}" srcOrd="6" destOrd="0" presId="urn:microsoft.com/office/officeart/2005/8/layout/vList2"/>
    <dgm:cxn modelId="{32EAF6A3-86B0-467D-97C6-67F31E4BED59}" type="presParOf" srcId="{BA4F1881-C5C7-43F2-8126-0C57DC8F3A6F}" destId="{217EAFE7-A322-4D74-82F3-1B36254B46F9}" srcOrd="7" destOrd="0" presId="urn:microsoft.com/office/officeart/2005/8/layout/vList2"/>
    <dgm:cxn modelId="{0F232EA4-7BBA-4F5B-9A79-AC99815CC9E0}" type="presParOf" srcId="{BA4F1881-C5C7-43F2-8126-0C57DC8F3A6F}" destId="{9BF1DFC6-7DB9-46C3-A618-3BB99D0BFFC6}" srcOrd="8" destOrd="0" presId="urn:microsoft.com/office/officeart/2005/8/layout/vList2"/>
    <dgm:cxn modelId="{CBB72C38-4AC3-4A85-BB36-8DA2FFD46EC7}" type="presParOf" srcId="{BA4F1881-C5C7-43F2-8126-0C57DC8F3A6F}" destId="{99B250A0-2244-48F0-A203-08F78BF598F3}" srcOrd="9" destOrd="0" presId="urn:microsoft.com/office/officeart/2005/8/layout/vList2"/>
    <dgm:cxn modelId="{C229BFD2-53BD-4EA1-9E1D-EE30FAF7F637}" type="presParOf" srcId="{BA4F1881-C5C7-43F2-8126-0C57DC8F3A6F}" destId="{5FE8AA6D-2D30-4375-8C89-DE32544DBE38}" srcOrd="10" destOrd="0" presId="urn:microsoft.com/office/officeart/2005/8/layout/vList2"/>
    <dgm:cxn modelId="{4D929F55-E315-4CF4-A8EC-B81254521DA7}" type="presParOf" srcId="{BA4F1881-C5C7-43F2-8126-0C57DC8F3A6F}" destId="{7D7E0991-C17E-425A-8990-441B65D63EFE}" srcOrd="11" destOrd="0" presId="urn:microsoft.com/office/officeart/2005/8/layout/vList2"/>
    <dgm:cxn modelId="{5A9E5223-8D48-4CC9-8282-859EDE5644BE}" type="presParOf" srcId="{BA4F1881-C5C7-43F2-8126-0C57DC8F3A6F}" destId="{62ADFBFC-EFD1-42D7-A775-9865D1D77820}" srcOrd="12" destOrd="0" presId="urn:microsoft.com/office/officeart/2005/8/layout/vList2"/>
    <dgm:cxn modelId="{42830608-6DC5-44B4-B072-DF75450A3D40}" type="presParOf" srcId="{BA4F1881-C5C7-43F2-8126-0C57DC8F3A6F}" destId="{3EFAECF3-6D40-41CA-9E8A-B511526B080F}" srcOrd="13" destOrd="0" presId="urn:microsoft.com/office/officeart/2005/8/layout/vList2"/>
    <dgm:cxn modelId="{25E9CED8-CE8E-40E3-BD9F-C15B1CDE9D5B}" type="presParOf" srcId="{BA4F1881-C5C7-43F2-8126-0C57DC8F3A6F}" destId="{C5DE7519-7302-4F04-8F26-D1C8D0785CDF}" srcOrd="14" destOrd="0" presId="urn:microsoft.com/office/officeart/2005/8/layout/vList2"/>
    <dgm:cxn modelId="{77CBF3EC-0D3B-4611-954B-15BDB0A7A4FF}" type="presParOf" srcId="{BA4F1881-C5C7-43F2-8126-0C57DC8F3A6F}" destId="{84AFB553-4320-43E1-976C-1CF2FE345A62}" srcOrd="15" destOrd="0" presId="urn:microsoft.com/office/officeart/2005/8/layout/vList2"/>
    <dgm:cxn modelId="{4C1EB459-CFC8-4EF7-B6FE-2CD6070D32B9}" type="presParOf" srcId="{BA4F1881-C5C7-43F2-8126-0C57DC8F3A6F}" destId="{F4CAECB3-7C00-4FFD-A6E9-C33C026A0F52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377E8E28-803E-42C0-95CF-7B8BF7736BE2}" type="doc">
      <dgm:prSet loTypeId="urn:microsoft.com/office/officeart/2005/8/layout/chevron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ru-RU"/>
        </a:p>
      </dgm:t>
    </dgm:pt>
    <dgm:pt modelId="{B580321C-945A-41AF-8DF2-DF473EA4178B}">
      <dgm:prSet phldrT="[Текст]" phldr="1" custT="1"/>
      <dgm:spPr/>
      <dgm:t>
        <a:bodyPr/>
        <a:lstStyle/>
        <a:p>
          <a:endParaRPr lang="ru-RU" sz="1600"/>
        </a:p>
      </dgm:t>
    </dgm:pt>
    <dgm:pt modelId="{93C5C6E5-17E2-4BA1-831A-64BC9CD23203}" type="parTrans" cxnId="{8B1C7BFA-0A08-4F5C-B244-FADF1A6EF56F}">
      <dgm:prSet/>
      <dgm:spPr/>
      <dgm:t>
        <a:bodyPr/>
        <a:lstStyle/>
        <a:p>
          <a:endParaRPr lang="ru-RU" sz="1600"/>
        </a:p>
      </dgm:t>
    </dgm:pt>
    <dgm:pt modelId="{EFFF3E16-5A92-42C1-A000-457DEEDDB6FF}" type="sibTrans" cxnId="{8B1C7BFA-0A08-4F5C-B244-FADF1A6EF56F}">
      <dgm:prSet/>
      <dgm:spPr/>
      <dgm:t>
        <a:bodyPr/>
        <a:lstStyle/>
        <a:p>
          <a:endParaRPr lang="ru-RU" sz="1600"/>
        </a:p>
      </dgm:t>
    </dgm:pt>
    <dgm:pt modelId="{4B37C55F-720B-44F0-AE1E-61B39A290D53}">
      <dgm:prSet phldrT="[Текст]" custT="1"/>
      <dgm:spPr/>
      <dgm:t>
        <a:bodyPr/>
        <a:lstStyle/>
        <a:p>
          <a:r>
            <a:rPr lang="ru-RU" sz="1600" dirty="0" smtClean="0"/>
            <a:t>В школах обучается 507 детей с ОВЗ</a:t>
          </a:r>
          <a:endParaRPr lang="ru-RU" sz="1600" dirty="0"/>
        </a:p>
      </dgm:t>
    </dgm:pt>
    <dgm:pt modelId="{C823B7DE-3E87-48EB-AD72-200C27C8078E}" type="parTrans" cxnId="{33B3668A-B8FE-4E60-9ACD-BBB92FCE9D26}">
      <dgm:prSet/>
      <dgm:spPr/>
      <dgm:t>
        <a:bodyPr/>
        <a:lstStyle/>
        <a:p>
          <a:endParaRPr lang="ru-RU" sz="1600"/>
        </a:p>
      </dgm:t>
    </dgm:pt>
    <dgm:pt modelId="{6CEC2ADB-68A7-4132-B3A6-A1DD4281C3B8}" type="sibTrans" cxnId="{33B3668A-B8FE-4E60-9ACD-BBB92FCE9D26}">
      <dgm:prSet/>
      <dgm:spPr/>
      <dgm:t>
        <a:bodyPr/>
        <a:lstStyle/>
        <a:p>
          <a:endParaRPr lang="ru-RU" sz="1600"/>
        </a:p>
      </dgm:t>
    </dgm:pt>
    <dgm:pt modelId="{38157031-6B69-4D95-A9A7-11BA640157A6}">
      <dgm:prSet phldrT="[Текст]" custT="1"/>
      <dgm:spPr/>
      <dgm:t>
        <a:bodyPr/>
        <a:lstStyle/>
        <a:p>
          <a:r>
            <a:rPr lang="ru-RU" sz="1600" dirty="0" smtClean="0"/>
            <a:t>На дому обучаются 75 детей с ОВЗ</a:t>
          </a:r>
          <a:endParaRPr lang="ru-RU" sz="1600" dirty="0"/>
        </a:p>
      </dgm:t>
    </dgm:pt>
    <dgm:pt modelId="{8A70E1CC-4487-4C92-A388-DC409F82E8E6}" type="parTrans" cxnId="{E2BFE08C-24E4-4D10-B425-BD4B285B840A}">
      <dgm:prSet/>
      <dgm:spPr/>
      <dgm:t>
        <a:bodyPr/>
        <a:lstStyle/>
        <a:p>
          <a:endParaRPr lang="ru-RU" sz="1600"/>
        </a:p>
      </dgm:t>
    </dgm:pt>
    <dgm:pt modelId="{69EB1D4A-2D09-4CCD-B1B6-4C3B547BB2F5}" type="sibTrans" cxnId="{E2BFE08C-24E4-4D10-B425-BD4B285B840A}">
      <dgm:prSet/>
      <dgm:spPr/>
      <dgm:t>
        <a:bodyPr/>
        <a:lstStyle/>
        <a:p>
          <a:endParaRPr lang="ru-RU" sz="1600"/>
        </a:p>
      </dgm:t>
    </dgm:pt>
    <dgm:pt modelId="{E0C17F09-5442-449F-9D0C-BFDE61326AA5}">
      <dgm:prSet phldrT="[Текст]" phldr="1" custT="1"/>
      <dgm:spPr/>
      <dgm:t>
        <a:bodyPr/>
        <a:lstStyle/>
        <a:p>
          <a:endParaRPr lang="ru-RU" sz="1600"/>
        </a:p>
      </dgm:t>
    </dgm:pt>
    <dgm:pt modelId="{82F97C85-FA57-4D6D-82CC-D39F27C81D52}" type="parTrans" cxnId="{E8A187A4-8C78-4D98-B0C2-16D6CBE57B24}">
      <dgm:prSet/>
      <dgm:spPr/>
      <dgm:t>
        <a:bodyPr/>
        <a:lstStyle/>
        <a:p>
          <a:endParaRPr lang="ru-RU" sz="1600"/>
        </a:p>
      </dgm:t>
    </dgm:pt>
    <dgm:pt modelId="{C6015819-F0EE-4652-AC61-0A081779FFC9}" type="sibTrans" cxnId="{E8A187A4-8C78-4D98-B0C2-16D6CBE57B24}">
      <dgm:prSet/>
      <dgm:spPr/>
      <dgm:t>
        <a:bodyPr/>
        <a:lstStyle/>
        <a:p>
          <a:endParaRPr lang="ru-RU" sz="1600"/>
        </a:p>
      </dgm:t>
    </dgm:pt>
    <dgm:pt modelId="{FEAE93D4-257D-473B-AA20-E2A010E66F96}">
      <dgm:prSet phldrT="[Текст]" custT="1"/>
      <dgm:spPr/>
      <dgm:t>
        <a:bodyPr/>
        <a:lstStyle/>
        <a:p>
          <a:r>
            <a:rPr lang="ru-RU" sz="1600" dirty="0" smtClean="0"/>
            <a:t>В детских садах 5 групп, которые посещает 71 ребенок с ОВЗ</a:t>
          </a:r>
          <a:endParaRPr lang="ru-RU" sz="1600" dirty="0"/>
        </a:p>
      </dgm:t>
    </dgm:pt>
    <dgm:pt modelId="{75B011E7-E570-4440-B1D1-CD9136D19F6E}" type="parTrans" cxnId="{CF7E671B-4650-4130-8F5E-1912567F0C24}">
      <dgm:prSet/>
      <dgm:spPr/>
      <dgm:t>
        <a:bodyPr/>
        <a:lstStyle/>
        <a:p>
          <a:endParaRPr lang="ru-RU" sz="1600"/>
        </a:p>
      </dgm:t>
    </dgm:pt>
    <dgm:pt modelId="{468DEF48-3258-4921-9C3C-94A779ACA7C5}" type="sibTrans" cxnId="{CF7E671B-4650-4130-8F5E-1912567F0C24}">
      <dgm:prSet/>
      <dgm:spPr/>
      <dgm:t>
        <a:bodyPr/>
        <a:lstStyle/>
        <a:p>
          <a:endParaRPr lang="ru-RU" sz="1600"/>
        </a:p>
      </dgm:t>
    </dgm:pt>
    <dgm:pt modelId="{01C11486-C5B8-4F4F-BAFF-3330A083FEFD}">
      <dgm:prSet phldrT="[Текст]" custT="1"/>
      <dgm:spPr/>
      <dgm:t>
        <a:bodyPr/>
        <a:lstStyle/>
        <a:p>
          <a:r>
            <a:rPr lang="ru-RU" sz="1600" dirty="0" smtClean="0"/>
            <a:t>В Центре дополнительного образования занимаются 64 ребенка с ОВЗ</a:t>
          </a:r>
          <a:endParaRPr lang="ru-RU" sz="1600" dirty="0"/>
        </a:p>
      </dgm:t>
    </dgm:pt>
    <dgm:pt modelId="{A6E7156D-72E7-43C9-AB8B-90243F7744AD}" type="parTrans" cxnId="{3D735195-58F8-4840-BAEF-67CA0431D902}">
      <dgm:prSet/>
      <dgm:spPr/>
      <dgm:t>
        <a:bodyPr/>
        <a:lstStyle/>
        <a:p>
          <a:endParaRPr lang="ru-RU" sz="1600"/>
        </a:p>
      </dgm:t>
    </dgm:pt>
    <dgm:pt modelId="{57DC5C11-ED14-4710-9D9B-DCA3D88016E8}" type="sibTrans" cxnId="{3D735195-58F8-4840-BAEF-67CA0431D902}">
      <dgm:prSet/>
      <dgm:spPr/>
      <dgm:t>
        <a:bodyPr/>
        <a:lstStyle/>
        <a:p>
          <a:endParaRPr lang="ru-RU" sz="1600"/>
        </a:p>
      </dgm:t>
    </dgm:pt>
    <dgm:pt modelId="{6AE7C471-49A6-4411-98E5-39395BF7648A}">
      <dgm:prSet phldrT="[Текст]" phldr="1" custT="1"/>
      <dgm:spPr/>
      <dgm:t>
        <a:bodyPr/>
        <a:lstStyle/>
        <a:p>
          <a:endParaRPr lang="ru-RU" sz="1600"/>
        </a:p>
      </dgm:t>
    </dgm:pt>
    <dgm:pt modelId="{F0C73562-4D4D-47D0-8C4A-FD19090E2477}" type="parTrans" cxnId="{5CD6A324-D2E6-4FF7-B23A-C2466B6D4446}">
      <dgm:prSet/>
      <dgm:spPr/>
      <dgm:t>
        <a:bodyPr/>
        <a:lstStyle/>
        <a:p>
          <a:endParaRPr lang="ru-RU" sz="1600"/>
        </a:p>
      </dgm:t>
    </dgm:pt>
    <dgm:pt modelId="{3C26BAD0-BEE9-4B34-9C5E-E8C40518E9E4}" type="sibTrans" cxnId="{5CD6A324-D2E6-4FF7-B23A-C2466B6D4446}">
      <dgm:prSet/>
      <dgm:spPr/>
      <dgm:t>
        <a:bodyPr/>
        <a:lstStyle/>
        <a:p>
          <a:endParaRPr lang="ru-RU" sz="1600"/>
        </a:p>
      </dgm:t>
    </dgm:pt>
    <dgm:pt modelId="{B18A62B3-51EE-44B5-A717-0DCF92B2DC74}">
      <dgm:prSet phldrT="[Текст]" custT="1"/>
      <dgm:spPr/>
      <dgm:t>
        <a:bodyPr/>
        <a:lstStyle/>
        <a:p>
          <a:r>
            <a:rPr lang="ru-RU" sz="1600" dirty="0" smtClean="0"/>
            <a:t>ТПМПК обследовано 233 ребенка с ОВЗ</a:t>
          </a:r>
          <a:endParaRPr lang="ru-RU" sz="1600" dirty="0"/>
        </a:p>
      </dgm:t>
    </dgm:pt>
    <dgm:pt modelId="{B4BDFF1B-0AD3-405B-8994-7127A01FBABB}" type="parTrans" cxnId="{0CE81FCB-773C-4889-88E9-33BDB7F15E0D}">
      <dgm:prSet/>
      <dgm:spPr/>
      <dgm:t>
        <a:bodyPr/>
        <a:lstStyle/>
        <a:p>
          <a:endParaRPr lang="ru-RU" sz="1600"/>
        </a:p>
      </dgm:t>
    </dgm:pt>
    <dgm:pt modelId="{DEEDAC3C-36F4-4E42-9351-B3331B6FD2C7}" type="sibTrans" cxnId="{0CE81FCB-773C-4889-88E9-33BDB7F15E0D}">
      <dgm:prSet/>
      <dgm:spPr/>
      <dgm:t>
        <a:bodyPr/>
        <a:lstStyle/>
        <a:p>
          <a:endParaRPr lang="ru-RU" sz="1600"/>
        </a:p>
      </dgm:t>
    </dgm:pt>
    <dgm:pt modelId="{9E7D3A09-5E56-40F3-8ED3-C19C34EE1EF4}">
      <dgm:prSet phldrT="[Текст]" custT="1"/>
      <dgm:spPr/>
      <dgm:t>
        <a:bodyPr/>
        <a:lstStyle/>
        <a:p>
          <a:r>
            <a:rPr lang="ru-RU" sz="1600" dirty="0" smtClean="0"/>
            <a:t>В рамках муниципальной программы «Доступная среда» реализовано мероприятий на 649 тыс. руб.</a:t>
          </a:r>
          <a:endParaRPr lang="ru-RU" sz="1600" dirty="0"/>
        </a:p>
      </dgm:t>
    </dgm:pt>
    <dgm:pt modelId="{6ACF750D-61F9-49EC-BC6B-9C8BF1BA0A87}" type="parTrans" cxnId="{38B545D1-A563-47CD-A761-4D328CCFA8AA}">
      <dgm:prSet/>
      <dgm:spPr/>
      <dgm:t>
        <a:bodyPr/>
        <a:lstStyle/>
        <a:p>
          <a:endParaRPr lang="ru-RU" sz="1600"/>
        </a:p>
      </dgm:t>
    </dgm:pt>
    <dgm:pt modelId="{6BDB464B-27D9-4E99-A60C-521BD2B4CAB3}" type="sibTrans" cxnId="{38B545D1-A563-47CD-A761-4D328CCFA8AA}">
      <dgm:prSet/>
      <dgm:spPr/>
      <dgm:t>
        <a:bodyPr/>
        <a:lstStyle/>
        <a:p>
          <a:endParaRPr lang="ru-RU" sz="1600"/>
        </a:p>
      </dgm:t>
    </dgm:pt>
    <dgm:pt modelId="{E55EFF06-3453-40F1-BCFE-97839F7E03D4}">
      <dgm:prSet phldrT="[Текст]" custT="1"/>
      <dgm:spPr/>
      <dgm:t>
        <a:bodyPr/>
        <a:lstStyle/>
        <a:p>
          <a:r>
            <a:rPr lang="ru-RU" sz="1600" dirty="0" smtClean="0"/>
            <a:t>На дистанционном обучении 5 детей с ОВЗ</a:t>
          </a:r>
          <a:endParaRPr lang="ru-RU" sz="1600" dirty="0"/>
        </a:p>
      </dgm:t>
    </dgm:pt>
    <dgm:pt modelId="{905835FD-9E65-45AA-9459-5EB76DE93BB2}" type="parTrans" cxnId="{3558E7E7-4C96-4E08-AA32-8E6FDB016BE4}">
      <dgm:prSet/>
      <dgm:spPr/>
      <dgm:t>
        <a:bodyPr/>
        <a:lstStyle/>
        <a:p>
          <a:endParaRPr lang="ru-RU"/>
        </a:p>
      </dgm:t>
    </dgm:pt>
    <dgm:pt modelId="{D5A2EDF7-3667-4F00-8C77-4ADBF93356A4}" type="sibTrans" cxnId="{3558E7E7-4C96-4E08-AA32-8E6FDB016BE4}">
      <dgm:prSet/>
      <dgm:spPr/>
      <dgm:t>
        <a:bodyPr/>
        <a:lstStyle/>
        <a:p>
          <a:endParaRPr lang="ru-RU"/>
        </a:p>
      </dgm:t>
    </dgm:pt>
    <dgm:pt modelId="{91EFAFB0-F3AA-46F7-83AB-03F5F7B4A217}" type="pres">
      <dgm:prSet presAssocID="{377E8E28-803E-42C0-95CF-7B8BF7736BE2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C3DF247B-C5EA-4A17-842D-E8939FE8B02E}" type="pres">
      <dgm:prSet presAssocID="{B580321C-945A-41AF-8DF2-DF473EA4178B}" presName="composite" presStyleCnt="0"/>
      <dgm:spPr/>
    </dgm:pt>
    <dgm:pt modelId="{90B39FFC-C1B7-4BFE-A40C-9BA0C51F73FA}" type="pres">
      <dgm:prSet presAssocID="{B580321C-945A-41AF-8DF2-DF473EA4178B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A4A045A-C464-40ED-9F04-2F42C82AF7EE}" type="pres">
      <dgm:prSet presAssocID="{B580321C-945A-41AF-8DF2-DF473EA4178B}" presName="descendantText" presStyleLbl="alignAcc1" presStyleIdx="0" presStyleCnt="3" custLinFactNeighborX="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BCDA1C8-243D-4AEB-A2DD-286B2C1060B4}" type="pres">
      <dgm:prSet presAssocID="{EFFF3E16-5A92-42C1-A000-457DEEDDB6FF}" presName="sp" presStyleCnt="0"/>
      <dgm:spPr/>
    </dgm:pt>
    <dgm:pt modelId="{8B025FEF-4229-40FF-8113-3B0902D46049}" type="pres">
      <dgm:prSet presAssocID="{E0C17F09-5442-449F-9D0C-BFDE61326AA5}" presName="composite" presStyleCnt="0"/>
      <dgm:spPr/>
    </dgm:pt>
    <dgm:pt modelId="{5FAF1D00-19F8-48FB-9C8D-58BB01606326}" type="pres">
      <dgm:prSet presAssocID="{E0C17F09-5442-449F-9D0C-BFDE61326AA5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72550D4-7520-436F-A778-3FAC89A901A4}" type="pres">
      <dgm:prSet presAssocID="{E0C17F09-5442-449F-9D0C-BFDE61326AA5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D4B8798-16F7-429C-9F20-012860120595}" type="pres">
      <dgm:prSet presAssocID="{C6015819-F0EE-4652-AC61-0A081779FFC9}" presName="sp" presStyleCnt="0"/>
      <dgm:spPr/>
    </dgm:pt>
    <dgm:pt modelId="{CE106A15-FAE2-47EA-8539-357414403631}" type="pres">
      <dgm:prSet presAssocID="{6AE7C471-49A6-4411-98E5-39395BF7648A}" presName="composite" presStyleCnt="0"/>
      <dgm:spPr/>
    </dgm:pt>
    <dgm:pt modelId="{AADCC0F9-450F-40F2-8352-1D72F2238CCA}" type="pres">
      <dgm:prSet presAssocID="{6AE7C471-49A6-4411-98E5-39395BF7648A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1B8BEFB-20E1-4309-88F0-E0039CDB44FE}" type="pres">
      <dgm:prSet presAssocID="{6AE7C471-49A6-4411-98E5-39395BF7648A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5CD6A324-D2E6-4FF7-B23A-C2466B6D4446}" srcId="{377E8E28-803E-42C0-95CF-7B8BF7736BE2}" destId="{6AE7C471-49A6-4411-98E5-39395BF7648A}" srcOrd="2" destOrd="0" parTransId="{F0C73562-4D4D-47D0-8C4A-FD19090E2477}" sibTransId="{3C26BAD0-BEE9-4B34-9C5E-E8C40518E9E4}"/>
    <dgm:cxn modelId="{CF7E671B-4650-4130-8F5E-1912567F0C24}" srcId="{E0C17F09-5442-449F-9D0C-BFDE61326AA5}" destId="{FEAE93D4-257D-473B-AA20-E2A010E66F96}" srcOrd="0" destOrd="0" parTransId="{75B011E7-E570-4440-B1D1-CD9136D19F6E}" sibTransId="{468DEF48-3258-4921-9C3C-94A779ACA7C5}"/>
    <dgm:cxn modelId="{3D735195-58F8-4840-BAEF-67CA0431D902}" srcId="{E0C17F09-5442-449F-9D0C-BFDE61326AA5}" destId="{01C11486-C5B8-4F4F-BAFF-3330A083FEFD}" srcOrd="1" destOrd="0" parTransId="{A6E7156D-72E7-43C9-AB8B-90243F7744AD}" sibTransId="{57DC5C11-ED14-4710-9D9B-DCA3D88016E8}"/>
    <dgm:cxn modelId="{A8DF9D7B-5F0D-4B2E-8F9C-677E32241B2D}" type="presOf" srcId="{E55EFF06-3453-40F1-BCFE-97839F7E03D4}" destId="{FA4A045A-C464-40ED-9F04-2F42C82AF7EE}" srcOrd="0" destOrd="2" presId="urn:microsoft.com/office/officeart/2005/8/layout/chevron2"/>
    <dgm:cxn modelId="{38B545D1-A563-47CD-A761-4D328CCFA8AA}" srcId="{6AE7C471-49A6-4411-98E5-39395BF7648A}" destId="{9E7D3A09-5E56-40F3-8ED3-C19C34EE1EF4}" srcOrd="1" destOrd="0" parTransId="{6ACF750D-61F9-49EC-BC6B-9C8BF1BA0A87}" sibTransId="{6BDB464B-27D9-4E99-A60C-521BD2B4CAB3}"/>
    <dgm:cxn modelId="{13B92000-2B66-496F-B3BB-70F8CD1547A7}" type="presOf" srcId="{E0C17F09-5442-449F-9D0C-BFDE61326AA5}" destId="{5FAF1D00-19F8-48FB-9C8D-58BB01606326}" srcOrd="0" destOrd="0" presId="urn:microsoft.com/office/officeart/2005/8/layout/chevron2"/>
    <dgm:cxn modelId="{FA7DCFF9-1250-4CDF-A272-0C91E94B4508}" type="presOf" srcId="{6AE7C471-49A6-4411-98E5-39395BF7648A}" destId="{AADCC0F9-450F-40F2-8352-1D72F2238CCA}" srcOrd="0" destOrd="0" presId="urn:microsoft.com/office/officeart/2005/8/layout/chevron2"/>
    <dgm:cxn modelId="{34FDAE99-A0B1-4645-9E35-8C0FB2C87FD2}" type="presOf" srcId="{01C11486-C5B8-4F4F-BAFF-3330A083FEFD}" destId="{C72550D4-7520-436F-A778-3FAC89A901A4}" srcOrd="0" destOrd="1" presId="urn:microsoft.com/office/officeart/2005/8/layout/chevron2"/>
    <dgm:cxn modelId="{E8A187A4-8C78-4D98-B0C2-16D6CBE57B24}" srcId="{377E8E28-803E-42C0-95CF-7B8BF7736BE2}" destId="{E0C17F09-5442-449F-9D0C-BFDE61326AA5}" srcOrd="1" destOrd="0" parTransId="{82F97C85-FA57-4D6D-82CC-D39F27C81D52}" sibTransId="{C6015819-F0EE-4652-AC61-0A081779FFC9}"/>
    <dgm:cxn modelId="{04298239-2592-4059-B737-01BC0D403584}" type="presOf" srcId="{FEAE93D4-257D-473B-AA20-E2A010E66F96}" destId="{C72550D4-7520-436F-A778-3FAC89A901A4}" srcOrd="0" destOrd="0" presId="urn:microsoft.com/office/officeart/2005/8/layout/chevron2"/>
    <dgm:cxn modelId="{97BC0DF3-3FEC-47C6-813E-31D3B26C8F30}" type="presOf" srcId="{377E8E28-803E-42C0-95CF-7B8BF7736BE2}" destId="{91EFAFB0-F3AA-46F7-83AB-03F5F7B4A217}" srcOrd="0" destOrd="0" presId="urn:microsoft.com/office/officeart/2005/8/layout/chevron2"/>
    <dgm:cxn modelId="{E2BFE08C-24E4-4D10-B425-BD4B285B840A}" srcId="{B580321C-945A-41AF-8DF2-DF473EA4178B}" destId="{38157031-6B69-4D95-A9A7-11BA640157A6}" srcOrd="1" destOrd="0" parTransId="{8A70E1CC-4487-4C92-A388-DC409F82E8E6}" sibTransId="{69EB1D4A-2D09-4CCD-B1B6-4C3B547BB2F5}"/>
    <dgm:cxn modelId="{920BCA5C-318B-4827-8783-64B29B5B9C15}" type="presOf" srcId="{9E7D3A09-5E56-40F3-8ED3-C19C34EE1EF4}" destId="{51B8BEFB-20E1-4309-88F0-E0039CDB44FE}" srcOrd="0" destOrd="1" presId="urn:microsoft.com/office/officeart/2005/8/layout/chevron2"/>
    <dgm:cxn modelId="{33B3668A-B8FE-4E60-9ACD-BBB92FCE9D26}" srcId="{B580321C-945A-41AF-8DF2-DF473EA4178B}" destId="{4B37C55F-720B-44F0-AE1E-61B39A290D53}" srcOrd="0" destOrd="0" parTransId="{C823B7DE-3E87-48EB-AD72-200C27C8078E}" sibTransId="{6CEC2ADB-68A7-4132-B3A6-A1DD4281C3B8}"/>
    <dgm:cxn modelId="{0CE81FCB-773C-4889-88E9-33BDB7F15E0D}" srcId="{6AE7C471-49A6-4411-98E5-39395BF7648A}" destId="{B18A62B3-51EE-44B5-A717-0DCF92B2DC74}" srcOrd="0" destOrd="0" parTransId="{B4BDFF1B-0AD3-405B-8994-7127A01FBABB}" sibTransId="{DEEDAC3C-36F4-4E42-9351-B3331B6FD2C7}"/>
    <dgm:cxn modelId="{4C3F088E-B612-4B66-B7DC-1E0FB6B217EE}" type="presOf" srcId="{B580321C-945A-41AF-8DF2-DF473EA4178B}" destId="{90B39FFC-C1B7-4BFE-A40C-9BA0C51F73FA}" srcOrd="0" destOrd="0" presId="urn:microsoft.com/office/officeart/2005/8/layout/chevron2"/>
    <dgm:cxn modelId="{7EA44937-9392-41C3-AEC3-1E219EEC7516}" type="presOf" srcId="{38157031-6B69-4D95-A9A7-11BA640157A6}" destId="{FA4A045A-C464-40ED-9F04-2F42C82AF7EE}" srcOrd="0" destOrd="1" presId="urn:microsoft.com/office/officeart/2005/8/layout/chevron2"/>
    <dgm:cxn modelId="{C3A94162-9CD4-4006-905C-BC0EC025CB92}" type="presOf" srcId="{B18A62B3-51EE-44B5-A717-0DCF92B2DC74}" destId="{51B8BEFB-20E1-4309-88F0-E0039CDB44FE}" srcOrd="0" destOrd="0" presId="urn:microsoft.com/office/officeart/2005/8/layout/chevron2"/>
    <dgm:cxn modelId="{A7C92249-E7B0-427B-8A7F-6C74F5665D3C}" type="presOf" srcId="{4B37C55F-720B-44F0-AE1E-61B39A290D53}" destId="{FA4A045A-C464-40ED-9F04-2F42C82AF7EE}" srcOrd="0" destOrd="0" presId="urn:microsoft.com/office/officeart/2005/8/layout/chevron2"/>
    <dgm:cxn modelId="{8B1C7BFA-0A08-4F5C-B244-FADF1A6EF56F}" srcId="{377E8E28-803E-42C0-95CF-7B8BF7736BE2}" destId="{B580321C-945A-41AF-8DF2-DF473EA4178B}" srcOrd="0" destOrd="0" parTransId="{93C5C6E5-17E2-4BA1-831A-64BC9CD23203}" sibTransId="{EFFF3E16-5A92-42C1-A000-457DEEDDB6FF}"/>
    <dgm:cxn modelId="{3558E7E7-4C96-4E08-AA32-8E6FDB016BE4}" srcId="{B580321C-945A-41AF-8DF2-DF473EA4178B}" destId="{E55EFF06-3453-40F1-BCFE-97839F7E03D4}" srcOrd="2" destOrd="0" parTransId="{905835FD-9E65-45AA-9459-5EB76DE93BB2}" sibTransId="{D5A2EDF7-3667-4F00-8C77-4ADBF93356A4}"/>
    <dgm:cxn modelId="{9D4AE630-B4DE-4317-9EFC-F1F432161728}" type="presParOf" srcId="{91EFAFB0-F3AA-46F7-83AB-03F5F7B4A217}" destId="{C3DF247B-C5EA-4A17-842D-E8939FE8B02E}" srcOrd="0" destOrd="0" presId="urn:microsoft.com/office/officeart/2005/8/layout/chevron2"/>
    <dgm:cxn modelId="{360A6030-2355-4961-B162-4F5AC63FD6D2}" type="presParOf" srcId="{C3DF247B-C5EA-4A17-842D-E8939FE8B02E}" destId="{90B39FFC-C1B7-4BFE-A40C-9BA0C51F73FA}" srcOrd="0" destOrd="0" presId="urn:microsoft.com/office/officeart/2005/8/layout/chevron2"/>
    <dgm:cxn modelId="{E2EAE58D-BE3B-4254-AAE2-0FD1202C285D}" type="presParOf" srcId="{C3DF247B-C5EA-4A17-842D-E8939FE8B02E}" destId="{FA4A045A-C464-40ED-9F04-2F42C82AF7EE}" srcOrd="1" destOrd="0" presId="urn:microsoft.com/office/officeart/2005/8/layout/chevron2"/>
    <dgm:cxn modelId="{39476DEB-C4D4-4B95-A8B4-5F6497855F44}" type="presParOf" srcId="{91EFAFB0-F3AA-46F7-83AB-03F5F7B4A217}" destId="{FBCDA1C8-243D-4AEB-A2DD-286B2C1060B4}" srcOrd="1" destOrd="0" presId="urn:microsoft.com/office/officeart/2005/8/layout/chevron2"/>
    <dgm:cxn modelId="{19B327DD-415F-4985-9219-F09B8B2C35F2}" type="presParOf" srcId="{91EFAFB0-F3AA-46F7-83AB-03F5F7B4A217}" destId="{8B025FEF-4229-40FF-8113-3B0902D46049}" srcOrd="2" destOrd="0" presId="urn:microsoft.com/office/officeart/2005/8/layout/chevron2"/>
    <dgm:cxn modelId="{1A0ADAB8-7FCA-47B3-8C36-27D712120547}" type="presParOf" srcId="{8B025FEF-4229-40FF-8113-3B0902D46049}" destId="{5FAF1D00-19F8-48FB-9C8D-58BB01606326}" srcOrd="0" destOrd="0" presId="urn:microsoft.com/office/officeart/2005/8/layout/chevron2"/>
    <dgm:cxn modelId="{A37AFDF6-FD60-4FA0-AA6C-97125FCB900B}" type="presParOf" srcId="{8B025FEF-4229-40FF-8113-3B0902D46049}" destId="{C72550D4-7520-436F-A778-3FAC89A901A4}" srcOrd="1" destOrd="0" presId="urn:microsoft.com/office/officeart/2005/8/layout/chevron2"/>
    <dgm:cxn modelId="{6B86F818-3FB1-4126-A77D-4B8C5645E35B}" type="presParOf" srcId="{91EFAFB0-F3AA-46F7-83AB-03F5F7B4A217}" destId="{BD4B8798-16F7-429C-9F20-012860120595}" srcOrd="3" destOrd="0" presId="urn:microsoft.com/office/officeart/2005/8/layout/chevron2"/>
    <dgm:cxn modelId="{78829A93-743D-4502-9CB7-4A9FB075BAE6}" type="presParOf" srcId="{91EFAFB0-F3AA-46F7-83AB-03F5F7B4A217}" destId="{CE106A15-FAE2-47EA-8539-357414403631}" srcOrd="4" destOrd="0" presId="urn:microsoft.com/office/officeart/2005/8/layout/chevron2"/>
    <dgm:cxn modelId="{FCB0E4A3-BC03-4BAC-A2ED-759AA5E6E019}" type="presParOf" srcId="{CE106A15-FAE2-47EA-8539-357414403631}" destId="{AADCC0F9-450F-40F2-8352-1D72F2238CCA}" srcOrd="0" destOrd="0" presId="urn:microsoft.com/office/officeart/2005/8/layout/chevron2"/>
    <dgm:cxn modelId="{D750CF58-59CC-4C6B-8FDC-A8D8344D7932}" type="presParOf" srcId="{CE106A15-FAE2-47EA-8539-357414403631}" destId="{51B8BEFB-20E1-4309-88F0-E0039CDB44F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3EA6674E-45DF-4D9F-B187-E8C00B3C395D}" type="doc">
      <dgm:prSet loTypeId="urn:microsoft.com/office/officeart/2008/layout/BendingPictureCaption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08FAE1F6-2AAA-47CF-803A-3787F2DC2FEB}">
      <dgm:prSet phldrT="[Текст]" custT="1"/>
      <dgm:spPr/>
      <dgm:t>
        <a:bodyPr/>
        <a:lstStyle/>
        <a:p>
          <a:r>
            <a:rPr lang="ru-RU" sz="1000" dirty="0" smtClean="0"/>
            <a:t>Победители </a:t>
          </a:r>
          <a:r>
            <a:rPr lang="en-US" sz="1000" dirty="0" smtClean="0"/>
            <a:t>XI</a:t>
          </a:r>
          <a:r>
            <a:rPr lang="ru-RU" sz="1000" dirty="0" smtClean="0"/>
            <a:t> межрегиональной краеведческой конференции школьников «Историко-культурное и природное наследие Сибири» – учащиеся школы № 8</a:t>
          </a:r>
          <a:endParaRPr lang="ru-RU" sz="1000" dirty="0"/>
        </a:p>
      </dgm:t>
    </dgm:pt>
    <dgm:pt modelId="{CDD6B4BC-B14D-48A1-95D6-5A9AAA7EDF4E}" type="parTrans" cxnId="{D2C0D517-061C-4F81-865F-F61A3B33495D}">
      <dgm:prSet/>
      <dgm:spPr/>
      <dgm:t>
        <a:bodyPr/>
        <a:lstStyle/>
        <a:p>
          <a:endParaRPr lang="ru-RU"/>
        </a:p>
      </dgm:t>
    </dgm:pt>
    <dgm:pt modelId="{697742A9-7B8E-41AF-9441-4919D604CCBF}" type="sibTrans" cxnId="{D2C0D517-061C-4F81-865F-F61A3B33495D}">
      <dgm:prSet/>
      <dgm:spPr/>
      <dgm:t>
        <a:bodyPr/>
        <a:lstStyle/>
        <a:p>
          <a:endParaRPr lang="ru-RU"/>
        </a:p>
      </dgm:t>
    </dgm:pt>
    <dgm:pt modelId="{1BEBA601-AD26-4018-A30D-52A63B6B2E6E}">
      <dgm:prSet phldrT="[Текст]" custT="1"/>
      <dgm:spPr/>
      <dgm:t>
        <a:bodyPr/>
        <a:lstStyle/>
        <a:p>
          <a:r>
            <a:rPr lang="ru-RU" sz="1000" dirty="0" smtClean="0"/>
            <a:t>Призер Всероссийской научно-практической конференции «Шаг в будущее, Юниор» в г. Челябинске – учащаяся школы № 6</a:t>
          </a:r>
          <a:endParaRPr lang="ru-RU" sz="1000" dirty="0"/>
        </a:p>
      </dgm:t>
    </dgm:pt>
    <dgm:pt modelId="{4DD9E0AB-4C8F-4ABF-ACB6-4195A7464511}" type="parTrans" cxnId="{E46F5743-71AF-437C-943E-EB1E54569A7A}">
      <dgm:prSet/>
      <dgm:spPr/>
      <dgm:t>
        <a:bodyPr/>
        <a:lstStyle/>
        <a:p>
          <a:endParaRPr lang="ru-RU"/>
        </a:p>
      </dgm:t>
    </dgm:pt>
    <dgm:pt modelId="{85E6E002-3004-4530-B8DA-79367D78E3A2}" type="sibTrans" cxnId="{E46F5743-71AF-437C-943E-EB1E54569A7A}">
      <dgm:prSet/>
      <dgm:spPr/>
      <dgm:t>
        <a:bodyPr/>
        <a:lstStyle/>
        <a:p>
          <a:endParaRPr lang="ru-RU"/>
        </a:p>
      </dgm:t>
    </dgm:pt>
    <dgm:pt modelId="{32D7C5F5-A0A3-4FFB-A140-05BBDA52B57B}">
      <dgm:prSet phldrT="[Текст]" custT="1"/>
      <dgm:spPr/>
      <dgm:t>
        <a:bodyPr/>
        <a:lstStyle/>
        <a:p>
          <a:r>
            <a:rPr lang="ru-RU" sz="1000" dirty="0" smtClean="0"/>
            <a:t>Призеры (2 место) чемпионата России по «</a:t>
          </a:r>
          <a:r>
            <a:rPr lang="ru-RU" sz="1000" dirty="0" err="1" smtClean="0"/>
            <a:t>Куборо</a:t>
          </a:r>
          <a:r>
            <a:rPr lang="ru-RU" sz="1000" dirty="0" smtClean="0"/>
            <a:t>» в г. Новосибирске – учащиеся школы № 3</a:t>
          </a:r>
          <a:endParaRPr lang="ru-RU" sz="1000" dirty="0"/>
        </a:p>
      </dgm:t>
    </dgm:pt>
    <dgm:pt modelId="{D283AC7A-2728-4A89-9899-33D65C35F84E}" type="parTrans" cxnId="{6307DBA4-8055-4356-BF78-BE5B1E16FCC7}">
      <dgm:prSet/>
      <dgm:spPr/>
      <dgm:t>
        <a:bodyPr/>
        <a:lstStyle/>
        <a:p>
          <a:endParaRPr lang="ru-RU"/>
        </a:p>
      </dgm:t>
    </dgm:pt>
    <dgm:pt modelId="{15B5BBA3-5685-4AB6-8C00-247178CAF795}" type="sibTrans" cxnId="{6307DBA4-8055-4356-BF78-BE5B1E16FCC7}">
      <dgm:prSet/>
      <dgm:spPr/>
      <dgm:t>
        <a:bodyPr/>
        <a:lstStyle/>
        <a:p>
          <a:endParaRPr lang="ru-RU"/>
        </a:p>
      </dgm:t>
    </dgm:pt>
    <dgm:pt modelId="{8FAD8E9C-7AF9-4E4D-A4AC-494A0E85F53E}">
      <dgm:prSet phldrT="[Текст]" custT="1"/>
      <dgm:spPr/>
      <dgm:t>
        <a:bodyPr/>
        <a:lstStyle/>
        <a:p>
          <a:r>
            <a:rPr lang="ru-RU" sz="1000" dirty="0" smtClean="0"/>
            <a:t>Победитель и призер Международных конкурсов по спортивным бальным танцам в г. Сочи «Виват Россия», в г. Москва «Мега </a:t>
          </a:r>
          <a:r>
            <a:rPr lang="ru-RU" sz="1000" dirty="0" err="1" smtClean="0"/>
            <a:t>Данс</a:t>
          </a:r>
          <a:r>
            <a:rPr lang="ru-RU" sz="1000" dirty="0" smtClean="0"/>
            <a:t>» – «Элегия», ЦДО</a:t>
          </a:r>
          <a:endParaRPr lang="ru-RU" sz="1000" dirty="0"/>
        </a:p>
      </dgm:t>
    </dgm:pt>
    <dgm:pt modelId="{E0B273F0-DB11-4D36-B842-DBFD6E3FCE6C}" type="parTrans" cxnId="{2125DE54-1592-462D-8115-59FE57E24D10}">
      <dgm:prSet/>
      <dgm:spPr/>
      <dgm:t>
        <a:bodyPr/>
        <a:lstStyle/>
        <a:p>
          <a:endParaRPr lang="ru-RU"/>
        </a:p>
      </dgm:t>
    </dgm:pt>
    <dgm:pt modelId="{D39F563E-0F60-4CBC-839D-A543E6FB1DE2}" type="sibTrans" cxnId="{2125DE54-1592-462D-8115-59FE57E24D10}">
      <dgm:prSet/>
      <dgm:spPr/>
      <dgm:t>
        <a:bodyPr/>
        <a:lstStyle/>
        <a:p>
          <a:endParaRPr lang="ru-RU"/>
        </a:p>
      </dgm:t>
    </dgm:pt>
    <dgm:pt modelId="{3938FAB2-CF4E-4AE7-AFC5-D9DF91F08C70}">
      <dgm:prSet phldrT="[Текст]" custT="1"/>
      <dgm:spPr/>
      <dgm:t>
        <a:bodyPr/>
        <a:lstStyle/>
        <a:p>
          <a:r>
            <a:rPr lang="ru-RU" sz="1000" dirty="0" smtClean="0"/>
            <a:t>2, 3 место Всероссийского конкурса музеев образовательных организаций РФ – учащиеся 9 классов школы № 2</a:t>
          </a:r>
          <a:endParaRPr lang="ru-RU" sz="1000" dirty="0"/>
        </a:p>
      </dgm:t>
    </dgm:pt>
    <dgm:pt modelId="{A24CEB5A-68CE-40B0-AA7A-C186BD549F88}" type="parTrans" cxnId="{72A73466-6FC1-484D-B840-4EF8CEE178D6}">
      <dgm:prSet/>
      <dgm:spPr/>
      <dgm:t>
        <a:bodyPr/>
        <a:lstStyle/>
        <a:p>
          <a:endParaRPr lang="ru-RU"/>
        </a:p>
      </dgm:t>
    </dgm:pt>
    <dgm:pt modelId="{1A65917D-186A-423C-8B88-8C78A26F67B3}" type="sibTrans" cxnId="{72A73466-6FC1-484D-B840-4EF8CEE178D6}">
      <dgm:prSet/>
      <dgm:spPr/>
      <dgm:t>
        <a:bodyPr/>
        <a:lstStyle/>
        <a:p>
          <a:endParaRPr lang="ru-RU"/>
        </a:p>
      </dgm:t>
    </dgm:pt>
    <dgm:pt modelId="{193FDB47-F3FA-4C66-BC24-110C05A3D1C6}">
      <dgm:prSet phldrT="[Текст]" custT="1"/>
      <dgm:spPr/>
      <dgm:t>
        <a:bodyPr/>
        <a:lstStyle/>
        <a:p>
          <a:r>
            <a:rPr lang="ru-RU" sz="1000" dirty="0" smtClean="0"/>
            <a:t>Победители и призеры региональной научно-практической конференции для молодежи и школьников «Шаг в будущее» – учащиеся школы №№ 6, 2, 3, Лицея</a:t>
          </a:r>
          <a:endParaRPr lang="ru-RU" sz="1000" dirty="0"/>
        </a:p>
      </dgm:t>
    </dgm:pt>
    <dgm:pt modelId="{E7783676-62EC-4378-A737-6FCC9D24811B}" type="parTrans" cxnId="{31F0D49B-3475-4C30-B47B-BD4EB5C788BF}">
      <dgm:prSet/>
      <dgm:spPr/>
      <dgm:t>
        <a:bodyPr/>
        <a:lstStyle/>
        <a:p>
          <a:endParaRPr lang="ru-RU"/>
        </a:p>
      </dgm:t>
    </dgm:pt>
    <dgm:pt modelId="{1C5E3096-DA87-4DF0-AF90-08E37E3EE70F}" type="sibTrans" cxnId="{31F0D49B-3475-4C30-B47B-BD4EB5C788BF}">
      <dgm:prSet/>
      <dgm:spPr/>
      <dgm:t>
        <a:bodyPr/>
        <a:lstStyle/>
        <a:p>
          <a:endParaRPr lang="ru-RU"/>
        </a:p>
      </dgm:t>
    </dgm:pt>
    <dgm:pt modelId="{EAC6813A-4B03-4817-BC77-75E43A7EC30A}">
      <dgm:prSet phldrT="[Текст]"/>
      <dgm:spPr/>
      <dgm:t>
        <a:bodyPr/>
        <a:lstStyle/>
        <a:p>
          <a:r>
            <a:rPr lang="ru-RU" dirty="0" smtClean="0"/>
            <a:t>Победитель региональной научно-практической конференции «Шаг в будущее, Юниор» в г. Иркутске – учащиеся Лицея</a:t>
          </a:r>
          <a:endParaRPr lang="ru-RU" dirty="0"/>
        </a:p>
      </dgm:t>
    </dgm:pt>
    <dgm:pt modelId="{B327AC35-A7B8-456A-A1D3-9773968709C6}" type="parTrans" cxnId="{6D0E22EC-BF6B-45F1-AE53-170C96585E10}">
      <dgm:prSet/>
      <dgm:spPr/>
      <dgm:t>
        <a:bodyPr/>
        <a:lstStyle/>
        <a:p>
          <a:endParaRPr lang="ru-RU"/>
        </a:p>
      </dgm:t>
    </dgm:pt>
    <dgm:pt modelId="{C6CABB1B-AAD9-4700-8292-A45A9A89022E}" type="sibTrans" cxnId="{6D0E22EC-BF6B-45F1-AE53-170C96585E10}">
      <dgm:prSet/>
      <dgm:spPr/>
      <dgm:t>
        <a:bodyPr/>
        <a:lstStyle/>
        <a:p>
          <a:endParaRPr lang="ru-RU"/>
        </a:p>
      </dgm:t>
    </dgm:pt>
    <dgm:pt modelId="{AB4460A2-593E-4B8F-B08B-0B71A9B5DC16}" type="pres">
      <dgm:prSet presAssocID="{3EA6674E-45DF-4D9F-B187-E8C00B3C395D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15A7EF35-A0E6-4EF8-A90C-A3866341BE18}" type="pres">
      <dgm:prSet presAssocID="{08FAE1F6-2AAA-47CF-803A-3787F2DC2FEB}" presName="composite" presStyleCnt="0"/>
      <dgm:spPr/>
    </dgm:pt>
    <dgm:pt modelId="{1C3EAC1F-8F89-424D-9B24-7560D35EC498}" type="pres">
      <dgm:prSet presAssocID="{08FAE1F6-2AAA-47CF-803A-3787F2DC2FEB}" presName="rect1" presStyleLbl="bgImgPlace1" presStyleIdx="0" presStyleCnt="7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C2DE021C-F511-4407-A7A2-85EF0ED59822}" type="pres">
      <dgm:prSet presAssocID="{08FAE1F6-2AAA-47CF-803A-3787F2DC2FEB}" presName="wedgeRectCallout1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7424D7F-1AD2-4C81-AC7B-716D9524DE56}" type="pres">
      <dgm:prSet presAssocID="{697742A9-7B8E-41AF-9441-4919D604CCBF}" presName="sibTrans" presStyleCnt="0"/>
      <dgm:spPr/>
    </dgm:pt>
    <dgm:pt modelId="{747A2DF4-24EF-43DA-96C1-56023065A3E8}" type="pres">
      <dgm:prSet presAssocID="{1BEBA601-AD26-4018-A30D-52A63B6B2E6E}" presName="composite" presStyleCnt="0"/>
      <dgm:spPr/>
    </dgm:pt>
    <dgm:pt modelId="{B603F10B-4436-48CA-9DDF-E88F5C0D840F}" type="pres">
      <dgm:prSet presAssocID="{1BEBA601-AD26-4018-A30D-52A63B6B2E6E}" presName="rect1" presStyleLbl="bgImgPlace1" presStyleIdx="1" presStyleCnt="7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714CCEF7-17C0-4DBD-80BA-DF9D6CA9311E}" type="pres">
      <dgm:prSet presAssocID="{1BEBA601-AD26-4018-A30D-52A63B6B2E6E}" presName="wedgeRectCallout1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38F8ED3-6398-4659-B217-6F72B794876A}" type="pres">
      <dgm:prSet presAssocID="{85E6E002-3004-4530-B8DA-79367D78E3A2}" presName="sibTrans" presStyleCnt="0"/>
      <dgm:spPr/>
    </dgm:pt>
    <dgm:pt modelId="{A034FDA1-8271-4820-9DFA-075EDF1D6B55}" type="pres">
      <dgm:prSet presAssocID="{32D7C5F5-A0A3-4FFB-A140-05BBDA52B57B}" presName="composite" presStyleCnt="0"/>
      <dgm:spPr/>
    </dgm:pt>
    <dgm:pt modelId="{859BFAF9-2936-4992-BF05-042A9FD3922E}" type="pres">
      <dgm:prSet presAssocID="{32D7C5F5-A0A3-4FFB-A140-05BBDA52B57B}" presName="rect1" presStyleLbl="bgImgPlace1" presStyleIdx="2" presStyleCnt="7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99D3E0F8-2854-400C-8780-659AB1B4D50F}" type="pres">
      <dgm:prSet presAssocID="{32D7C5F5-A0A3-4FFB-A140-05BBDA52B57B}" presName="wedgeRectCallout1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B63945B-EA23-47C0-B7C9-AE7DC30EE45D}" type="pres">
      <dgm:prSet presAssocID="{15B5BBA3-5685-4AB6-8C00-247178CAF795}" presName="sibTrans" presStyleCnt="0"/>
      <dgm:spPr/>
    </dgm:pt>
    <dgm:pt modelId="{FF164C9E-6ED5-436E-81A9-769B56121F14}" type="pres">
      <dgm:prSet presAssocID="{8FAD8E9C-7AF9-4E4D-A4AC-494A0E85F53E}" presName="composite" presStyleCnt="0"/>
      <dgm:spPr/>
    </dgm:pt>
    <dgm:pt modelId="{1A153796-E12D-4697-B5D5-6231E8914042}" type="pres">
      <dgm:prSet presAssocID="{8FAD8E9C-7AF9-4E4D-A4AC-494A0E85F53E}" presName="rect1" presStyleLbl="bgImgPlace1" presStyleIdx="3" presStyleCnt="7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CCCCB844-7CF7-41B7-9A95-C77D63B4218D}" type="pres">
      <dgm:prSet presAssocID="{8FAD8E9C-7AF9-4E4D-A4AC-494A0E85F53E}" presName="wedgeRectCallout1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C729B26-2885-450A-9069-C5625C900995}" type="pres">
      <dgm:prSet presAssocID="{D39F563E-0F60-4CBC-839D-A543E6FB1DE2}" presName="sibTrans" presStyleCnt="0"/>
      <dgm:spPr/>
    </dgm:pt>
    <dgm:pt modelId="{C167DA6A-8D9B-496E-893B-93AD9AC0B44C}" type="pres">
      <dgm:prSet presAssocID="{3938FAB2-CF4E-4AE7-AFC5-D9DF91F08C70}" presName="composite" presStyleCnt="0"/>
      <dgm:spPr/>
    </dgm:pt>
    <dgm:pt modelId="{9AEA8E72-50AF-43C8-A1E6-21BF7E19B144}" type="pres">
      <dgm:prSet presAssocID="{3938FAB2-CF4E-4AE7-AFC5-D9DF91F08C70}" presName="rect1" presStyleLbl="bgImgPlace1" presStyleIdx="4" presStyleCnt="7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</dgm:pt>
    <dgm:pt modelId="{6A486CC9-D44C-4E64-A49F-855533F9EC84}" type="pres">
      <dgm:prSet presAssocID="{3938FAB2-CF4E-4AE7-AFC5-D9DF91F08C70}" presName="wedgeRectCallout1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0110ED3-ECE3-4520-81A0-0325B48F6CF9}" type="pres">
      <dgm:prSet presAssocID="{1A65917D-186A-423C-8B88-8C78A26F67B3}" presName="sibTrans" presStyleCnt="0"/>
      <dgm:spPr/>
    </dgm:pt>
    <dgm:pt modelId="{54A9E51F-B139-428A-B64F-1D09CCD45A8E}" type="pres">
      <dgm:prSet presAssocID="{193FDB47-F3FA-4C66-BC24-110C05A3D1C6}" presName="composite" presStyleCnt="0"/>
      <dgm:spPr/>
    </dgm:pt>
    <dgm:pt modelId="{36C8F6BD-362B-4C26-AE76-B989681B307D}" type="pres">
      <dgm:prSet presAssocID="{193FDB47-F3FA-4C66-BC24-110C05A3D1C6}" presName="rect1" presStyleLbl="bgImgPlace1" presStyleIdx="5" presStyleCnt="7"/>
      <dgm:spPr>
        <a:blipFill rotWithShape="1">
          <a:blip xmlns:r="http://schemas.openxmlformats.org/officeDocument/2006/relationships" r:embed="rId6"/>
          <a:stretch>
            <a:fillRect/>
          </a:stretch>
        </a:blipFill>
      </dgm:spPr>
    </dgm:pt>
    <dgm:pt modelId="{4BE2805A-9630-489E-A418-5754CB132887}" type="pres">
      <dgm:prSet presAssocID="{193FDB47-F3FA-4C66-BC24-110C05A3D1C6}" presName="wedgeRectCallout1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D1A0166-09E4-4721-BDE0-B81986512602}" type="pres">
      <dgm:prSet presAssocID="{1C5E3096-DA87-4DF0-AF90-08E37E3EE70F}" presName="sibTrans" presStyleCnt="0"/>
      <dgm:spPr/>
    </dgm:pt>
    <dgm:pt modelId="{D0D5DD9A-07B4-4F34-9487-AA8415C4510F}" type="pres">
      <dgm:prSet presAssocID="{EAC6813A-4B03-4817-BC77-75E43A7EC30A}" presName="composite" presStyleCnt="0"/>
      <dgm:spPr/>
    </dgm:pt>
    <dgm:pt modelId="{61EF41B0-BE57-4307-A624-85343CD09017}" type="pres">
      <dgm:prSet presAssocID="{EAC6813A-4B03-4817-BC77-75E43A7EC30A}" presName="rect1" presStyleLbl="bgImgPlace1" presStyleIdx="6" presStyleCnt="7"/>
      <dgm:spPr>
        <a:blipFill rotWithShape="1">
          <a:blip xmlns:r="http://schemas.openxmlformats.org/officeDocument/2006/relationships" r:embed="rId7"/>
          <a:stretch>
            <a:fillRect/>
          </a:stretch>
        </a:blipFill>
      </dgm:spPr>
    </dgm:pt>
    <dgm:pt modelId="{D74FD2F0-13EA-442D-B6BA-C29CFEF79AF8}" type="pres">
      <dgm:prSet presAssocID="{EAC6813A-4B03-4817-BC77-75E43A7EC30A}" presName="wedgeRectCallout1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F662EB1C-39DD-4C5B-B675-32E191E2340E}" type="presOf" srcId="{193FDB47-F3FA-4C66-BC24-110C05A3D1C6}" destId="{4BE2805A-9630-489E-A418-5754CB132887}" srcOrd="0" destOrd="0" presId="urn:microsoft.com/office/officeart/2008/layout/BendingPictureCaptionList"/>
    <dgm:cxn modelId="{C240AC8C-EE80-4FEB-AAD2-5274C32C4F38}" type="presOf" srcId="{32D7C5F5-A0A3-4FFB-A140-05BBDA52B57B}" destId="{99D3E0F8-2854-400C-8780-659AB1B4D50F}" srcOrd="0" destOrd="0" presId="urn:microsoft.com/office/officeart/2008/layout/BendingPictureCaptionList"/>
    <dgm:cxn modelId="{391E1731-71F7-4905-B969-D878D453C0B8}" type="presOf" srcId="{8FAD8E9C-7AF9-4E4D-A4AC-494A0E85F53E}" destId="{CCCCB844-7CF7-41B7-9A95-C77D63B4218D}" srcOrd="0" destOrd="0" presId="urn:microsoft.com/office/officeart/2008/layout/BendingPictureCaptionList"/>
    <dgm:cxn modelId="{72A73466-6FC1-484D-B840-4EF8CEE178D6}" srcId="{3EA6674E-45DF-4D9F-B187-E8C00B3C395D}" destId="{3938FAB2-CF4E-4AE7-AFC5-D9DF91F08C70}" srcOrd="4" destOrd="0" parTransId="{A24CEB5A-68CE-40B0-AA7A-C186BD549F88}" sibTransId="{1A65917D-186A-423C-8B88-8C78A26F67B3}"/>
    <dgm:cxn modelId="{8F29FF56-CEEB-4B54-B3ED-E85A3A6B7677}" type="presOf" srcId="{1BEBA601-AD26-4018-A30D-52A63B6B2E6E}" destId="{714CCEF7-17C0-4DBD-80BA-DF9D6CA9311E}" srcOrd="0" destOrd="0" presId="urn:microsoft.com/office/officeart/2008/layout/BendingPictureCaptionList"/>
    <dgm:cxn modelId="{E46F5743-71AF-437C-943E-EB1E54569A7A}" srcId="{3EA6674E-45DF-4D9F-B187-E8C00B3C395D}" destId="{1BEBA601-AD26-4018-A30D-52A63B6B2E6E}" srcOrd="1" destOrd="0" parTransId="{4DD9E0AB-4C8F-4ABF-ACB6-4195A7464511}" sibTransId="{85E6E002-3004-4530-B8DA-79367D78E3A2}"/>
    <dgm:cxn modelId="{D2C0D517-061C-4F81-865F-F61A3B33495D}" srcId="{3EA6674E-45DF-4D9F-B187-E8C00B3C395D}" destId="{08FAE1F6-2AAA-47CF-803A-3787F2DC2FEB}" srcOrd="0" destOrd="0" parTransId="{CDD6B4BC-B14D-48A1-95D6-5A9AAA7EDF4E}" sibTransId="{697742A9-7B8E-41AF-9441-4919D604CCBF}"/>
    <dgm:cxn modelId="{DE240D81-1081-4D25-B989-39A482A6DA91}" type="presOf" srcId="{3EA6674E-45DF-4D9F-B187-E8C00B3C395D}" destId="{AB4460A2-593E-4B8F-B08B-0B71A9B5DC16}" srcOrd="0" destOrd="0" presId="urn:microsoft.com/office/officeart/2008/layout/BendingPictureCaptionList"/>
    <dgm:cxn modelId="{1489EB16-762B-4571-AE65-C649D3C19389}" type="presOf" srcId="{08FAE1F6-2AAA-47CF-803A-3787F2DC2FEB}" destId="{C2DE021C-F511-4407-A7A2-85EF0ED59822}" srcOrd="0" destOrd="0" presId="urn:microsoft.com/office/officeart/2008/layout/BendingPictureCaptionList"/>
    <dgm:cxn modelId="{3FE7493A-7357-48D3-B22D-B4A8E91ED060}" type="presOf" srcId="{3938FAB2-CF4E-4AE7-AFC5-D9DF91F08C70}" destId="{6A486CC9-D44C-4E64-A49F-855533F9EC84}" srcOrd="0" destOrd="0" presId="urn:microsoft.com/office/officeart/2008/layout/BendingPictureCaptionList"/>
    <dgm:cxn modelId="{6307DBA4-8055-4356-BF78-BE5B1E16FCC7}" srcId="{3EA6674E-45DF-4D9F-B187-E8C00B3C395D}" destId="{32D7C5F5-A0A3-4FFB-A140-05BBDA52B57B}" srcOrd="2" destOrd="0" parTransId="{D283AC7A-2728-4A89-9899-33D65C35F84E}" sibTransId="{15B5BBA3-5685-4AB6-8C00-247178CAF795}"/>
    <dgm:cxn modelId="{2125DE54-1592-462D-8115-59FE57E24D10}" srcId="{3EA6674E-45DF-4D9F-B187-E8C00B3C395D}" destId="{8FAD8E9C-7AF9-4E4D-A4AC-494A0E85F53E}" srcOrd="3" destOrd="0" parTransId="{E0B273F0-DB11-4D36-B842-DBFD6E3FCE6C}" sibTransId="{D39F563E-0F60-4CBC-839D-A543E6FB1DE2}"/>
    <dgm:cxn modelId="{6D0E22EC-BF6B-45F1-AE53-170C96585E10}" srcId="{3EA6674E-45DF-4D9F-B187-E8C00B3C395D}" destId="{EAC6813A-4B03-4817-BC77-75E43A7EC30A}" srcOrd="6" destOrd="0" parTransId="{B327AC35-A7B8-456A-A1D3-9773968709C6}" sibTransId="{C6CABB1B-AAD9-4700-8292-A45A9A89022E}"/>
    <dgm:cxn modelId="{A4CEF6CB-E6BC-4FBF-BD11-5F3C4CE3219C}" type="presOf" srcId="{EAC6813A-4B03-4817-BC77-75E43A7EC30A}" destId="{D74FD2F0-13EA-442D-B6BA-C29CFEF79AF8}" srcOrd="0" destOrd="0" presId="urn:microsoft.com/office/officeart/2008/layout/BendingPictureCaptionList"/>
    <dgm:cxn modelId="{31F0D49B-3475-4C30-B47B-BD4EB5C788BF}" srcId="{3EA6674E-45DF-4D9F-B187-E8C00B3C395D}" destId="{193FDB47-F3FA-4C66-BC24-110C05A3D1C6}" srcOrd="5" destOrd="0" parTransId="{E7783676-62EC-4378-A737-6FCC9D24811B}" sibTransId="{1C5E3096-DA87-4DF0-AF90-08E37E3EE70F}"/>
    <dgm:cxn modelId="{CF77CF3A-FB7D-456F-94FA-21B3E6C96961}" type="presParOf" srcId="{AB4460A2-593E-4B8F-B08B-0B71A9B5DC16}" destId="{15A7EF35-A0E6-4EF8-A90C-A3866341BE18}" srcOrd="0" destOrd="0" presId="urn:microsoft.com/office/officeart/2008/layout/BendingPictureCaptionList"/>
    <dgm:cxn modelId="{3E6B30AA-74FC-4F0A-B894-7447715FC192}" type="presParOf" srcId="{15A7EF35-A0E6-4EF8-A90C-A3866341BE18}" destId="{1C3EAC1F-8F89-424D-9B24-7560D35EC498}" srcOrd="0" destOrd="0" presId="urn:microsoft.com/office/officeart/2008/layout/BendingPictureCaptionList"/>
    <dgm:cxn modelId="{D2DC3BB7-5B02-4750-9D1D-96956471E0C2}" type="presParOf" srcId="{15A7EF35-A0E6-4EF8-A90C-A3866341BE18}" destId="{C2DE021C-F511-4407-A7A2-85EF0ED59822}" srcOrd="1" destOrd="0" presId="urn:microsoft.com/office/officeart/2008/layout/BendingPictureCaptionList"/>
    <dgm:cxn modelId="{03F4EB30-B7BD-4753-866E-734A0F8B4502}" type="presParOf" srcId="{AB4460A2-593E-4B8F-B08B-0B71A9B5DC16}" destId="{17424D7F-1AD2-4C81-AC7B-716D9524DE56}" srcOrd="1" destOrd="0" presId="urn:microsoft.com/office/officeart/2008/layout/BendingPictureCaptionList"/>
    <dgm:cxn modelId="{4380E79F-D049-4683-92D9-525DF314BFF9}" type="presParOf" srcId="{AB4460A2-593E-4B8F-B08B-0B71A9B5DC16}" destId="{747A2DF4-24EF-43DA-96C1-56023065A3E8}" srcOrd="2" destOrd="0" presId="urn:microsoft.com/office/officeart/2008/layout/BendingPictureCaptionList"/>
    <dgm:cxn modelId="{C02B5B0D-55BA-46EC-B7BD-DDFC3D629A93}" type="presParOf" srcId="{747A2DF4-24EF-43DA-96C1-56023065A3E8}" destId="{B603F10B-4436-48CA-9DDF-E88F5C0D840F}" srcOrd="0" destOrd="0" presId="urn:microsoft.com/office/officeart/2008/layout/BendingPictureCaptionList"/>
    <dgm:cxn modelId="{AAF80AF9-2A51-43C7-B014-2041AC7B14BE}" type="presParOf" srcId="{747A2DF4-24EF-43DA-96C1-56023065A3E8}" destId="{714CCEF7-17C0-4DBD-80BA-DF9D6CA9311E}" srcOrd="1" destOrd="0" presId="urn:microsoft.com/office/officeart/2008/layout/BendingPictureCaptionList"/>
    <dgm:cxn modelId="{DE2B0A81-72C6-47BD-8BFE-3E55137A40F1}" type="presParOf" srcId="{AB4460A2-593E-4B8F-B08B-0B71A9B5DC16}" destId="{F38F8ED3-6398-4659-B217-6F72B794876A}" srcOrd="3" destOrd="0" presId="urn:microsoft.com/office/officeart/2008/layout/BendingPictureCaptionList"/>
    <dgm:cxn modelId="{8B0AD376-B929-4D4A-8E24-C78D1795E7FA}" type="presParOf" srcId="{AB4460A2-593E-4B8F-B08B-0B71A9B5DC16}" destId="{A034FDA1-8271-4820-9DFA-075EDF1D6B55}" srcOrd="4" destOrd="0" presId="urn:microsoft.com/office/officeart/2008/layout/BendingPictureCaptionList"/>
    <dgm:cxn modelId="{E971989A-6E60-4F9D-94BE-976B3966AF2D}" type="presParOf" srcId="{A034FDA1-8271-4820-9DFA-075EDF1D6B55}" destId="{859BFAF9-2936-4992-BF05-042A9FD3922E}" srcOrd="0" destOrd="0" presId="urn:microsoft.com/office/officeart/2008/layout/BendingPictureCaptionList"/>
    <dgm:cxn modelId="{306601B6-5670-46D6-B493-EE9445A364BF}" type="presParOf" srcId="{A034FDA1-8271-4820-9DFA-075EDF1D6B55}" destId="{99D3E0F8-2854-400C-8780-659AB1B4D50F}" srcOrd="1" destOrd="0" presId="urn:microsoft.com/office/officeart/2008/layout/BendingPictureCaptionList"/>
    <dgm:cxn modelId="{68910EC1-F0AF-4E94-BE58-4B719EE5B7FE}" type="presParOf" srcId="{AB4460A2-593E-4B8F-B08B-0B71A9B5DC16}" destId="{FB63945B-EA23-47C0-B7C9-AE7DC30EE45D}" srcOrd="5" destOrd="0" presId="urn:microsoft.com/office/officeart/2008/layout/BendingPictureCaptionList"/>
    <dgm:cxn modelId="{9CE06575-4FBB-4782-A874-CF1C849ADC4C}" type="presParOf" srcId="{AB4460A2-593E-4B8F-B08B-0B71A9B5DC16}" destId="{FF164C9E-6ED5-436E-81A9-769B56121F14}" srcOrd="6" destOrd="0" presId="urn:microsoft.com/office/officeart/2008/layout/BendingPictureCaptionList"/>
    <dgm:cxn modelId="{27169813-1A27-4BE2-87A8-3D03B8BC11E1}" type="presParOf" srcId="{FF164C9E-6ED5-436E-81A9-769B56121F14}" destId="{1A153796-E12D-4697-B5D5-6231E8914042}" srcOrd="0" destOrd="0" presId="urn:microsoft.com/office/officeart/2008/layout/BendingPictureCaptionList"/>
    <dgm:cxn modelId="{959D4693-4E34-46D9-BA24-C1726BA62518}" type="presParOf" srcId="{FF164C9E-6ED5-436E-81A9-769B56121F14}" destId="{CCCCB844-7CF7-41B7-9A95-C77D63B4218D}" srcOrd="1" destOrd="0" presId="urn:microsoft.com/office/officeart/2008/layout/BendingPictureCaptionList"/>
    <dgm:cxn modelId="{1841A284-58F6-4A82-8997-AD8C9CB86BAC}" type="presParOf" srcId="{AB4460A2-593E-4B8F-B08B-0B71A9B5DC16}" destId="{7C729B26-2885-450A-9069-C5625C900995}" srcOrd="7" destOrd="0" presId="urn:microsoft.com/office/officeart/2008/layout/BendingPictureCaptionList"/>
    <dgm:cxn modelId="{B2038E35-29BE-4E6C-A8E1-49A88DC0C781}" type="presParOf" srcId="{AB4460A2-593E-4B8F-B08B-0B71A9B5DC16}" destId="{C167DA6A-8D9B-496E-893B-93AD9AC0B44C}" srcOrd="8" destOrd="0" presId="urn:microsoft.com/office/officeart/2008/layout/BendingPictureCaptionList"/>
    <dgm:cxn modelId="{5B5F28FB-FD1E-438F-9484-219CB47D3109}" type="presParOf" srcId="{C167DA6A-8D9B-496E-893B-93AD9AC0B44C}" destId="{9AEA8E72-50AF-43C8-A1E6-21BF7E19B144}" srcOrd="0" destOrd="0" presId="urn:microsoft.com/office/officeart/2008/layout/BendingPictureCaptionList"/>
    <dgm:cxn modelId="{2352CC48-B1A9-4B98-9A79-410801279D67}" type="presParOf" srcId="{C167DA6A-8D9B-496E-893B-93AD9AC0B44C}" destId="{6A486CC9-D44C-4E64-A49F-855533F9EC84}" srcOrd="1" destOrd="0" presId="urn:microsoft.com/office/officeart/2008/layout/BendingPictureCaptionList"/>
    <dgm:cxn modelId="{9079EE04-37EC-49B3-B1BB-2F0C770FCEA6}" type="presParOf" srcId="{AB4460A2-593E-4B8F-B08B-0B71A9B5DC16}" destId="{C0110ED3-ECE3-4520-81A0-0325B48F6CF9}" srcOrd="9" destOrd="0" presId="urn:microsoft.com/office/officeart/2008/layout/BendingPictureCaptionList"/>
    <dgm:cxn modelId="{C80BE3D4-0E4E-43E8-B6CC-987AE3E9F06B}" type="presParOf" srcId="{AB4460A2-593E-4B8F-B08B-0B71A9B5DC16}" destId="{54A9E51F-B139-428A-B64F-1D09CCD45A8E}" srcOrd="10" destOrd="0" presId="urn:microsoft.com/office/officeart/2008/layout/BendingPictureCaptionList"/>
    <dgm:cxn modelId="{41F8C969-01F9-443F-AF33-464CF86C47EB}" type="presParOf" srcId="{54A9E51F-B139-428A-B64F-1D09CCD45A8E}" destId="{36C8F6BD-362B-4C26-AE76-B989681B307D}" srcOrd="0" destOrd="0" presId="urn:microsoft.com/office/officeart/2008/layout/BendingPictureCaptionList"/>
    <dgm:cxn modelId="{C0861919-6A62-48B9-9DDE-569B5ED95743}" type="presParOf" srcId="{54A9E51F-B139-428A-B64F-1D09CCD45A8E}" destId="{4BE2805A-9630-489E-A418-5754CB132887}" srcOrd="1" destOrd="0" presId="urn:microsoft.com/office/officeart/2008/layout/BendingPictureCaptionList"/>
    <dgm:cxn modelId="{A697BBC1-0B47-4F0E-93B5-EB3D29625258}" type="presParOf" srcId="{AB4460A2-593E-4B8F-B08B-0B71A9B5DC16}" destId="{1D1A0166-09E4-4721-BDE0-B81986512602}" srcOrd="11" destOrd="0" presId="urn:microsoft.com/office/officeart/2008/layout/BendingPictureCaptionList"/>
    <dgm:cxn modelId="{7459D870-CEBB-4C0B-B43B-F26E95BF4B30}" type="presParOf" srcId="{AB4460A2-593E-4B8F-B08B-0B71A9B5DC16}" destId="{D0D5DD9A-07B4-4F34-9487-AA8415C4510F}" srcOrd="12" destOrd="0" presId="urn:microsoft.com/office/officeart/2008/layout/BendingPictureCaptionList"/>
    <dgm:cxn modelId="{546217F4-09F4-4681-9D8A-33B6D5E59DFF}" type="presParOf" srcId="{D0D5DD9A-07B4-4F34-9487-AA8415C4510F}" destId="{61EF41B0-BE57-4307-A624-85343CD09017}" srcOrd="0" destOrd="0" presId="urn:microsoft.com/office/officeart/2008/layout/BendingPictureCaptionList"/>
    <dgm:cxn modelId="{A7340A1C-D3D4-42F1-8FF9-B3BF00FC1946}" type="presParOf" srcId="{D0D5DD9A-07B4-4F34-9487-AA8415C4510F}" destId="{D74FD2F0-13EA-442D-B6BA-C29CFEF79AF8}" srcOrd="1" destOrd="0" presId="urn:microsoft.com/office/officeart/2008/layout/BendingPictureCa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1EEAE169-6BA9-4D25-8ED5-BD1B3B9BB97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8EBD7A8B-31AF-4661-923C-501500E4A21F}">
      <dgm:prSet phldrT="[Текст]" phldr="1"/>
      <dgm:spPr/>
      <dgm:t>
        <a:bodyPr/>
        <a:lstStyle/>
        <a:p>
          <a:endParaRPr lang="ru-RU" dirty="0"/>
        </a:p>
      </dgm:t>
    </dgm:pt>
    <dgm:pt modelId="{520E12D7-DACC-4719-BD5F-A8B5D75B1196}" type="parTrans" cxnId="{1F7C95E4-8D4B-4A93-A2B8-9B6D7E0D3737}">
      <dgm:prSet/>
      <dgm:spPr/>
      <dgm:t>
        <a:bodyPr/>
        <a:lstStyle/>
        <a:p>
          <a:endParaRPr lang="ru-RU"/>
        </a:p>
      </dgm:t>
    </dgm:pt>
    <dgm:pt modelId="{9724673F-3A21-45E7-8323-056F15CA2D1C}" type="sibTrans" cxnId="{1F7C95E4-8D4B-4A93-A2B8-9B6D7E0D3737}">
      <dgm:prSet/>
      <dgm:spPr/>
      <dgm:t>
        <a:bodyPr/>
        <a:lstStyle/>
        <a:p>
          <a:endParaRPr lang="ru-RU"/>
        </a:p>
      </dgm:t>
    </dgm:pt>
    <dgm:pt modelId="{2A69DB08-E8D0-4303-A023-5F3980E3718C}">
      <dgm:prSet phldrT="[Текст]" custT="1"/>
      <dgm:spPr/>
      <dgm:t>
        <a:bodyPr/>
        <a:lstStyle/>
        <a:p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Выплата единовременного денежного пособия молодым специалистам по Постановлению Правительства Иркутской области от 28.02.2008 № 35-па</a:t>
          </a:r>
          <a:endParaRPr lang="ru-RU" sz="1400" b="1" dirty="0">
            <a:solidFill>
              <a:schemeClr val="accent1">
                <a:lumMod val="50000"/>
              </a:schemeClr>
            </a:solidFill>
          </a:endParaRPr>
        </a:p>
      </dgm:t>
    </dgm:pt>
    <dgm:pt modelId="{0ED55101-2CE0-477D-A353-45011A487C3C}" type="parTrans" cxnId="{45DAD06D-0EE9-4434-AA47-1665D20A9441}">
      <dgm:prSet/>
      <dgm:spPr/>
      <dgm:t>
        <a:bodyPr/>
        <a:lstStyle/>
        <a:p>
          <a:endParaRPr lang="ru-RU"/>
        </a:p>
      </dgm:t>
    </dgm:pt>
    <dgm:pt modelId="{A35F13E0-00E3-43E3-8CE0-555CD1FE52FF}" type="sibTrans" cxnId="{45DAD06D-0EE9-4434-AA47-1665D20A9441}">
      <dgm:prSet/>
      <dgm:spPr/>
      <dgm:t>
        <a:bodyPr/>
        <a:lstStyle/>
        <a:p>
          <a:endParaRPr lang="ru-RU"/>
        </a:p>
      </dgm:t>
    </dgm:pt>
    <dgm:pt modelId="{23991C81-876F-4CCF-BCE6-4F0155C3E390}">
      <dgm:prSet phldrT="[Текст]" custT="1"/>
      <dgm:spPr/>
      <dgm:t>
        <a:bodyPr/>
        <a:lstStyle/>
        <a:p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Обучение, переподготовка и курсовая подготовка педагогов</a:t>
          </a:r>
          <a:endParaRPr lang="ru-RU" sz="1400" b="1" dirty="0">
            <a:solidFill>
              <a:schemeClr val="accent1">
                <a:lumMod val="50000"/>
              </a:schemeClr>
            </a:solidFill>
          </a:endParaRPr>
        </a:p>
      </dgm:t>
    </dgm:pt>
    <dgm:pt modelId="{2F2CFD39-D144-4B62-8B79-5523640A230F}" type="parTrans" cxnId="{BAD58BC0-58FC-4DE7-85B5-28402F7AFD85}">
      <dgm:prSet/>
      <dgm:spPr/>
      <dgm:t>
        <a:bodyPr/>
        <a:lstStyle/>
        <a:p>
          <a:endParaRPr lang="ru-RU"/>
        </a:p>
      </dgm:t>
    </dgm:pt>
    <dgm:pt modelId="{7198AC23-CE6E-48A5-8BA0-59DC4D1FCE59}" type="sibTrans" cxnId="{BAD58BC0-58FC-4DE7-85B5-28402F7AFD85}">
      <dgm:prSet/>
      <dgm:spPr/>
      <dgm:t>
        <a:bodyPr/>
        <a:lstStyle/>
        <a:p>
          <a:endParaRPr lang="ru-RU"/>
        </a:p>
      </dgm:t>
    </dgm:pt>
    <dgm:pt modelId="{2CA54674-AC90-4246-BCD0-B4D66FC70739}">
      <dgm:prSet phldrT="[Текст]" custT="1"/>
      <dgm:spPr/>
      <dgm:t>
        <a:bodyPr/>
        <a:lstStyle/>
        <a:p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Муниципальная программа «Обеспечение педагогическими кадрами муниципальных образовательных организаций УКМО на 2017-2019 годы» – единовременная выплата (подъемные) молодым специалистам, </a:t>
          </a:r>
          <a:r>
            <a:rPr lang="ru-RU" sz="1400" b="1" dirty="0" err="1" smtClean="0">
              <a:solidFill>
                <a:schemeClr val="accent1">
                  <a:lumMod val="50000"/>
                </a:schemeClr>
              </a:solidFill>
            </a:rPr>
            <a:t>соц.выплаты</a:t>
          </a:r>
          <a:r>
            <a:rPr lang="ru-RU" sz="1400" b="1" dirty="0" smtClean="0">
              <a:solidFill>
                <a:schemeClr val="accent1">
                  <a:lumMod val="50000"/>
                </a:schemeClr>
              </a:solidFill>
            </a:rPr>
            <a:t> на приобретение жилья, на наем жилых помещений, в связи с обучением до договору целевого обучения</a:t>
          </a:r>
          <a:endParaRPr lang="ru-RU" sz="1400" b="1" dirty="0">
            <a:solidFill>
              <a:schemeClr val="accent1">
                <a:lumMod val="50000"/>
              </a:schemeClr>
            </a:solidFill>
          </a:endParaRPr>
        </a:p>
      </dgm:t>
    </dgm:pt>
    <dgm:pt modelId="{FD4F42C5-21BF-4696-9E88-562B5A72482A}" type="sibTrans" cxnId="{5FDEFE38-F359-493D-B0DE-AC41DA887E44}">
      <dgm:prSet/>
      <dgm:spPr/>
      <dgm:t>
        <a:bodyPr/>
        <a:lstStyle/>
        <a:p>
          <a:endParaRPr lang="ru-RU"/>
        </a:p>
      </dgm:t>
    </dgm:pt>
    <dgm:pt modelId="{4F29B234-9322-4AC7-AC96-0CD3963663E6}" type="parTrans" cxnId="{5FDEFE38-F359-493D-B0DE-AC41DA887E44}">
      <dgm:prSet/>
      <dgm:spPr/>
      <dgm:t>
        <a:bodyPr/>
        <a:lstStyle/>
        <a:p>
          <a:endParaRPr lang="ru-RU"/>
        </a:p>
      </dgm:t>
    </dgm:pt>
    <dgm:pt modelId="{3405198D-3183-4F6E-95D3-65D4D5AAA022}" type="pres">
      <dgm:prSet presAssocID="{1EEAE169-6BA9-4D25-8ED5-BD1B3B9BB97A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ru-RU"/>
        </a:p>
      </dgm:t>
    </dgm:pt>
    <dgm:pt modelId="{01BECFF3-233A-4F42-A1AA-1FB5C1288445}" type="pres">
      <dgm:prSet presAssocID="{8EBD7A8B-31AF-4661-923C-501500E4A21F}" presName="thickLine" presStyleLbl="alignNode1" presStyleIdx="0" presStyleCnt="1"/>
      <dgm:spPr/>
    </dgm:pt>
    <dgm:pt modelId="{560A16E3-248D-4DC6-B4E1-2914ACB377FE}" type="pres">
      <dgm:prSet presAssocID="{8EBD7A8B-31AF-4661-923C-501500E4A21F}" presName="horz1" presStyleCnt="0"/>
      <dgm:spPr/>
    </dgm:pt>
    <dgm:pt modelId="{B7A201DC-D218-4051-B7C0-896A4C9E58AE}" type="pres">
      <dgm:prSet presAssocID="{8EBD7A8B-31AF-4661-923C-501500E4A21F}" presName="tx1" presStyleLbl="revTx" presStyleIdx="0" presStyleCnt="4" custScaleX="61379"/>
      <dgm:spPr/>
      <dgm:t>
        <a:bodyPr/>
        <a:lstStyle/>
        <a:p>
          <a:endParaRPr lang="ru-RU"/>
        </a:p>
      </dgm:t>
    </dgm:pt>
    <dgm:pt modelId="{3F38F866-C614-4C2B-9479-E45B211B2C1A}" type="pres">
      <dgm:prSet presAssocID="{8EBD7A8B-31AF-4661-923C-501500E4A21F}" presName="vert1" presStyleCnt="0"/>
      <dgm:spPr/>
    </dgm:pt>
    <dgm:pt modelId="{6BBBA08B-C1F6-4C5E-A03C-FB3A0AF956D0}" type="pres">
      <dgm:prSet presAssocID="{2CA54674-AC90-4246-BCD0-B4D66FC70739}" presName="vertSpace2a" presStyleCnt="0"/>
      <dgm:spPr/>
    </dgm:pt>
    <dgm:pt modelId="{4B2817CA-500B-42F7-B884-E030E4438D85}" type="pres">
      <dgm:prSet presAssocID="{2CA54674-AC90-4246-BCD0-B4D66FC70739}" presName="horz2" presStyleCnt="0"/>
      <dgm:spPr/>
    </dgm:pt>
    <dgm:pt modelId="{933059A1-9F36-4DD1-836D-1F72F2BB1413}" type="pres">
      <dgm:prSet presAssocID="{2CA54674-AC90-4246-BCD0-B4D66FC70739}" presName="horzSpace2" presStyleCnt="0"/>
      <dgm:spPr/>
    </dgm:pt>
    <dgm:pt modelId="{ADC1A9F6-E447-49A6-8317-9BBD1CFA7733}" type="pres">
      <dgm:prSet presAssocID="{2CA54674-AC90-4246-BCD0-B4D66FC70739}" presName="tx2" presStyleLbl="revTx" presStyleIdx="1" presStyleCnt="4"/>
      <dgm:spPr/>
      <dgm:t>
        <a:bodyPr/>
        <a:lstStyle/>
        <a:p>
          <a:endParaRPr lang="ru-RU"/>
        </a:p>
      </dgm:t>
    </dgm:pt>
    <dgm:pt modelId="{0022B84F-CC74-460D-BF40-04D30FDA9126}" type="pres">
      <dgm:prSet presAssocID="{2CA54674-AC90-4246-BCD0-B4D66FC70739}" presName="vert2" presStyleCnt="0"/>
      <dgm:spPr/>
    </dgm:pt>
    <dgm:pt modelId="{5EE9CCB9-35B2-4228-ADB5-2EB84B0CF5F5}" type="pres">
      <dgm:prSet presAssocID="{2CA54674-AC90-4246-BCD0-B4D66FC70739}" presName="thinLine2b" presStyleLbl="callout" presStyleIdx="0" presStyleCnt="3" custLinFactNeighborX="-256" custLinFactNeighborY="33647"/>
      <dgm:spPr>
        <a:ln>
          <a:solidFill>
            <a:schemeClr val="accent1"/>
          </a:solidFill>
        </a:ln>
      </dgm:spPr>
    </dgm:pt>
    <dgm:pt modelId="{3B901E7E-24C4-4ABC-A9D1-F51F3E8A31E9}" type="pres">
      <dgm:prSet presAssocID="{2CA54674-AC90-4246-BCD0-B4D66FC70739}" presName="vertSpace2b" presStyleCnt="0"/>
      <dgm:spPr/>
    </dgm:pt>
    <dgm:pt modelId="{F28921D8-2450-4013-AA15-F9D8F58544F4}" type="pres">
      <dgm:prSet presAssocID="{2A69DB08-E8D0-4303-A023-5F3980E3718C}" presName="horz2" presStyleCnt="0"/>
      <dgm:spPr/>
    </dgm:pt>
    <dgm:pt modelId="{4A5E3E68-9B4F-43DE-8A2F-3AD47CEE0336}" type="pres">
      <dgm:prSet presAssocID="{2A69DB08-E8D0-4303-A023-5F3980E3718C}" presName="horzSpace2" presStyleCnt="0"/>
      <dgm:spPr/>
    </dgm:pt>
    <dgm:pt modelId="{1B787F45-7191-4259-B2F5-27A381B85CB6}" type="pres">
      <dgm:prSet presAssocID="{2A69DB08-E8D0-4303-A023-5F3980E3718C}" presName="tx2" presStyleLbl="revTx" presStyleIdx="2" presStyleCnt="4" custScaleY="63652" custLinFactNeighborX="-593" custLinFactNeighborY="5400"/>
      <dgm:spPr/>
      <dgm:t>
        <a:bodyPr/>
        <a:lstStyle/>
        <a:p>
          <a:endParaRPr lang="ru-RU"/>
        </a:p>
      </dgm:t>
    </dgm:pt>
    <dgm:pt modelId="{AAD4D95A-1724-41E2-B984-571B96392D76}" type="pres">
      <dgm:prSet presAssocID="{2A69DB08-E8D0-4303-A023-5F3980E3718C}" presName="vert2" presStyleCnt="0"/>
      <dgm:spPr/>
    </dgm:pt>
    <dgm:pt modelId="{E760ABD0-9C73-411E-86DE-6E571F155EBE}" type="pres">
      <dgm:prSet presAssocID="{2A69DB08-E8D0-4303-A023-5F3980E3718C}" presName="thinLine2b" presStyleLbl="callout" presStyleIdx="1" presStyleCnt="3"/>
      <dgm:spPr>
        <a:ln>
          <a:solidFill>
            <a:schemeClr val="accent1"/>
          </a:solidFill>
        </a:ln>
      </dgm:spPr>
    </dgm:pt>
    <dgm:pt modelId="{BB67B694-D74A-4A4E-8B71-F8BCE6F1ACCB}" type="pres">
      <dgm:prSet presAssocID="{2A69DB08-E8D0-4303-A023-5F3980E3718C}" presName="vertSpace2b" presStyleCnt="0"/>
      <dgm:spPr/>
    </dgm:pt>
    <dgm:pt modelId="{D769A8CA-67B8-43A8-8D4B-604BCAEF6C5C}" type="pres">
      <dgm:prSet presAssocID="{23991C81-876F-4CCF-BCE6-4F0155C3E390}" presName="horz2" presStyleCnt="0"/>
      <dgm:spPr/>
    </dgm:pt>
    <dgm:pt modelId="{D0547337-5B65-4E34-AC70-E85B9D72E0D5}" type="pres">
      <dgm:prSet presAssocID="{23991C81-876F-4CCF-BCE6-4F0155C3E390}" presName="horzSpace2" presStyleCnt="0"/>
      <dgm:spPr/>
    </dgm:pt>
    <dgm:pt modelId="{5084C301-E7CE-4625-8C8E-F661489597C8}" type="pres">
      <dgm:prSet presAssocID="{23991C81-876F-4CCF-BCE6-4F0155C3E390}" presName="tx2" presStyleLbl="revTx" presStyleIdx="3" presStyleCnt="4"/>
      <dgm:spPr/>
      <dgm:t>
        <a:bodyPr/>
        <a:lstStyle/>
        <a:p>
          <a:endParaRPr lang="ru-RU"/>
        </a:p>
      </dgm:t>
    </dgm:pt>
    <dgm:pt modelId="{18AD53BD-6411-450D-BAB8-1AB85F86CBA9}" type="pres">
      <dgm:prSet presAssocID="{23991C81-876F-4CCF-BCE6-4F0155C3E390}" presName="vert2" presStyleCnt="0"/>
      <dgm:spPr/>
    </dgm:pt>
    <dgm:pt modelId="{7835B016-08CF-446D-B0E8-EA6A62E4963C}" type="pres">
      <dgm:prSet presAssocID="{23991C81-876F-4CCF-BCE6-4F0155C3E390}" presName="thinLine2b" presStyleLbl="callout" presStyleIdx="2" presStyleCnt="3"/>
      <dgm:spPr>
        <a:ln>
          <a:solidFill>
            <a:schemeClr val="accent1"/>
          </a:solidFill>
        </a:ln>
      </dgm:spPr>
    </dgm:pt>
    <dgm:pt modelId="{678BC0F3-1AAA-4BBE-AED0-A5109809FF46}" type="pres">
      <dgm:prSet presAssocID="{23991C81-876F-4CCF-BCE6-4F0155C3E390}" presName="vertSpace2b" presStyleCnt="0"/>
      <dgm:spPr/>
    </dgm:pt>
  </dgm:ptLst>
  <dgm:cxnLst>
    <dgm:cxn modelId="{1F7C95E4-8D4B-4A93-A2B8-9B6D7E0D3737}" srcId="{1EEAE169-6BA9-4D25-8ED5-BD1B3B9BB97A}" destId="{8EBD7A8B-31AF-4661-923C-501500E4A21F}" srcOrd="0" destOrd="0" parTransId="{520E12D7-DACC-4719-BD5F-A8B5D75B1196}" sibTransId="{9724673F-3A21-45E7-8323-056F15CA2D1C}"/>
    <dgm:cxn modelId="{5094329C-AD65-40E4-B73A-9002BCA88882}" type="presOf" srcId="{23991C81-876F-4CCF-BCE6-4F0155C3E390}" destId="{5084C301-E7CE-4625-8C8E-F661489597C8}" srcOrd="0" destOrd="0" presId="urn:microsoft.com/office/officeart/2008/layout/LinedList"/>
    <dgm:cxn modelId="{BC923787-6F12-4CAF-808B-F9A0710F94C7}" type="presOf" srcId="{8EBD7A8B-31AF-4661-923C-501500E4A21F}" destId="{B7A201DC-D218-4051-B7C0-896A4C9E58AE}" srcOrd="0" destOrd="0" presId="urn:microsoft.com/office/officeart/2008/layout/LinedList"/>
    <dgm:cxn modelId="{BAD58BC0-58FC-4DE7-85B5-28402F7AFD85}" srcId="{8EBD7A8B-31AF-4661-923C-501500E4A21F}" destId="{23991C81-876F-4CCF-BCE6-4F0155C3E390}" srcOrd="2" destOrd="0" parTransId="{2F2CFD39-D144-4B62-8B79-5523640A230F}" sibTransId="{7198AC23-CE6E-48A5-8BA0-59DC4D1FCE59}"/>
    <dgm:cxn modelId="{45DAD06D-0EE9-4434-AA47-1665D20A9441}" srcId="{8EBD7A8B-31AF-4661-923C-501500E4A21F}" destId="{2A69DB08-E8D0-4303-A023-5F3980E3718C}" srcOrd="1" destOrd="0" parTransId="{0ED55101-2CE0-477D-A353-45011A487C3C}" sibTransId="{A35F13E0-00E3-43E3-8CE0-555CD1FE52FF}"/>
    <dgm:cxn modelId="{AF99F585-2E34-4E17-BBCB-AE79D9924D53}" type="presOf" srcId="{1EEAE169-6BA9-4D25-8ED5-BD1B3B9BB97A}" destId="{3405198D-3183-4F6E-95D3-65D4D5AAA022}" srcOrd="0" destOrd="0" presId="urn:microsoft.com/office/officeart/2008/layout/LinedList"/>
    <dgm:cxn modelId="{313BEBD5-4116-4CD6-8ED5-889B14FF1A2E}" type="presOf" srcId="{2CA54674-AC90-4246-BCD0-B4D66FC70739}" destId="{ADC1A9F6-E447-49A6-8317-9BBD1CFA7733}" srcOrd="0" destOrd="0" presId="urn:microsoft.com/office/officeart/2008/layout/LinedList"/>
    <dgm:cxn modelId="{5FDEFE38-F359-493D-B0DE-AC41DA887E44}" srcId="{8EBD7A8B-31AF-4661-923C-501500E4A21F}" destId="{2CA54674-AC90-4246-BCD0-B4D66FC70739}" srcOrd="0" destOrd="0" parTransId="{4F29B234-9322-4AC7-AC96-0CD3963663E6}" sibTransId="{FD4F42C5-21BF-4696-9E88-562B5A72482A}"/>
    <dgm:cxn modelId="{38632444-C52A-4EC1-A29A-972D5E966CFD}" type="presOf" srcId="{2A69DB08-E8D0-4303-A023-5F3980E3718C}" destId="{1B787F45-7191-4259-B2F5-27A381B85CB6}" srcOrd="0" destOrd="0" presId="urn:microsoft.com/office/officeart/2008/layout/LinedList"/>
    <dgm:cxn modelId="{F9F76379-C432-423B-BE9B-59C5C6E38533}" type="presParOf" srcId="{3405198D-3183-4F6E-95D3-65D4D5AAA022}" destId="{01BECFF3-233A-4F42-A1AA-1FB5C1288445}" srcOrd="0" destOrd="0" presId="urn:microsoft.com/office/officeart/2008/layout/LinedList"/>
    <dgm:cxn modelId="{573551B7-F944-4B91-9049-539A05F34607}" type="presParOf" srcId="{3405198D-3183-4F6E-95D3-65D4D5AAA022}" destId="{560A16E3-248D-4DC6-B4E1-2914ACB377FE}" srcOrd="1" destOrd="0" presId="urn:microsoft.com/office/officeart/2008/layout/LinedList"/>
    <dgm:cxn modelId="{89662A9C-B8FC-46E7-8EEE-B36DDC3DB303}" type="presParOf" srcId="{560A16E3-248D-4DC6-B4E1-2914ACB377FE}" destId="{B7A201DC-D218-4051-B7C0-896A4C9E58AE}" srcOrd="0" destOrd="0" presId="urn:microsoft.com/office/officeart/2008/layout/LinedList"/>
    <dgm:cxn modelId="{FAB530CF-631C-49C2-B92B-5759F4E1989A}" type="presParOf" srcId="{560A16E3-248D-4DC6-B4E1-2914ACB377FE}" destId="{3F38F866-C614-4C2B-9479-E45B211B2C1A}" srcOrd="1" destOrd="0" presId="urn:microsoft.com/office/officeart/2008/layout/LinedList"/>
    <dgm:cxn modelId="{0B51CAFD-1A2C-4153-BA67-C11570BCF8B1}" type="presParOf" srcId="{3F38F866-C614-4C2B-9479-E45B211B2C1A}" destId="{6BBBA08B-C1F6-4C5E-A03C-FB3A0AF956D0}" srcOrd="0" destOrd="0" presId="urn:microsoft.com/office/officeart/2008/layout/LinedList"/>
    <dgm:cxn modelId="{A2E2A601-C618-4CE4-8C60-C62174F9944B}" type="presParOf" srcId="{3F38F866-C614-4C2B-9479-E45B211B2C1A}" destId="{4B2817CA-500B-42F7-B884-E030E4438D85}" srcOrd="1" destOrd="0" presId="urn:microsoft.com/office/officeart/2008/layout/LinedList"/>
    <dgm:cxn modelId="{71DE50E1-E318-4769-915A-EF03861C8C94}" type="presParOf" srcId="{4B2817CA-500B-42F7-B884-E030E4438D85}" destId="{933059A1-9F36-4DD1-836D-1F72F2BB1413}" srcOrd="0" destOrd="0" presId="urn:microsoft.com/office/officeart/2008/layout/LinedList"/>
    <dgm:cxn modelId="{4BD1C109-3D85-43CD-BF7A-7407BC6A17D1}" type="presParOf" srcId="{4B2817CA-500B-42F7-B884-E030E4438D85}" destId="{ADC1A9F6-E447-49A6-8317-9BBD1CFA7733}" srcOrd="1" destOrd="0" presId="urn:microsoft.com/office/officeart/2008/layout/LinedList"/>
    <dgm:cxn modelId="{46EC00B8-292A-46C7-8CAF-9313C1FF110A}" type="presParOf" srcId="{4B2817CA-500B-42F7-B884-E030E4438D85}" destId="{0022B84F-CC74-460D-BF40-04D30FDA9126}" srcOrd="2" destOrd="0" presId="urn:microsoft.com/office/officeart/2008/layout/LinedList"/>
    <dgm:cxn modelId="{F5BCBEE9-93ED-4651-A47B-996E826A3048}" type="presParOf" srcId="{3F38F866-C614-4C2B-9479-E45B211B2C1A}" destId="{5EE9CCB9-35B2-4228-ADB5-2EB84B0CF5F5}" srcOrd="2" destOrd="0" presId="urn:microsoft.com/office/officeart/2008/layout/LinedList"/>
    <dgm:cxn modelId="{6C6A6F20-A6DC-402B-BC53-2056BD378BDD}" type="presParOf" srcId="{3F38F866-C614-4C2B-9479-E45B211B2C1A}" destId="{3B901E7E-24C4-4ABC-A9D1-F51F3E8A31E9}" srcOrd="3" destOrd="0" presId="urn:microsoft.com/office/officeart/2008/layout/LinedList"/>
    <dgm:cxn modelId="{9112212C-C73A-4133-9F6F-89F6D5F4E7C3}" type="presParOf" srcId="{3F38F866-C614-4C2B-9479-E45B211B2C1A}" destId="{F28921D8-2450-4013-AA15-F9D8F58544F4}" srcOrd="4" destOrd="0" presId="urn:microsoft.com/office/officeart/2008/layout/LinedList"/>
    <dgm:cxn modelId="{DA4E070C-BEE0-4711-B126-CB49BB6B231A}" type="presParOf" srcId="{F28921D8-2450-4013-AA15-F9D8F58544F4}" destId="{4A5E3E68-9B4F-43DE-8A2F-3AD47CEE0336}" srcOrd="0" destOrd="0" presId="urn:microsoft.com/office/officeart/2008/layout/LinedList"/>
    <dgm:cxn modelId="{2BF79B0E-5BE7-4BA2-A97E-2423BA3E344B}" type="presParOf" srcId="{F28921D8-2450-4013-AA15-F9D8F58544F4}" destId="{1B787F45-7191-4259-B2F5-27A381B85CB6}" srcOrd="1" destOrd="0" presId="urn:microsoft.com/office/officeart/2008/layout/LinedList"/>
    <dgm:cxn modelId="{5E60EA59-71EB-42E8-8DA6-6F42A55DF783}" type="presParOf" srcId="{F28921D8-2450-4013-AA15-F9D8F58544F4}" destId="{AAD4D95A-1724-41E2-B984-571B96392D76}" srcOrd="2" destOrd="0" presId="urn:microsoft.com/office/officeart/2008/layout/LinedList"/>
    <dgm:cxn modelId="{6DD8D133-7B6C-42EF-8D8A-C96EB8A74A87}" type="presParOf" srcId="{3F38F866-C614-4C2B-9479-E45B211B2C1A}" destId="{E760ABD0-9C73-411E-86DE-6E571F155EBE}" srcOrd="5" destOrd="0" presId="urn:microsoft.com/office/officeart/2008/layout/LinedList"/>
    <dgm:cxn modelId="{8A0828AB-3EE8-47D2-AB25-3E967E681CE7}" type="presParOf" srcId="{3F38F866-C614-4C2B-9479-E45B211B2C1A}" destId="{BB67B694-D74A-4A4E-8B71-F8BCE6F1ACCB}" srcOrd="6" destOrd="0" presId="urn:microsoft.com/office/officeart/2008/layout/LinedList"/>
    <dgm:cxn modelId="{87A32458-84E5-4BC4-9E02-2E851B39EF17}" type="presParOf" srcId="{3F38F866-C614-4C2B-9479-E45B211B2C1A}" destId="{D769A8CA-67B8-43A8-8D4B-604BCAEF6C5C}" srcOrd="7" destOrd="0" presId="urn:microsoft.com/office/officeart/2008/layout/LinedList"/>
    <dgm:cxn modelId="{B3D23411-A55E-4B77-AE33-4A77EAA0ACB3}" type="presParOf" srcId="{D769A8CA-67B8-43A8-8D4B-604BCAEF6C5C}" destId="{D0547337-5B65-4E34-AC70-E85B9D72E0D5}" srcOrd="0" destOrd="0" presId="urn:microsoft.com/office/officeart/2008/layout/LinedList"/>
    <dgm:cxn modelId="{856CAC7D-C95B-49CC-9F9F-2D65FDC054C8}" type="presParOf" srcId="{D769A8CA-67B8-43A8-8D4B-604BCAEF6C5C}" destId="{5084C301-E7CE-4625-8C8E-F661489597C8}" srcOrd="1" destOrd="0" presId="urn:microsoft.com/office/officeart/2008/layout/LinedList"/>
    <dgm:cxn modelId="{0316B526-7156-4324-903A-6875E5BE16DB}" type="presParOf" srcId="{D769A8CA-67B8-43A8-8D4B-604BCAEF6C5C}" destId="{18AD53BD-6411-450D-BAB8-1AB85F86CBA9}" srcOrd="2" destOrd="0" presId="urn:microsoft.com/office/officeart/2008/layout/LinedList"/>
    <dgm:cxn modelId="{A1C3A41A-B8AF-4200-BDC6-1841201AACF8}" type="presParOf" srcId="{3F38F866-C614-4C2B-9479-E45B211B2C1A}" destId="{7835B016-08CF-446D-B0E8-EA6A62E4963C}" srcOrd="8" destOrd="0" presId="urn:microsoft.com/office/officeart/2008/layout/LinedList"/>
    <dgm:cxn modelId="{A2201FD1-1463-431A-9187-EE05A6AF2D66}" type="presParOf" srcId="{3F38F866-C614-4C2B-9479-E45B211B2C1A}" destId="{678BC0F3-1AAA-4BBE-AED0-A5109809FF46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EA057A12-6A17-4892-BF62-FE79015A9E8C}" type="doc">
      <dgm:prSet loTypeId="urn:microsoft.com/office/officeart/2008/layout/SquareAccentLis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ru-RU"/>
        </a:p>
      </dgm:t>
    </dgm:pt>
    <dgm:pt modelId="{71E60C3F-AB61-4C89-99FC-928A1BA45697}">
      <dgm:prSet phldrT="[Текст]" custT="1"/>
      <dgm:spPr/>
      <dgm:t>
        <a:bodyPr/>
        <a:lstStyle/>
        <a:p>
          <a:r>
            <a:rPr lang="ru-RU" sz="1800" b="1" dirty="0" smtClean="0">
              <a:solidFill>
                <a:schemeClr val="accent1">
                  <a:lumMod val="50000"/>
                </a:schemeClr>
              </a:solidFill>
            </a:rPr>
            <a:t>Педагоги</a:t>
          </a:r>
          <a:endParaRPr lang="ru-RU" sz="1800" b="1" dirty="0">
            <a:solidFill>
              <a:schemeClr val="accent1">
                <a:lumMod val="50000"/>
              </a:schemeClr>
            </a:solidFill>
          </a:endParaRPr>
        </a:p>
      </dgm:t>
    </dgm:pt>
    <dgm:pt modelId="{C5DF92E2-C6E7-4E81-8674-546F33E5033D}" type="parTrans" cxnId="{4A34A39A-C1AF-43A0-87AE-CC80918E99B8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DB790A52-9EB0-4617-B7BF-8697DD7A233D}" type="sibTrans" cxnId="{4A34A39A-C1AF-43A0-87AE-CC80918E99B8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5E64A4B7-FEBA-4B50-BAFA-5AF331497A91}">
      <dgm:prSet phldrT="[Текст]" custT="1"/>
      <dgm:spPr/>
      <dgm:t>
        <a:bodyPr/>
        <a:lstStyle/>
        <a:p>
          <a:r>
            <a:rPr lang="ru-RU" sz="1400" b="0" u="sng" dirty="0" err="1" smtClean="0">
              <a:solidFill>
                <a:schemeClr val="accent1">
                  <a:lumMod val="50000"/>
                </a:schemeClr>
              </a:solidFill>
            </a:rPr>
            <a:t>Копцева</a:t>
          </a:r>
          <a:r>
            <a:rPr lang="ru-RU" sz="1400" b="0" u="sng" dirty="0" smtClean="0">
              <a:solidFill>
                <a:schemeClr val="accent1">
                  <a:lumMod val="50000"/>
                </a:schemeClr>
              </a:solidFill>
            </a:rPr>
            <a:t> Татьяна Дмитриевна </a:t>
          </a:r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– учитель математики школы № 10 – победитель регионального этапа конкурса на получение денежного поощрения (федеральная премия) лучшим учителям образовательных организаций</a:t>
          </a:r>
          <a:endParaRPr lang="ru-RU" sz="1400" b="0" dirty="0">
            <a:solidFill>
              <a:schemeClr val="accent1">
                <a:lumMod val="50000"/>
              </a:schemeClr>
            </a:solidFill>
          </a:endParaRPr>
        </a:p>
      </dgm:t>
    </dgm:pt>
    <dgm:pt modelId="{ECF7359F-9A2D-497E-9588-C0363A9976E3}" type="parTrans" cxnId="{4FE469C2-7DAD-4F9B-B3D6-824CF2867734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B6CDFE2D-37D8-42B2-9CE7-ECCD84B10186}" type="sibTrans" cxnId="{4FE469C2-7DAD-4F9B-B3D6-824CF2867734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549E9A18-B84B-49C0-95EC-3B08BF325A9A}">
      <dgm:prSet phldrT="[Текст]" custT="1"/>
      <dgm:spPr/>
      <dgm:t>
        <a:bodyPr/>
        <a:lstStyle/>
        <a:p>
          <a:r>
            <a:rPr lang="ru-RU" sz="1400" b="0" u="sng" dirty="0" err="1" smtClean="0">
              <a:solidFill>
                <a:schemeClr val="accent1">
                  <a:lumMod val="50000"/>
                </a:schemeClr>
              </a:solidFill>
            </a:rPr>
            <a:t>Пуляевская</a:t>
          </a:r>
          <a:r>
            <a:rPr lang="ru-RU" sz="1400" b="0" u="sng" dirty="0" smtClean="0">
              <a:solidFill>
                <a:schemeClr val="accent1">
                  <a:lumMod val="50000"/>
                </a:schemeClr>
              </a:solidFill>
            </a:rPr>
            <a:t> Ирина Владимировна </a:t>
          </a:r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– логопед детского сада № 39 – лауреат Регионального этапа </a:t>
          </a:r>
          <a:r>
            <a:rPr lang="en-US" sz="1400" b="0" dirty="0" smtClean="0">
              <a:solidFill>
                <a:schemeClr val="accent1">
                  <a:lumMod val="50000"/>
                </a:schemeClr>
              </a:solidFill>
            </a:rPr>
            <a:t>IX</a:t>
          </a:r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 Всероссийского профессионального конкурса «Воспитатель года России – 2018»</a:t>
          </a:r>
          <a:endParaRPr lang="ru-RU" sz="1400" b="0" dirty="0">
            <a:solidFill>
              <a:schemeClr val="accent1">
                <a:lumMod val="50000"/>
              </a:schemeClr>
            </a:solidFill>
          </a:endParaRPr>
        </a:p>
      </dgm:t>
    </dgm:pt>
    <dgm:pt modelId="{B283CA3A-99F9-4CB6-84BC-D54BA84D337B}" type="parTrans" cxnId="{3F7D652A-A484-47F9-A1A5-060592C75EA4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A59FBC9E-5AC8-4582-B9C6-25E12B67ACA9}" type="sibTrans" cxnId="{3F7D652A-A484-47F9-A1A5-060592C75EA4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E3771BC3-1DFD-4BCC-8766-93EEF262A551}">
      <dgm:prSet phldrT="[Текст]" custT="1"/>
      <dgm:spPr/>
      <dgm:t>
        <a:bodyPr/>
        <a:lstStyle/>
        <a:p>
          <a:r>
            <a:rPr lang="ru-RU" sz="1400" b="0" u="sng" dirty="0" smtClean="0">
              <a:solidFill>
                <a:schemeClr val="accent1">
                  <a:lumMod val="50000"/>
                </a:schemeClr>
              </a:solidFill>
            </a:rPr>
            <a:t>Зиновьева Юлия Владимировна </a:t>
          </a:r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– учитель русского языка и литературы школы № 4 – лауреат конкурса среди молодых педагогических работников образовательных организаций Иркутской области «Новая война»</a:t>
          </a:r>
          <a:endParaRPr lang="ru-RU" sz="1400" b="0" dirty="0">
            <a:solidFill>
              <a:schemeClr val="accent1">
                <a:lumMod val="50000"/>
              </a:schemeClr>
            </a:solidFill>
          </a:endParaRPr>
        </a:p>
      </dgm:t>
    </dgm:pt>
    <dgm:pt modelId="{4EEC7293-0B2B-46B6-AAEE-742127C6CCA8}" type="parTrans" cxnId="{6B0E72C7-2198-41EB-9C98-AA94750D262C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131FFB4D-1AE0-4C05-96E5-7E58B11E91E5}" type="sibTrans" cxnId="{6B0E72C7-2198-41EB-9C98-AA94750D262C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DBB59202-2893-4E5E-823C-9A64C53F5C02}">
      <dgm:prSet phldrT="[Текст]" custT="1"/>
      <dgm:spPr/>
      <dgm:t>
        <a:bodyPr/>
        <a:lstStyle/>
        <a:p>
          <a:r>
            <a:rPr lang="ru-RU" sz="1800" b="1" dirty="0" smtClean="0">
              <a:solidFill>
                <a:schemeClr val="accent1">
                  <a:lumMod val="50000"/>
                </a:schemeClr>
              </a:solidFill>
            </a:rPr>
            <a:t>Коллективы</a:t>
          </a:r>
          <a:endParaRPr lang="ru-RU" sz="1800" b="1" dirty="0">
            <a:solidFill>
              <a:schemeClr val="accent1">
                <a:lumMod val="50000"/>
              </a:schemeClr>
            </a:solidFill>
          </a:endParaRPr>
        </a:p>
      </dgm:t>
    </dgm:pt>
    <dgm:pt modelId="{FB169B49-4D32-4B7D-9485-7CDC48592C27}" type="parTrans" cxnId="{32B6C85D-2ADF-423F-8C2D-BAB4677AB888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EC10E5DD-FB80-4FE6-86F1-17116A8FD9D1}" type="sibTrans" cxnId="{32B6C85D-2ADF-423F-8C2D-BAB4677AB888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AFB4251D-7B08-400C-857B-969EC2C4206C}">
      <dgm:prSet phldrT="[Текст]" custT="1"/>
      <dgm:spPr/>
      <dgm:t>
        <a:bodyPr/>
        <a:lstStyle/>
        <a:p>
          <a:r>
            <a:rPr lang="ru-RU" sz="1400" b="0" u="sng" dirty="0" smtClean="0">
              <a:solidFill>
                <a:schemeClr val="accent1">
                  <a:lumMod val="50000"/>
                </a:schemeClr>
              </a:solidFill>
            </a:rPr>
            <a:t>Школа № 4 </a:t>
          </a:r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– медаль победителя Всероссийского публичного смотра среди образовательных организаций «Творчески работающие коллективы школ, гимназий, лицеев России»</a:t>
          </a:r>
          <a:endParaRPr lang="ru-RU" sz="1400" b="0" dirty="0">
            <a:solidFill>
              <a:schemeClr val="accent1">
                <a:lumMod val="50000"/>
              </a:schemeClr>
            </a:solidFill>
          </a:endParaRPr>
        </a:p>
      </dgm:t>
    </dgm:pt>
    <dgm:pt modelId="{EAD6B146-54B2-4EE2-956B-890A478C400E}" type="parTrans" cxnId="{B909B4A5-EC39-4400-B3C2-CD9AAE1B0C83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1DD6A223-56BD-4766-AE6D-C90A6980650D}" type="sibTrans" cxnId="{B909B4A5-EC39-4400-B3C2-CD9AAE1B0C83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22825B08-58FA-48DE-980F-269BAB1AD8AA}">
      <dgm:prSet phldrT="[Текст]" custT="1"/>
      <dgm:spPr/>
      <dgm:t>
        <a:bodyPr/>
        <a:lstStyle/>
        <a:p>
          <a:r>
            <a:rPr lang="ru-RU" sz="1400" b="0" u="sng" dirty="0" smtClean="0">
              <a:solidFill>
                <a:schemeClr val="accent1">
                  <a:lumMod val="50000"/>
                </a:schemeClr>
              </a:solidFill>
            </a:rPr>
            <a:t>Центр дополнительного образования </a:t>
          </a:r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– диплом и медаль лауреата Всероссийского смотра-конкурса «Гордость отечественного образования»</a:t>
          </a:r>
          <a:endParaRPr lang="ru-RU" sz="1400" b="0" dirty="0">
            <a:solidFill>
              <a:schemeClr val="accent1">
                <a:lumMod val="50000"/>
              </a:schemeClr>
            </a:solidFill>
          </a:endParaRPr>
        </a:p>
      </dgm:t>
    </dgm:pt>
    <dgm:pt modelId="{1374D0D1-1F97-4625-99D4-42464874B4CE}" type="parTrans" cxnId="{6ECFE805-E2EC-4CF0-9B80-30823CC13320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F7DE7786-92D0-44C7-B54D-B58CE91855C8}" type="sibTrans" cxnId="{6ECFE805-E2EC-4CF0-9B80-30823CC13320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A177058B-9DE3-4E93-93F9-6A4707D93A31}">
      <dgm:prSet phldrT="[Текст]" custT="1"/>
      <dgm:spPr/>
      <dgm:t>
        <a:bodyPr/>
        <a:lstStyle/>
        <a:p>
          <a:r>
            <a:rPr lang="ru-RU" sz="1400" b="0" u="sng" dirty="0" smtClean="0">
              <a:solidFill>
                <a:schemeClr val="accent1">
                  <a:lumMod val="50000"/>
                </a:schemeClr>
              </a:solidFill>
            </a:rPr>
            <a:t>Школа с. </a:t>
          </a:r>
          <a:r>
            <a:rPr lang="ru-RU" sz="1400" b="0" u="sng" dirty="0" err="1" smtClean="0">
              <a:solidFill>
                <a:schemeClr val="accent1">
                  <a:lumMod val="50000"/>
                </a:schemeClr>
              </a:solidFill>
            </a:rPr>
            <a:t>Подымахино</a:t>
          </a:r>
          <a:r>
            <a:rPr lang="ru-RU" sz="1400" b="0" u="sng" dirty="0" smtClean="0">
              <a:solidFill>
                <a:schemeClr val="accent1">
                  <a:lumMod val="50000"/>
                </a:schemeClr>
              </a:solidFill>
            </a:rPr>
            <a:t> </a:t>
          </a:r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– диплом 2, 3 степеней Международного конкурса музеев «Музей образовательной организации – пространство интеграции общего и дополнительного образования»</a:t>
          </a:r>
          <a:endParaRPr lang="ru-RU" sz="1400" b="0" dirty="0">
            <a:solidFill>
              <a:schemeClr val="accent1">
                <a:lumMod val="50000"/>
              </a:schemeClr>
            </a:solidFill>
          </a:endParaRPr>
        </a:p>
      </dgm:t>
    </dgm:pt>
    <dgm:pt modelId="{3ED20C8C-9178-4529-BE6F-A211DD75689A}" type="parTrans" cxnId="{8FC4E0E7-55A8-4AC8-B7C6-284F8D249B6C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216E3DBB-A9D0-4772-BE5E-BC46D10777CB}" type="sibTrans" cxnId="{8FC4E0E7-55A8-4AC8-B7C6-284F8D249B6C}">
      <dgm:prSet/>
      <dgm:spPr/>
      <dgm:t>
        <a:bodyPr/>
        <a:lstStyle/>
        <a:p>
          <a:endParaRPr lang="ru-RU" sz="1400" b="0">
            <a:solidFill>
              <a:schemeClr val="accent1">
                <a:lumMod val="50000"/>
              </a:schemeClr>
            </a:solidFill>
          </a:endParaRPr>
        </a:p>
      </dgm:t>
    </dgm:pt>
    <dgm:pt modelId="{8FA3D2D9-4768-4DD2-A503-96B3ACCBC5BE}">
      <dgm:prSet phldrT="[Текст]" custT="1"/>
      <dgm:spPr/>
      <dgm:t>
        <a:bodyPr/>
        <a:lstStyle/>
        <a:p>
          <a:r>
            <a:rPr lang="ru-RU" sz="1400" b="0" u="sng" dirty="0" smtClean="0">
              <a:solidFill>
                <a:schemeClr val="accent1">
                  <a:lumMod val="50000"/>
                </a:schemeClr>
              </a:solidFill>
            </a:rPr>
            <a:t>Сажин Евгений Юрьевич </a:t>
          </a:r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– преподаватель ОБЖ школы № 8 – призер (3 место) регионального конкурса «Лучший преподаватель ОБЖ»</a:t>
          </a:r>
          <a:endParaRPr lang="ru-RU" sz="1400" b="0" dirty="0">
            <a:solidFill>
              <a:schemeClr val="accent1">
                <a:lumMod val="50000"/>
              </a:schemeClr>
            </a:solidFill>
          </a:endParaRPr>
        </a:p>
      </dgm:t>
    </dgm:pt>
    <dgm:pt modelId="{B3E59E7B-BBE1-4FBA-9794-49286AB0F79C}" type="parTrans" cxnId="{737DFD06-2CF6-44F2-AB98-565F256AC44E}">
      <dgm:prSet/>
      <dgm:spPr/>
      <dgm:t>
        <a:bodyPr/>
        <a:lstStyle/>
        <a:p>
          <a:endParaRPr lang="ru-RU"/>
        </a:p>
      </dgm:t>
    </dgm:pt>
    <dgm:pt modelId="{3EF24851-9046-4A7C-8D4C-D96988FCBA80}" type="sibTrans" cxnId="{737DFD06-2CF6-44F2-AB98-565F256AC44E}">
      <dgm:prSet/>
      <dgm:spPr/>
      <dgm:t>
        <a:bodyPr/>
        <a:lstStyle/>
        <a:p>
          <a:endParaRPr lang="ru-RU"/>
        </a:p>
      </dgm:t>
    </dgm:pt>
    <dgm:pt modelId="{0168A4FA-97FF-4140-9121-AE2C39C7C5FE}">
      <dgm:prSet phldrT="[Текст]" custT="1"/>
      <dgm:spPr/>
      <dgm:t>
        <a:bodyPr/>
        <a:lstStyle/>
        <a:p>
          <a:r>
            <a:rPr lang="ru-RU" sz="1400" b="0" u="sng" dirty="0" smtClean="0">
              <a:solidFill>
                <a:schemeClr val="accent1">
                  <a:lumMod val="50000"/>
                </a:schemeClr>
              </a:solidFill>
            </a:rPr>
            <a:t>Евсеенко Татьяна Павловна </a:t>
          </a:r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– воспитатель детского сада № 24 – призер (2 место) Регионального отраслевого чемпионата профессионального мастерства Иркутской области по стандартам «</a:t>
          </a:r>
          <a:r>
            <a:rPr lang="ru-RU" sz="1400" b="0" dirty="0" err="1" smtClean="0">
              <a:solidFill>
                <a:schemeClr val="accent1">
                  <a:lumMod val="50000"/>
                </a:schemeClr>
              </a:solidFill>
            </a:rPr>
            <a:t>Ворлдскиллс</a:t>
          </a:r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 Россия»</a:t>
          </a:r>
          <a:endParaRPr lang="ru-RU" sz="1400" b="0" dirty="0">
            <a:solidFill>
              <a:schemeClr val="accent1">
                <a:lumMod val="50000"/>
              </a:schemeClr>
            </a:solidFill>
          </a:endParaRPr>
        </a:p>
      </dgm:t>
    </dgm:pt>
    <dgm:pt modelId="{1B0AA4BE-3C7D-4DD5-9A5D-98245D15D860}" type="parTrans" cxnId="{67ED63BB-5EFA-49E5-A6CB-744712933DA4}">
      <dgm:prSet/>
      <dgm:spPr/>
      <dgm:t>
        <a:bodyPr/>
        <a:lstStyle/>
        <a:p>
          <a:endParaRPr lang="ru-RU"/>
        </a:p>
      </dgm:t>
    </dgm:pt>
    <dgm:pt modelId="{2267B0A0-2EE9-4504-869B-4EE4E6B3A2CF}" type="sibTrans" cxnId="{67ED63BB-5EFA-49E5-A6CB-744712933DA4}">
      <dgm:prSet/>
      <dgm:spPr/>
      <dgm:t>
        <a:bodyPr/>
        <a:lstStyle/>
        <a:p>
          <a:endParaRPr lang="ru-RU"/>
        </a:p>
      </dgm:t>
    </dgm:pt>
    <dgm:pt modelId="{33512CB5-5414-4BA7-9A95-D49E35374845}">
      <dgm:prSet phldrT="[Текст]" custT="1"/>
      <dgm:spPr/>
      <dgm:t>
        <a:bodyPr/>
        <a:lstStyle/>
        <a:p>
          <a:r>
            <a:rPr lang="ru-RU" sz="1400" b="0" u="sng" dirty="0" smtClean="0">
              <a:solidFill>
                <a:schemeClr val="accent1">
                  <a:lumMod val="50000"/>
                </a:schemeClr>
              </a:solidFill>
            </a:rPr>
            <a:t>Школа № 2 </a:t>
          </a:r>
          <a:r>
            <a:rPr lang="ru-RU" sz="1400" b="0" dirty="0" smtClean="0">
              <a:solidFill>
                <a:schemeClr val="accent1">
                  <a:lumMod val="50000"/>
                </a:schemeClr>
              </a:solidFill>
            </a:rPr>
            <a:t>– грамота за 2 место Всероссийского конкурса музеев образовательных организаций РФ</a:t>
          </a:r>
          <a:endParaRPr lang="ru-RU" sz="1400" b="0" dirty="0">
            <a:solidFill>
              <a:schemeClr val="accent1">
                <a:lumMod val="50000"/>
              </a:schemeClr>
            </a:solidFill>
          </a:endParaRPr>
        </a:p>
      </dgm:t>
    </dgm:pt>
    <dgm:pt modelId="{146C2CCC-F90F-42E3-B6D2-3841A10E949D}" type="parTrans" cxnId="{FAF6CC45-8C88-4352-A010-83498339D43A}">
      <dgm:prSet/>
      <dgm:spPr/>
      <dgm:t>
        <a:bodyPr/>
        <a:lstStyle/>
        <a:p>
          <a:endParaRPr lang="ru-RU"/>
        </a:p>
      </dgm:t>
    </dgm:pt>
    <dgm:pt modelId="{9676D413-859D-4D82-A359-23A8511D289F}" type="sibTrans" cxnId="{FAF6CC45-8C88-4352-A010-83498339D43A}">
      <dgm:prSet/>
      <dgm:spPr/>
      <dgm:t>
        <a:bodyPr/>
        <a:lstStyle/>
        <a:p>
          <a:endParaRPr lang="ru-RU"/>
        </a:p>
      </dgm:t>
    </dgm:pt>
    <dgm:pt modelId="{48F358AE-402E-400C-B103-975F62CDBBC3}" type="pres">
      <dgm:prSet presAssocID="{EA057A12-6A17-4892-BF62-FE79015A9E8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ru-RU"/>
        </a:p>
      </dgm:t>
    </dgm:pt>
    <dgm:pt modelId="{CF7D6AC4-19F3-44DB-853F-4289356F18C9}" type="pres">
      <dgm:prSet presAssocID="{71E60C3F-AB61-4C89-99FC-928A1BA45697}" presName="root" presStyleCnt="0">
        <dgm:presLayoutVars>
          <dgm:chMax/>
          <dgm:chPref/>
        </dgm:presLayoutVars>
      </dgm:prSet>
      <dgm:spPr/>
    </dgm:pt>
    <dgm:pt modelId="{5875F96B-2653-4438-92CB-E5A95E3D6E20}" type="pres">
      <dgm:prSet presAssocID="{71E60C3F-AB61-4C89-99FC-928A1BA45697}" presName="rootComposite" presStyleCnt="0">
        <dgm:presLayoutVars/>
      </dgm:prSet>
      <dgm:spPr/>
    </dgm:pt>
    <dgm:pt modelId="{FF85F2E8-29E6-45E8-85C8-BF7EBDDFFBEB}" type="pres">
      <dgm:prSet presAssocID="{71E60C3F-AB61-4C89-99FC-928A1BA45697}" presName="ParentAccent" presStyleLbl="alignNode1" presStyleIdx="0" presStyleCnt="2" custLinFactNeighborX="-19626" custLinFactNeighborY="-55231"/>
      <dgm:spPr/>
    </dgm:pt>
    <dgm:pt modelId="{EBF24A47-C82C-4FB3-AF0A-1D012DCF75F1}" type="pres">
      <dgm:prSet presAssocID="{71E60C3F-AB61-4C89-99FC-928A1BA45697}" presName="ParentSmallAccent" presStyleLbl="fgAcc1" presStyleIdx="0" presStyleCnt="2" custLinFactX="-300000" custLinFactNeighborX="-398453" custLinFactNeighborY="6975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A3784BBB-B7FC-4FA9-931E-3BBF4F548781}" type="pres">
      <dgm:prSet presAssocID="{71E60C3F-AB61-4C89-99FC-928A1BA45697}" presName="Parent" presStyleLbl="revTx" presStyleIdx="0" presStyleCnt="11" custScaleY="42000" custLinFactNeighborX="-51311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9B76A3E-0859-42C4-BC39-E598889493A6}" type="pres">
      <dgm:prSet presAssocID="{71E60C3F-AB61-4C89-99FC-928A1BA45697}" presName="childShape" presStyleCnt="0">
        <dgm:presLayoutVars>
          <dgm:chMax val="0"/>
          <dgm:chPref val="0"/>
        </dgm:presLayoutVars>
      </dgm:prSet>
      <dgm:spPr/>
    </dgm:pt>
    <dgm:pt modelId="{352AA514-5767-4F3D-A218-F1204861B93F}" type="pres">
      <dgm:prSet presAssocID="{5E64A4B7-FEBA-4B50-BAFA-5AF331497A91}" presName="childComposite" presStyleCnt="0">
        <dgm:presLayoutVars>
          <dgm:chMax val="0"/>
          <dgm:chPref val="0"/>
        </dgm:presLayoutVars>
      </dgm:prSet>
      <dgm:spPr/>
    </dgm:pt>
    <dgm:pt modelId="{76C1DB23-CF13-44E5-BBF2-ABD1018D8D8A}" type="pres">
      <dgm:prSet presAssocID="{5E64A4B7-FEBA-4B50-BAFA-5AF331497A91}" presName="ChildAccent" presStyleLbl="solidFgAcc1" presStyleIdx="0" presStyleCnt="9" custLinFactX="-304569" custLinFactNeighborX="-400000" custLinFactNeighborY="8943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DC2B323-63A5-4F7F-93D9-FC48DF8FA1CD}" type="pres">
      <dgm:prSet presAssocID="{5E64A4B7-FEBA-4B50-BAFA-5AF331497A91}" presName="Child" presStyleLbl="revTx" presStyleIdx="1" presStyleCnt="11" custScaleX="167165" custLinFactNeighborX="-9220" custLinFactNeighborY="-4542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E1A4784-AE39-4DAA-B64F-3938728B53BE}" type="pres">
      <dgm:prSet presAssocID="{549E9A18-B84B-49C0-95EC-3B08BF325A9A}" presName="childComposite" presStyleCnt="0">
        <dgm:presLayoutVars>
          <dgm:chMax val="0"/>
          <dgm:chPref val="0"/>
        </dgm:presLayoutVars>
      </dgm:prSet>
      <dgm:spPr/>
    </dgm:pt>
    <dgm:pt modelId="{02B4838E-6CBF-4AC8-A7FA-FC8A10BA37C5}" type="pres">
      <dgm:prSet presAssocID="{549E9A18-B84B-49C0-95EC-3B08BF325A9A}" presName="ChildAccent" presStyleLbl="solidFgAcc1" presStyleIdx="1" presStyleCnt="9" custLinFactX="-299221" custLinFactNeighborX="-300000" custLinFactNeighborY="6692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1C06CD5-5E65-4BD6-B825-ED7AAC1CDEF6}" type="pres">
      <dgm:prSet presAssocID="{549E9A18-B84B-49C0-95EC-3B08BF325A9A}" presName="Child" presStyleLbl="revTx" presStyleIdx="2" presStyleCnt="11" custScaleX="166816" custLinFactNeighborX="-9566" custLinFactNeighborY="-3836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01F45A2-3B4A-4D4C-B8D6-4C3E2EDC680A}" type="pres">
      <dgm:prSet presAssocID="{E3771BC3-1DFD-4BCC-8766-93EEF262A551}" presName="childComposite" presStyleCnt="0">
        <dgm:presLayoutVars>
          <dgm:chMax val="0"/>
          <dgm:chPref val="0"/>
        </dgm:presLayoutVars>
      </dgm:prSet>
      <dgm:spPr/>
    </dgm:pt>
    <dgm:pt modelId="{466B83F4-EB28-49A6-8B13-2A61AB8954DE}" type="pres">
      <dgm:prSet presAssocID="{E3771BC3-1DFD-4BCC-8766-93EEF262A551}" presName="ChildAccent" presStyleLbl="solidFgAcc1" presStyleIdx="2" presStyleCnt="9" custLinFactX="-490893" custLinFactY="125528" custLinFactNeighborX="-500000" custLinFactNeighborY="200000"/>
      <dgm:spPr/>
    </dgm:pt>
    <dgm:pt modelId="{C53912F0-0D39-4409-B4D8-BABCF36103D1}" type="pres">
      <dgm:prSet presAssocID="{E3771BC3-1DFD-4BCC-8766-93EEF262A551}" presName="Child" presStyleLbl="revTx" presStyleIdx="3" presStyleCnt="11" custScaleX="165688" custLinFactNeighborX="-10777" custLinFactNeighborY="-3774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CB0C45D-ECF2-453B-A6B0-7BB4A2DFFFC6}" type="pres">
      <dgm:prSet presAssocID="{8FA3D2D9-4768-4DD2-A503-96B3ACCBC5BE}" presName="childComposite" presStyleCnt="0">
        <dgm:presLayoutVars>
          <dgm:chMax val="0"/>
          <dgm:chPref val="0"/>
        </dgm:presLayoutVars>
      </dgm:prSet>
      <dgm:spPr/>
    </dgm:pt>
    <dgm:pt modelId="{15928D25-DEE7-4AF1-B946-6B1FAD8FE72E}" type="pres">
      <dgm:prSet presAssocID="{8FA3D2D9-4768-4DD2-A503-96B3ACCBC5BE}" presName="ChildAccent" presStyleLbl="solidFgAcc1" presStyleIdx="3" presStyleCnt="9" custLinFactX="-300000" custLinFactNeighborX="-320426" custLinFactNeighborY="94889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64FDCED0-80DB-4166-95D4-2E940EF4D2C5}" type="pres">
      <dgm:prSet presAssocID="{8FA3D2D9-4768-4DD2-A503-96B3ACCBC5BE}" presName="Child" presStyleLbl="revTx" presStyleIdx="4" presStyleCnt="11" custScaleX="163466" custLinFactNeighborX="-13112" custLinFactNeighborY="-3059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3F61BC7-66F6-4493-8C5B-6DEDD77278D8}" type="pres">
      <dgm:prSet presAssocID="{0168A4FA-97FF-4140-9121-AE2C39C7C5FE}" presName="childComposite" presStyleCnt="0">
        <dgm:presLayoutVars>
          <dgm:chMax val="0"/>
          <dgm:chPref val="0"/>
        </dgm:presLayoutVars>
      </dgm:prSet>
      <dgm:spPr/>
    </dgm:pt>
    <dgm:pt modelId="{4D6017CC-FBB3-445B-9C46-3FA1B661648B}" type="pres">
      <dgm:prSet presAssocID="{0168A4FA-97FF-4140-9121-AE2C39C7C5FE}" presName="ChildAccent" presStyleLbl="solidFgAcc1" presStyleIdx="4" presStyleCnt="9" custLinFactX="-500000" custLinFactY="-158228" custLinFactNeighborX="-522154" custLinFactNeighborY="-20000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0874F92-E458-49B2-8617-F697FA29DCE5}" type="pres">
      <dgm:prSet presAssocID="{0168A4FA-97FF-4140-9121-AE2C39C7C5FE}" presName="Child" presStyleLbl="revTx" presStyleIdx="5" presStyleCnt="11" custScaleX="158030" custLinFactNeighborX="-18838" custLinFactNeighborY="-2622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9EADAF3-2543-450C-99AE-9590D706F0D9}" type="pres">
      <dgm:prSet presAssocID="{DBB59202-2893-4E5E-823C-9A64C53F5C02}" presName="root" presStyleCnt="0">
        <dgm:presLayoutVars>
          <dgm:chMax/>
          <dgm:chPref/>
        </dgm:presLayoutVars>
      </dgm:prSet>
      <dgm:spPr/>
    </dgm:pt>
    <dgm:pt modelId="{D4EE81E9-D066-46A2-BBFE-4EE55D1BA8D3}" type="pres">
      <dgm:prSet presAssocID="{DBB59202-2893-4E5E-823C-9A64C53F5C02}" presName="rootComposite" presStyleCnt="0">
        <dgm:presLayoutVars/>
      </dgm:prSet>
      <dgm:spPr/>
    </dgm:pt>
    <dgm:pt modelId="{4B40B377-5009-49C7-AC9F-1B6AD3F6E567}" type="pres">
      <dgm:prSet presAssocID="{DBB59202-2893-4E5E-823C-9A64C53F5C02}" presName="ParentAccent" presStyleLbl="alignNode1" presStyleIdx="1" presStyleCnt="2" custLinFactNeighborX="-9523" custLinFactNeighborY="-53110"/>
      <dgm:spPr/>
    </dgm:pt>
    <dgm:pt modelId="{7BAF2A36-1D6B-4A52-BE0A-EDB20742B0C6}" type="pres">
      <dgm:prSet presAssocID="{DBB59202-2893-4E5E-823C-9A64C53F5C02}" presName="ParentSmallAccent" presStyleLbl="fgAcc1" presStyleIdx="1" presStyleCnt="2" custLinFactX="-29064" custLinFactNeighborX="-100000" custLinFactNeighborY="57739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2A79BA6-7292-4C50-87CE-328988871684}" type="pres">
      <dgm:prSet presAssocID="{DBB59202-2893-4E5E-823C-9A64C53F5C02}" presName="Parent" presStyleLbl="revTx" presStyleIdx="6" presStyleCnt="11" custScaleY="41909" custLinFactNeighborX="-11101" custLinFactNeighborY="-1180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E26452C-4F1A-420A-95DA-D457F201977A}" type="pres">
      <dgm:prSet presAssocID="{DBB59202-2893-4E5E-823C-9A64C53F5C02}" presName="childShape" presStyleCnt="0">
        <dgm:presLayoutVars>
          <dgm:chMax val="0"/>
          <dgm:chPref val="0"/>
        </dgm:presLayoutVars>
      </dgm:prSet>
      <dgm:spPr/>
    </dgm:pt>
    <dgm:pt modelId="{94D67CD3-2C5F-4B5D-A1E5-D75EA7700DF7}" type="pres">
      <dgm:prSet presAssocID="{AFB4251D-7B08-400C-857B-969EC2C4206C}" presName="childComposite" presStyleCnt="0">
        <dgm:presLayoutVars>
          <dgm:chMax val="0"/>
          <dgm:chPref val="0"/>
        </dgm:presLayoutVars>
      </dgm:prSet>
      <dgm:spPr/>
    </dgm:pt>
    <dgm:pt modelId="{94C62C8C-E5CF-4138-A5B5-936C2E5EEDDD}" type="pres">
      <dgm:prSet presAssocID="{AFB4251D-7B08-400C-857B-969EC2C4206C}" presName="ChildAccent" presStyleLbl="solidFgAcc1" presStyleIdx="5" presStyleCnt="9" custLinFactX="-83411" custLinFactY="8688" custLinFactNeighborX="-100000" custLinFactNeighborY="10000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657C6B80-9B77-4CA6-B2CD-506322395606}" type="pres">
      <dgm:prSet presAssocID="{AFB4251D-7B08-400C-857B-969EC2C4206C}" presName="Child" presStyleLbl="revTx" presStyleIdx="7" presStyleCnt="11" custScaleX="123079" custLinFactNeighborX="-268" custLinFactNeighborY="-4662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C2E6E50-319B-4777-A095-2E15ADD630F7}" type="pres">
      <dgm:prSet presAssocID="{22825B08-58FA-48DE-980F-269BAB1AD8AA}" presName="childComposite" presStyleCnt="0">
        <dgm:presLayoutVars>
          <dgm:chMax val="0"/>
          <dgm:chPref val="0"/>
        </dgm:presLayoutVars>
      </dgm:prSet>
      <dgm:spPr/>
    </dgm:pt>
    <dgm:pt modelId="{09C7D838-9641-4C71-8382-0C5050745089}" type="pres">
      <dgm:prSet presAssocID="{22825B08-58FA-48DE-980F-269BAB1AD8AA}" presName="ChildAccent" presStyleLbl="solidFgAcc1" presStyleIdx="6" presStyleCnt="9" custLinFactX="-100000" custLinFactY="63033" custLinFactNeighborX="-110583" custLinFactNeighborY="10000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DCCD27F-6C45-410B-8554-899F280C1C36}" type="pres">
      <dgm:prSet presAssocID="{22825B08-58FA-48DE-980F-269BAB1AD8AA}" presName="Child" presStyleLbl="revTx" presStyleIdx="8" presStyleCnt="11" custScaleX="118393" custLinFactNeighborX="-5098" custLinFactNeighborY="-2622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1F1058D-2D7B-4823-A6CA-947BEDFA5601}" type="pres">
      <dgm:prSet presAssocID="{A177058B-9DE3-4E93-93F9-6A4707D93A31}" presName="childComposite" presStyleCnt="0">
        <dgm:presLayoutVars>
          <dgm:chMax val="0"/>
          <dgm:chPref val="0"/>
        </dgm:presLayoutVars>
      </dgm:prSet>
      <dgm:spPr/>
    </dgm:pt>
    <dgm:pt modelId="{8220F0A2-A48C-4DA0-9E04-7AE65BC464A4}" type="pres">
      <dgm:prSet presAssocID="{A177058B-9DE3-4E93-93F9-6A4707D93A31}" presName="ChildAccent" presStyleLbl="solidFgAcc1" presStyleIdx="7" presStyleCnt="9" custLinFactX="-100000" custLinFactY="100000" custLinFactNeighborX="-124169" custLinFactNeighborY="181910"/>
      <dgm:spPr/>
    </dgm:pt>
    <dgm:pt modelId="{8CE18DA8-2612-4363-A155-78860CDE0A4D}" type="pres">
      <dgm:prSet presAssocID="{A177058B-9DE3-4E93-93F9-6A4707D93A31}" presName="Child" presStyleLbl="revTx" presStyleIdx="9" presStyleCnt="11" custScaleX="116245" custLinFactNeighborX="-6976" custLinFactNeighborY="1165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E76208D-A638-476B-A1E3-2B30A476C477}" type="pres">
      <dgm:prSet presAssocID="{33512CB5-5414-4BA7-9A95-D49E35374845}" presName="childComposite" presStyleCnt="0">
        <dgm:presLayoutVars>
          <dgm:chMax val="0"/>
          <dgm:chPref val="0"/>
        </dgm:presLayoutVars>
      </dgm:prSet>
      <dgm:spPr/>
    </dgm:pt>
    <dgm:pt modelId="{029DE0EB-52D2-426F-BAE4-15E6616983AA}" type="pres">
      <dgm:prSet presAssocID="{33512CB5-5414-4BA7-9A95-D49E35374845}" presName="ChildAccent" presStyleLbl="solidFgAcc1" presStyleIdx="8" presStyleCnt="9" custLinFactX="-100000" custLinFactNeighborX="-147945" custLinFactNeighborY="5094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94D4E648-3ADA-4D3A-B719-547816E1CC4E}" type="pres">
      <dgm:prSet presAssocID="{33512CB5-5414-4BA7-9A95-D49E35374845}" presName="Child" presStyleLbl="revTx" presStyleIdx="10" presStyleCnt="11" custScaleX="112878" custLinFactNeighborX="-10732" custLinFactNeighborY="4079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7233A6E2-4BCA-4B81-BE7B-2E39F33DCD5A}" type="presOf" srcId="{0168A4FA-97FF-4140-9121-AE2C39C7C5FE}" destId="{B0874F92-E458-49B2-8617-F697FA29DCE5}" srcOrd="0" destOrd="0" presId="urn:microsoft.com/office/officeart/2008/layout/SquareAccentList"/>
    <dgm:cxn modelId="{33EBCD13-491C-4B7D-9B99-43DB402AA74B}" type="presOf" srcId="{DBB59202-2893-4E5E-823C-9A64C53F5C02}" destId="{C2A79BA6-7292-4C50-87CE-328988871684}" srcOrd="0" destOrd="0" presId="urn:microsoft.com/office/officeart/2008/layout/SquareAccentList"/>
    <dgm:cxn modelId="{8FC4E0E7-55A8-4AC8-B7C6-284F8D249B6C}" srcId="{DBB59202-2893-4E5E-823C-9A64C53F5C02}" destId="{A177058B-9DE3-4E93-93F9-6A4707D93A31}" srcOrd="2" destOrd="0" parTransId="{3ED20C8C-9178-4529-BE6F-A211DD75689A}" sibTransId="{216E3DBB-A9D0-4772-BE5E-BC46D10777CB}"/>
    <dgm:cxn modelId="{E96F420A-A0CE-4ACD-A04B-EDFC5203FCD6}" type="presOf" srcId="{549E9A18-B84B-49C0-95EC-3B08BF325A9A}" destId="{E1C06CD5-5E65-4BD6-B825-ED7AAC1CDEF6}" srcOrd="0" destOrd="0" presId="urn:microsoft.com/office/officeart/2008/layout/SquareAccentList"/>
    <dgm:cxn modelId="{FAF6CC45-8C88-4352-A010-83498339D43A}" srcId="{DBB59202-2893-4E5E-823C-9A64C53F5C02}" destId="{33512CB5-5414-4BA7-9A95-D49E35374845}" srcOrd="3" destOrd="0" parTransId="{146C2CCC-F90F-42E3-B6D2-3841A10E949D}" sibTransId="{9676D413-859D-4D82-A359-23A8511D289F}"/>
    <dgm:cxn modelId="{6ECFE805-E2EC-4CF0-9B80-30823CC13320}" srcId="{DBB59202-2893-4E5E-823C-9A64C53F5C02}" destId="{22825B08-58FA-48DE-980F-269BAB1AD8AA}" srcOrd="1" destOrd="0" parTransId="{1374D0D1-1F97-4625-99D4-42464874B4CE}" sibTransId="{F7DE7786-92D0-44C7-B54D-B58CE91855C8}"/>
    <dgm:cxn modelId="{C3FBB9E7-796C-421B-B61A-81037F3D7BBF}" type="presOf" srcId="{8FA3D2D9-4768-4DD2-A503-96B3ACCBC5BE}" destId="{64FDCED0-80DB-4166-95D4-2E940EF4D2C5}" srcOrd="0" destOrd="0" presId="urn:microsoft.com/office/officeart/2008/layout/SquareAccentList"/>
    <dgm:cxn modelId="{A5035A83-C876-40FE-B707-8C9739B55CF0}" type="presOf" srcId="{71E60C3F-AB61-4C89-99FC-928A1BA45697}" destId="{A3784BBB-B7FC-4FA9-931E-3BBF4F548781}" srcOrd="0" destOrd="0" presId="urn:microsoft.com/office/officeart/2008/layout/SquareAccentList"/>
    <dgm:cxn modelId="{4E68E8C1-2094-42C4-A0BE-0FC57743AB53}" type="presOf" srcId="{A177058B-9DE3-4E93-93F9-6A4707D93A31}" destId="{8CE18DA8-2612-4363-A155-78860CDE0A4D}" srcOrd="0" destOrd="0" presId="urn:microsoft.com/office/officeart/2008/layout/SquareAccentList"/>
    <dgm:cxn modelId="{0D4055B6-267B-4014-9AE4-51BF04343141}" type="presOf" srcId="{E3771BC3-1DFD-4BCC-8766-93EEF262A551}" destId="{C53912F0-0D39-4409-B4D8-BABCF36103D1}" srcOrd="0" destOrd="0" presId="urn:microsoft.com/office/officeart/2008/layout/SquareAccentList"/>
    <dgm:cxn modelId="{C0676AD4-6321-4379-980A-E1F314AA33FD}" type="presOf" srcId="{22825B08-58FA-48DE-980F-269BAB1AD8AA}" destId="{EDCCD27F-6C45-410B-8554-899F280C1C36}" srcOrd="0" destOrd="0" presId="urn:microsoft.com/office/officeart/2008/layout/SquareAccentList"/>
    <dgm:cxn modelId="{4FE469C2-7DAD-4F9B-B3D6-824CF2867734}" srcId="{71E60C3F-AB61-4C89-99FC-928A1BA45697}" destId="{5E64A4B7-FEBA-4B50-BAFA-5AF331497A91}" srcOrd="0" destOrd="0" parTransId="{ECF7359F-9A2D-497E-9588-C0363A9976E3}" sibTransId="{B6CDFE2D-37D8-42B2-9CE7-ECCD84B10186}"/>
    <dgm:cxn modelId="{3F7D652A-A484-47F9-A1A5-060592C75EA4}" srcId="{71E60C3F-AB61-4C89-99FC-928A1BA45697}" destId="{549E9A18-B84B-49C0-95EC-3B08BF325A9A}" srcOrd="1" destOrd="0" parTransId="{B283CA3A-99F9-4CB6-84BC-D54BA84D337B}" sibTransId="{A59FBC9E-5AC8-4582-B9C6-25E12B67ACA9}"/>
    <dgm:cxn modelId="{93E1D426-21A8-4743-9E37-5F8FA91F829A}" type="presOf" srcId="{33512CB5-5414-4BA7-9A95-D49E35374845}" destId="{94D4E648-3ADA-4D3A-B719-547816E1CC4E}" srcOrd="0" destOrd="0" presId="urn:microsoft.com/office/officeart/2008/layout/SquareAccentList"/>
    <dgm:cxn modelId="{4A34A39A-C1AF-43A0-87AE-CC80918E99B8}" srcId="{EA057A12-6A17-4892-BF62-FE79015A9E8C}" destId="{71E60C3F-AB61-4C89-99FC-928A1BA45697}" srcOrd="0" destOrd="0" parTransId="{C5DF92E2-C6E7-4E81-8674-546F33E5033D}" sibTransId="{DB790A52-9EB0-4617-B7BF-8697DD7A233D}"/>
    <dgm:cxn modelId="{737DFD06-2CF6-44F2-AB98-565F256AC44E}" srcId="{71E60C3F-AB61-4C89-99FC-928A1BA45697}" destId="{8FA3D2D9-4768-4DD2-A503-96B3ACCBC5BE}" srcOrd="3" destOrd="0" parTransId="{B3E59E7B-BBE1-4FBA-9794-49286AB0F79C}" sibTransId="{3EF24851-9046-4A7C-8D4C-D96988FCBA80}"/>
    <dgm:cxn modelId="{C5540591-A74C-4618-A81D-BB9CDF79B34B}" type="presOf" srcId="{AFB4251D-7B08-400C-857B-969EC2C4206C}" destId="{657C6B80-9B77-4CA6-B2CD-506322395606}" srcOrd="0" destOrd="0" presId="urn:microsoft.com/office/officeart/2008/layout/SquareAccentList"/>
    <dgm:cxn modelId="{67ED63BB-5EFA-49E5-A6CB-744712933DA4}" srcId="{71E60C3F-AB61-4C89-99FC-928A1BA45697}" destId="{0168A4FA-97FF-4140-9121-AE2C39C7C5FE}" srcOrd="4" destOrd="0" parTransId="{1B0AA4BE-3C7D-4DD5-9A5D-98245D15D860}" sibTransId="{2267B0A0-2EE9-4504-869B-4EE4E6B3A2CF}"/>
    <dgm:cxn modelId="{6B0E72C7-2198-41EB-9C98-AA94750D262C}" srcId="{71E60C3F-AB61-4C89-99FC-928A1BA45697}" destId="{E3771BC3-1DFD-4BCC-8766-93EEF262A551}" srcOrd="2" destOrd="0" parTransId="{4EEC7293-0B2B-46B6-AAEE-742127C6CCA8}" sibTransId="{131FFB4D-1AE0-4C05-96E5-7E58B11E91E5}"/>
    <dgm:cxn modelId="{B909B4A5-EC39-4400-B3C2-CD9AAE1B0C83}" srcId="{DBB59202-2893-4E5E-823C-9A64C53F5C02}" destId="{AFB4251D-7B08-400C-857B-969EC2C4206C}" srcOrd="0" destOrd="0" parTransId="{EAD6B146-54B2-4EE2-956B-890A478C400E}" sibTransId="{1DD6A223-56BD-4766-AE6D-C90A6980650D}"/>
    <dgm:cxn modelId="{A9D33C28-8524-4064-A12F-0C403BE2D0F8}" type="presOf" srcId="{EA057A12-6A17-4892-BF62-FE79015A9E8C}" destId="{48F358AE-402E-400C-B103-975F62CDBBC3}" srcOrd="0" destOrd="0" presId="urn:microsoft.com/office/officeart/2008/layout/SquareAccentList"/>
    <dgm:cxn modelId="{7D5C159D-2A5E-4B85-A124-2E63AC8AFE10}" type="presOf" srcId="{5E64A4B7-FEBA-4B50-BAFA-5AF331497A91}" destId="{DDC2B323-63A5-4F7F-93D9-FC48DF8FA1CD}" srcOrd="0" destOrd="0" presId="urn:microsoft.com/office/officeart/2008/layout/SquareAccentList"/>
    <dgm:cxn modelId="{32B6C85D-2ADF-423F-8C2D-BAB4677AB888}" srcId="{EA057A12-6A17-4892-BF62-FE79015A9E8C}" destId="{DBB59202-2893-4E5E-823C-9A64C53F5C02}" srcOrd="1" destOrd="0" parTransId="{FB169B49-4D32-4B7D-9485-7CDC48592C27}" sibTransId="{EC10E5DD-FB80-4FE6-86F1-17116A8FD9D1}"/>
    <dgm:cxn modelId="{4DB770A4-FDAA-447D-AFFE-DC5D64E61E00}" type="presParOf" srcId="{48F358AE-402E-400C-B103-975F62CDBBC3}" destId="{CF7D6AC4-19F3-44DB-853F-4289356F18C9}" srcOrd="0" destOrd="0" presId="urn:microsoft.com/office/officeart/2008/layout/SquareAccentList"/>
    <dgm:cxn modelId="{3C82E0F1-02BC-41CE-B638-D753B669DF3B}" type="presParOf" srcId="{CF7D6AC4-19F3-44DB-853F-4289356F18C9}" destId="{5875F96B-2653-4438-92CB-E5A95E3D6E20}" srcOrd="0" destOrd="0" presId="urn:microsoft.com/office/officeart/2008/layout/SquareAccentList"/>
    <dgm:cxn modelId="{1FC73CC3-308D-476B-8AEF-1D688217E776}" type="presParOf" srcId="{5875F96B-2653-4438-92CB-E5A95E3D6E20}" destId="{FF85F2E8-29E6-45E8-85C8-BF7EBDDFFBEB}" srcOrd="0" destOrd="0" presId="urn:microsoft.com/office/officeart/2008/layout/SquareAccentList"/>
    <dgm:cxn modelId="{283B1DAE-EFFD-4A09-ACD4-7714AE6659C1}" type="presParOf" srcId="{5875F96B-2653-4438-92CB-E5A95E3D6E20}" destId="{EBF24A47-C82C-4FB3-AF0A-1D012DCF75F1}" srcOrd="1" destOrd="0" presId="urn:microsoft.com/office/officeart/2008/layout/SquareAccentList"/>
    <dgm:cxn modelId="{60C5E3DF-B17F-4905-9F11-44D3E48D2317}" type="presParOf" srcId="{5875F96B-2653-4438-92CB-E5A95E3D6E20}" destId="{A3784BBB-B7FC-4FA9-931E-3BBF4F548781}" srcOrd="2" destOrd="0" presId="urn:microsoft.com/office/officeart/2008/layout/SquareAccentList"/>
    <dgm:cxn modelId="{80B04BA3-DFB6-4266-852C-832B69994C03}" type="presParOf" srcId="{CF7D6AC4-19F3-44DB-853F-4289356F18C9}" destId="{79B76A3E-0859-42C4-BC39-E598889493A6}" srcOrd="1" destOrd="0" presId="urn:microsoft.com/office/officeart/2008/layout/SquareAccentList"/>
    <dgm:cxn modelId="{7A7FCD97-6C99-486A-AA65-B9CAB62F7FD1}" type="presParOf" srcId="{79B76A3E-0859-42C4-BC39-E598889493A6}" destId="{352AA514-5767-4F3D-A218-F1204861B93F}" srcOrd="0" destOrd="0" presId="urn:microsoft.com/office/officeart/2008/layout/SquareAccentList"/>
    <dgm:cxn modelId="{C68EBB86-AA56-444C-B44A-F11DDA730556}" type="presParOf" srcId="{352AA514-5767-4F3D-A218-F1204861B93F}" destId="{76C1DB23-CF13-44E5-BBF2-ABD1018D8D8A}" srcOrd="0" destOrd="0" presId="urn:microsoft.com/office/officeart/2008/layout/SquareAccentList"/>
    <dgm:cxn modelId="{7C1541BF-14F3-4143-A391-DE8B9869E6FB}" type="presParOf" srcId="{352AA514-5767-4F3D-A218-F1204861B93F}" destId="{DDC2B323-63A5-4F7F-93D9-FC48DF8FA1CD}" srcOrd="1" destOrd="0" presId="urn:microsoft.com/office/officeart/2008/layout/SquareAccentList"/>
    <dgm:cxn modelId="{C1BEA804-950E-436A-95E9-B07BA9E54E28}" type="presParOf" srcId="{79B76A3E-0859-42C4-BC39-E598889493A6}" destId="{BE1A4784-AE39-4DAA-B64F-3938728B53BE}" srcOrd="1" destOrd="0" presId="urn:microsoft.com/office/officeart/2008/layout/SquareAccentList"/>
    <dgm:cxn modelId="{337C31C0-1272-49BF-9C48-7CC2FF4A5A12}" type="presParOf" srcId="{BE1A4784-AE39-4DAA-B64F-3938728B53BE}" destId="{02B4838E-6CBF-4AC8-A7FA-FC8A10BA37C5}" srcOrd="0" destOrd="0" presId="urn:microsoft.com/office/officeart/2008/layout/SquareAccentList"/>
    <dgm:cxn modelId="{384E7F73-92B2-4C61-9692-04BE4612E7CB}" type="presParOf" srcId="{BE1A4784-AE39-4DAA-B64F-3938728B53BE}" destId="{E1C06CD5-5E65-4BD6-B825-ED7AAC1CDEF6}" srcOrd="1" destOrd="0" presId="urn:microsoft.com/office/officeart/2008/layout/SquareAccentList"/>
    <dgm:cxn modelId="{2152B4C2-61AC-4FB3-BEFA-478D614C13E6}" type="presParOf" srcId="{79B76A3E-0859-42C4-BC39-E598889493A6}" destId="{F01F45A2-3B4A-4D4C-B8D6-4C3E2EDC680A}" srcOrd="2" destOrd="0" presId="urn:microsoft.com/office/officeart/2008/layout/SquareAccentList"/>
    <dgm:cxn modelId="{391EE06C-3EE5-4F9A-9D02-D0608CFEE23F}" type="presParOf" srcId="{F01F45A2-3B4A-4D4C-B8D6-4C3E2EDC680A}" destId="{466B83F4-EB28-49A6-8B13-2A61AB8954DE}" srcOrd="0" destOrd="0" presId="urn:microsoft.com/office/officeart/2008/layout/SquareAccentList"/>
    <dgm:cxn modelId="{462C0B0F-873B-449E-8DEC-0FBF29BAA25F}" type="presParOf" srcId="{F01F45A2-3B4A-4D4C-B8D6-4C3E2EDC680A}" destId="{C53912F0-0D39-4409-B4D8-BABCF36103D1}" srcOrd="1" destOrd="0" presId="urn:microsoft.com/office/officeart/2008/layout/SquareAccentList"/>
    <dgm:cxn modelId="{6AB52669-5227-46E7-9309-D4C9B9E0F59B}" type="presParOf" srcId="{79B76A3E-0859-42C4-BC39-E598889493A6}" destId="{ACB0C45D-ECF2-453B-A6B0-7BB4A2DFFFC6}" srcOrd="3" destOrd="0" presId="urn:microsoft.com/office/officeart/2008/layout/SquareAccentList"/>
    <dgm:cxn modelId="{B9B577F5-9056-4C5F-9A0B-D0D97B4FDCD2}" type="presParOf" srcId="{ACB0C45D-ECF2-453B-A6B0-7BB4A2DFFFC6}" destId="{15928D25-DEE7-4AF1-B946-6B1FAD8FE72E}" srcOrd="0" destOrd="0" presId="urn:microsoft.com/office/officeart/2008/layout/SquareAccentList"/>
    <dgm:cxn modelId="{2CC5C095-250E-45C0-82AF-47AAD3871643}" type="presParOf" srcId="{ACB0C45D-ECF2-453B-A6B0-7BB4A2DFFFC6}" destId="{64FDCED0-80DB-4166-95D4-2E940EF4D2C5}" srcOrd="1" destOrd="0" presId="urn:microsoft.com/office/officeart/2008/layout/SquareAccentList"/>
    <dgm:cxn modelId="{C16E12CE-EBDC-4745-AE38-9B9C3B1736AE}" type="presParOf" srcId="{79B76A3E-0859-42C4-BC39-E598889493A6}" destId="{53F61BC7-66F6-4493-8C5B-6DEDD77278D8}" srcOrd="4" destOrd="0" presId="urn:microsoft.com/office/officeart/2008/layout/SquareAccentList"/>
    <dgm:cxn modelId="{26E158A9-3F30-4125-89FC-E9955F3C07CB}" type="presParOf" srcId="{53F61BC7-66F6-4493-8C5B-6DEDD77278D8}" destId="{4D6017CC-FBB3-445B-9C46-3FA1B661648B}" srcOrd="0" destOrd="0" presId="urn:microsoft.com/office/officeart/2008/layout/SquareAccentList"/>
    <dgm:cxn modelId="{C24C5086-82DA-4A3B-9AC0-0DB962F42513}" type="presParOf" srcId="{53F61BC7-66F6-4493-8C5B-6DEDD77278D8}" destId="{B0874F92-E458-49B2-8617-F697FA29DCE5}" srcOrd="1" destOrd="0" presId="urn:microsoft.com/office/officeart/2008/layout/SquareAccentList"/>
    <dgm:cxn modelId="{924CBB9A-F109-4613-B8FD-87E1D5FDF168}" type="presParOf" srcId="{48F358AE-402E-400C-B103-975F62CDBBC3}" destId="{F9EADAF3-2543-450C-99AE-9590D706F0D9}" srcOrd="1" destOrd="0" presId="urn:microsoft.com/office/officeart/2008/layout/SquareAccentList"/>
    <dgm:cxn modelId="{C66E1099-8070-4F7F-9404-E66C76946C27}" type="presParOf" srcId="{F9EADAF3-2543-450C-99AE-9590D706F0D9}" destId="{D4EE81E9-D066-46A2-BBFE-4EE55D1BA8D3}" srcOrd="0" destOrd="0" presId="urn:microsoft.com/office/officeart/2008/layout/SquareAccentList"/>
    <dgm:cxn modelId="{215353AC-7007-48C7-966E-969B0925C6A5}" type="presParOf" srcId="{D4EE81E9-D066-46A2-BBFE-4EE55D1BA8D3}" destId="{4B40B377-5009-49C7-AC9F-1B6AD3F6E567}" srcOrd="0" destOrd="0" presId="urn:microsoft.com/office/officeart/2008/layout/SquareAccentList"/>
    <dgm:cxn modelId="{1EEE3868-1CC4-4435-BD50-60D0A40BAE48}" type="presParOf" srcId="{D4EE81E9-D066-46A2-BBFE-4EE55D1BA8D3}" destId="{7BAF2A36-1D6B-4A52-BE0A-EDB20742B0C6}" srcOrd="1" destOrd="0" presId="urn:microsoft.com/office/officeart/2008/layout/SquareAccentList"/>
    <dgm:cxn modelId="{05841BAF-B6F5-41CD-A0EB-D15B583A07ED}" type="presParOf" srcId="{D4EE81E9-D066-46A2-BBFE-4EE55D1BA8D3}" destId="{C2A79BA6-7292-4C50-87CE-328988871684}" srcOrd="2" destOrd="0" presId="urn:microsoft.com/office/officeart/2008/layout/SquareAccentList"/>
    <dgm:cxn modelId="{FBCE4082-19E4-4508-9D94-13A1029AB26E}" type="presParOf" srcId="{F9EADAF3-2543-450C-99AE-9590D706F0D9}" destId="{DE26452C-4F1A-420A-95DA-D457F201977A}" srcOrd="1" destOrd="0" presId="urn:microsoft.com/office/officeart/2008/layout/SquareAccentList"/>
    <dgm:cxn modelId="{707073A3-A370-4D78-8C26-E1F432A8FDBA}" type="presParOf" srcId="{DE26452C-4F1A-420A-95DA-D457F201977A}" destId="{94D67CD3-2C5F-4B5D-A1E5-D75EA7700DF7}" srcOrd="0" destOrd="0" presId="urn:microsoft.com/office/officeart/2008/layout/SquareAccentList"/>
    <dgm:cxn modelId="{365F33F0-D182-4207-B595-AE1CDED56FB0}" type="presParOf" srcId="{94D67CD3-2C5F-4B5D-A1E5-D75EA7700DF7}" destId="{94C62C8C-E5CF-4138-A5B5-936C2E5EEDDD}" srcOrd="0" destOrd="0" presId="urn:microsoft.com/office/officeart/2008/layout/SquareAccentList"/>
    <dgm:cxn modelId="{4B7C3D0E-959F-4490-965A-C8C177271B8D}" type="presParOf" srcId="{94D67CD3-2C5F-4B5D-A1E5-D75EA7700DF7}" destId="{657C6B80-9B77-4CA6-B2CD-506322395606}" srcOrd="1" destOrd="0" presId="urn:microsoft.com/office/officeart/2008/layout/SquareAccentList"/>
    <dgm:cxn modelId="{84E056D4-C7DA-4C47-8900-FD4E1B6C6975}" type="presParOf" srcId="{DE26452C-4F1A-420A-95DA-D457F201977A}" destId="{2C2E6E50-319B-4777-A095-2E15ADD630F7}" srcOrd="1" destOrd="0" presId="urn:microsoft.com/office/officeart/2008/layout/SquareAccentList"/>
    <dgm:cxn modelId="{15527CF5-F8D2-4A9E-B2D9-EF56A635B268}" type="presParOf" srcId="{2C2E6E50-319B-4777-A095-2E15ADD630F7}" destId="{09C7D838-9641-4C71-8382-0C5050745089}" srcOrd="0" destOrd="0" presId="urn:microsoft.com/office/officeart/2008/layout/SquareAccentList"/>
    <dgm:cxn modelId="{3F3C9D72-17BE-47CC-82D9-6DF519407D6F}" type="presParOf" srcId="{2C2E6E50-319B-4777-A095-2E15ADD630F7}" destId="{EDCCD27F-6C45-410B-8554-899F280C1C36}" srcOrd="1" destOrd="0" presId="urn:microsoft.com/office/officeart/2008/layout/SquareAccentList"/>
    <dgm:cxn modelId="{8FD1609C-2ABE-4FF6-9AC5-E3A250C82D43}" type="presParOf" srcId="{DE26452C-4F1A-420A-95DA-D457F201977A}" destId="{F1F1058D-2D7B-4823-A6CA-947BEDFA5601}" srcOrd="2" destOrd="0" presId="urn:microsoft.com/office/officeart/2008/layout/SquareAccentList"/>
    <dgm:cxn modelId="{C626A2F9-E464-4745-B012-8D06D3B9D5AC}" type="presParOf" srcId="{F1F1058D-2D7B-4823-A6CA-947BEDFA5601}" destId="{8220F0A2-A48C-4DA0-9E04-7AE65BC464A4}" srcOrd="0" destOrd="0" presId="urn:microsoft.com/office/officeart/2008/layout/SquareAccentList"/>
    <dgm:cxn modelId="{9E23E77C-8EAB-46E6-8FF1-63F178788776}" type="presParOf" srcId="{F1F1058D-2D7B-4823-A6CA-947BEDFA5601}" destId="{8CE18DA8-2612-4363-A155-78860CDE0A4D}" srcOrd="1" destOrd="0" presId="urn:microsoft.com/office/officeart/2008/layout/SquareAccentList"/>
    <dgm:cxn modelId="{27234E62-3EBE-472D-929E-C29AF7FEFB57}" type="presParOf" srcId="{DE26452C-4F1A-420A-95DA-D457F201977A}" destId="{0E76208D-A638-476B-A1E3-2B30A476C477}" srcOrd="3" destOrd="0" presId="urn:microsoft.com/office/officeart/2008/layout/SquareAccentList"/>
    <dgm:cxn modelId="{DDAB33E5-2052-44C9-B121-3D59DA273291}" type="presParOf" srcId="{0E76208D-A638-476B-A1E3-2B30A476C477}" destId="{029DE0EB-52D2-426F-BAE4-15E6616983AA}" srcOrd="0" destOrd="0" presId="urn:microsoft.com/office/officeart/2008/layout/SquareAccentList"/>
    <dgm:cxn modelId="{9FE6B8CC-DE6C-46D3-B957-55CDAF608945}" type="presParOf" srcId="{0E76208D-A638-476B-A1E3-2B30A476C477}" destId="{94D4E648-3ADA-4D3A-B719-547816E1CC4E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D92CB233-E529-4975-8F35-B348757EC5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4E978833-38A3-4555-B9E9-A652B6523135}">
      <dgm:prSet custT="1"/>
      <dgm:spPr/>
      <dgm:t>
        <a:bodyPr/>
        <a:lstStyle/>
        <a:p>
          <a:pPr rtl="0"/>
          <a:r>
            <a:rPr lang="ru-RU" sz="1200" b="1" dirty="0" smtClean="0"/>
            <a:t>«Совершенствование организации питания в общеобразовательных организациях, расположенных на территории Усть-Кутского муниципального образования» - 3,6 млн. руб. (ремонт столовых, приобретение оборудования, дератизация, дезинсекция).</a:t>
          </a:r>
          <a:endParaRPr lang="ru-RU" sz="1200" b="1" dirty="0"/>
        </a:p>
      </dgm:t>
    </dgm:pt>
    <dgm:pt modelId="{CC62C177-6BB3-4DE3-A73E-4BE613F2643A}" type="parTrans" cxnId="{C54AEE48-7275-41AF-BEB4-32C63557C513}">
      <dgm:prSet/>
      <dgm:spPr/>
      <dgm:t>
        <a:bodyPr/>
        <a:lstStyle/>
        <a:p>
          <a:endParaRPr lang="ru-RU" sz="1200" b="1"/>
        </a:p>
      </dgm:t>
    </dgm:pt>
    <dgm:pt modelId="{7AA42913-2FCF-4BDB-83CA-62E2767CB269}" type="sibTrans" cxnId="{C54AEE48-7275-41AF-BEB4-32C63557C513}">
      <dgm:prSet/>
      <dgm:spPr/>
      <dgm:t>
        <a:bodyPr/>
        <a:lstStyle/>
        <a:p>
          <a:endParaRPr lang="ru-RU" sz="1200" b="1"/>
        </a:p>
      </dgm:t>
    </dgm:pt>
    <dgm:pt modelId="{89DA3B54-6375-4B0E-9DF4-CD8DD693F291}">
      <dgm:prSet custT="1"/>
      <dgm:spPr/>
      <dgm:t>
        <a:bodyPr/>
        <a:lstStyle/>
        <a:p>
          <a:pPr rtl="0"/>
          <a:r>
            <a:rPr lang="ru-RU" sz="1200" b="1" dirty="0" smtClean="0"/>
            <a:t>«Профилактика экстремизма и терроризма на территории Усть-Кутского муниципального образования» - 1,5 млн. руб. (видеонаблюдение, ремонт ограждения).</a:t>
          </a:r>
          <a:endParaRPr lang="ru-RU" sz="1200" b="1" dirty="0"/>
        </a:p>
      </dgm:t>
    </dgm:pt>
    <dgm:pt modelId="{D3AEB1EF-1353-48B2-BAF6-136A1EB3D8B8}" type="parTrans" cxnId="{F927143D-EFEA-4886-A0D7-90EEE0139B04}">
      <dgm:prSet/>
      <dgm:spPr/>
      <dgm:t>
        <a:bodyPr/>
        <a:lstStyle/>
        <a:p>
          <a:endParaRPr lang="ru-RU" sz="1200" b="1"/>
        </a:p>
      </dgm:t>
    </dgm:pt>
    <dgm:pt modelId="{9C2ABA16-5CBC-48E1-B7AF-6DC32E24ACB8}" type="sibTrans" cxnId="{F927143D-EFEA-4886-A0D7-90EEE0139B04}">
      <dgm:prSet/>
      <dgm:spPr/>
      <dgm:t>
        <a:bodyPr/>
        <a:lstStyle/>
        <a:p>
          <a:endParaRPr lang="ru-RU" sz="1200" b="1"/>
        </a:p>
      </dgm:t>
    </dgm:pt>
    <dgm:pt modelId="{B3323034-F8A5-40A3-9E4B-9F4EC974CC8E}">
      <dgm:prSet custT="1"/>
      <dgm:spPr/>
      <dgm:t>
        <a:bodyPr/>
        <a:lstStyle/>
        <a:p>
          <a:pPr rtl="0"/>
          <a:r>
            <a:rPr lang="ru-RU" sz="1200" b="1" dirty="0" smtClean="0"/>
            <a:t>«Обеспечение пожарной безопасности на объектах учреждений сферы образования Усть-Кутского муниципального образования» - 1,8 млн. руб. (противопожарные мероприятия).</a:t>
          </a:r>
          <a:endParaRPr lang="ru-RU" sz="1200" b="1" dirty="0"/>
        </a:p>
      </dgm:t>
    </dgm:pt>
    <dgm:pt modelId="{DEB10EE6-50F3-4F57-8D8D-70DD2882F81C}" type="parTrans" cxnId="{966D6F22-231B-4828-8D79-7E9599BDA7CC}">
      <dgm:prSet/>
      <dgm:spPr/>
      <dgm:t>
        <a:bodyPr/>
        <a:lstStyle/>
        <a:p>
          <a:endParaRPr lang="ru-RU" sz="1200" b="1"/>
        </a:p>
      </dgm:t>
    </dgm:pt>
    <dgm:pt modelId="{84D6FC1C-B9D3-4AE6-BFF5-15559A3981D4}" type="sibTrans" cxnId="{966D6F22-231B-4828-8D79-7E9599BDA7CC}">
      <dgm:prSet/>
      <dgm:spPr/>
      <dgm:t>
        <a:bodyPr/>
        <a:lstStyle/>
        <a:p>
          <a:endParaRPr lang="ru-RU" sz="1200" b="1"/>
        </a:p>
      </dgm:t>
    </dgm:pt>
    <dgm:pt modelId="{2723F38F-4095-42AC-9F29-777C9787B0FE}">
      <dgm:prSet custT="1"/>
      <dgm:spPr/>
      <dgm:t>
        <a:bodyPr/>
        <a:lstStyle/>
        <a:p>
          <a:pPr rtl="0"/>
          <a:r>
            <a:rPr lang="ru-RU" sz="1200" b="1" dirty="0" smtClean="0"/>
            <a:t>«Доступная среда для инвалидов и других маломобильных групп населения» - 0,6 млн. руб. (обеспечение доступности для лиц с ОВЗ)</a:t>
          </a:r>
          <a:endParaRPr lang="ru-RU" sz="1200" b="1" dirty="0"/>
        </a:p>
      </dgm:t>
    </dgm:pt>
    <dgm:pt modelId="{070DEF6D-302C-4864-A810-4D1B27AB6B71}" type="parTrans" cxnId="{5734056B-89F0-463D-826B-6252AF576AF8}">
      <dgm:prSet/>
      <dgm:spPr/>
      <dgm:t>
        <a:bodyPr/>
        <a:lstStyle/>
        <a:p>
          <a:endParaRPr lang="ru-RU" sz="1200" b="1"/>
        </a:p>
      </dgm:t>
    </dgm:pt>
    <dgm:pt modelId="{B7D014AA-2631-42EB-A1C1-9541E9E0138D}" type="sibTrans" cxnId="{5734056B-89F0-463D-826B-6252AF576AF8}">
      <dgm:prSet/>
      <dgm:spPr/>
      <dgm:t>
        <a:bodyPr/>
        <a:lstStyle/>
        <a:p>
          <a:endParaRPr lang="ru-RU" sz="1200" b="1"/>
        </a:p>
      </dgm:t>
    </dgm:pt>
    <dgm:pt modelId="{CF2CE2D4-894B-474D-A8BB-85C1C65773A5}">
      <dgm:prSet custT="1"/>
      <dgm:spPr/>
      <dgm:t>
        <a:bodyPr/>
        <a:lstStyle/>
        <a:p>
          <a:pPr rtl="0"/>
          <a:r>
            <a:rPr lang="ru-RU" sz="1200" b="1" dirty="0" smtClean="0"/>
            <a:t>«Поддержка и развитие учреждений дошкольного образования Усть-Кутского муниципального образования» - 7,5 млн руб. (капитальные ремонты)</a:t>
          </a:r>
          <a:endParaRPr lang="ru-RU" sz="1200" b="1" dirty="0"/>
        </a:p>
      </dgm:t>
    </dgm:pt>
    <dgm:pt modelId="{50508352-F9CF-451B-85F4-334434310AC1}" type="parTrans" cxnId="{DA236E98-CDCA-4EAC-8CD1-2D4C1BF347BB}">
      <dgm:prSet/>
      <dgm:spPr/>
      <dgm:t>
        <a:bodyPr/>
        <a:lstStyle/>
        <a:p>
          <a:endParaRPr lang="ru-RU" sz="1200" b="1"/>
        </a:p>
      </dgm:t>
    </dgm:pt>
    <dgm:pt modelId="{A0E47CEC-D27A-4DDD-B77B-39C79B3A09A1}" type="sibTrans" cxnId="{DA236E98-CDCA-4EAC-8CD1-2D4C1BF347BB}">
      <dgm:prSet/>
      <dgm:spPr/>
      <dgm:t>
        <a:bodyPr/>
        <a:lstStyle/>
        <a:p>
          <a:endParaRPr lang="ru-RU" sz="1200" b="1"/>
        </a:p>
      </dgm:t>
    </dgm:pt>
    <dgm:pt modelId="{C2E0CE0E-9BF0-4260-880D-EF576632D150}">
      <dgm:prSet custT="1"/>
      <dgm:spPr/>
      <dgm:t>
        <a:bodyPr/>
        <a:lstStyle/>
        <a:p>
          <a:pPr rtl="0"/>
          <a:r>
            <a:rPr lang="ru-RU" sz="1200" b="1" dirty="0" smtClean="0"/>
            <a:t>«Повышение безопасности дорожного движения в Усть-Кутском муниципальном образовании» - 2,1 млн. руб. (приобретение школьного автобуса, профилактические мероприятия )</a:t>
          </a:r>
          <a:endParaRPr lang="ru-RU" sz="1200" b="1" dirty="0"/>
        </a:p>
      </dgm:t>
    </dgm:pt>
    <dgm:pt modelId="{77D96608-D0E7-472D-B795-12944D540F70}" type="parTrans" cxnId="{00F81D97-96CF-48D9-917B-D5F885B31735}">
      <dgm:prSet/>
      <dgm:spPr/>
      <dgm:t>
        <a:bodyPr/>
        <a:lstStyle/>
        <a:p>
          <a:endParaRPr lang="ru-RU" sz="1200" b="1"/>
        </a:p>
      </dgm:t>
    </dgm:pt>
    <dgm:pt modelId="{45D0DC64-8447-440D-A32D-1D01A6497B13}" type="sibTrans" cxnId="{00F81D97-96CF-48D9-917B-D5F885B31735}">
      <dgm:prSet/>
      <dgm:spPr/>
      <dgm:t>
        <a:bodyPr/>
        <a:lstStyle/>
        <a:p>
          <a:endParaRPr lang="ru-RU" sz="1200" b="1"/>
        </a:p>
      </dgm:t>
    </dgm:pt>
    <dgm:pt modelId="{144C11A9-FBFB-4B1F-868E-ECE2547CDA7F}">
      <dgm:prSet custT="1"/>
      <dgm:spPr/>
      <dgm:t>
        <a:bodyPr/>
        <a:lstStyle/>
        <a:p>
          <a:pPr rtl="0"/>
          <a:r>
            <a:rPr lang="ru-RU" sz="1200" b="1" dirty="0" smtClean="0"/>
            <a:t>«Организация летнего отдыха, оздоровления и занятости детей и подростков Усть-Кутского муниципального образования» - 6,9 млн. руб. (подготовка учреждений к летнему отдыху детей, питание детей, трудоустройство подростков)</a:t>
          </a:r>
          <a:endParaRPr lang="ru-RU" sz="1200" b="1" dirty="0"/>
        </a:p>
      </dgm:t>
    </dgm:pt>
    <dgm:pt modelId="{F046EA77-5D81-4748-BF2C-669C650E23F7}" type="parTrans" cxnId="{A9824A91-BBDA-41EC-8A8F-068A5BCC8152}">
      <dgm:prSet/>
      <dgm:spPr/>
      <dgm:t>
        <a:bodyPr/>
        <a:lstStyle/>
        <a:p>
          <a:endParaRPr lang="ru-RU" sz="1200" b="1"/>
        </a:p>
      </dgm:t>
    </dgm:pt>
    <dgm:pt modelId="{375116B4-3393-4368-BD1B-2AD02D3A7CE5}" type="sibTrans" cxnId="{A9824A91-BBDA-41EC-8A8F-068A5BCC8152}">
      <dgm:prSet/>
      <dgm:spPr/>
      <dgm:t>
        <a:bodyPr/>
        <a:lstStyle/>
        <a:p>
          <a:endParaRPr lang="ru-RU" sz="1200" b="1"/>
        </a:p>
      </dgm:t>
    </dgm:pt>
    <dgm:pt modelId="{30CFA88C-3057-4D60-B7F6-CAED362A2857}">
      <dgm:prSet custT="1"/>
      <dgm:spPr/>
      <dgm:t>
        <a:bodyPr/>
        <a:lstStyle/>
        <a:p>
          <a:pPr rtl="0"/>
          <a:r>
            <a:rPr lang="ru-RU" sz="1200" b="1" dirty="0" smtClean="0"/>
            <a:t>«Обеспечение педагогическими кадрами муниципальных образовательных организаций Усть-Кутского муниципального образования» - 1,2 млн. руб. (поддержка молодых специалистов).</a:t>
          </a:r>
          <a:endParaRPr lang="ru-RU" sz="1200" b="1" dirty="0"/>
        </a:p>
      </dgm:t>
    </dgm:pt>
    <dgm:pt modelId="{4FF7F0F4-1E63-4B41-906B-B0175054DDD1}" type="parTrans" cxnId="{6B84747B-69C6-4E3D-A7B6-A36DECB47594}">
      <dgm:prSet/>
      <dgm:spPr/>
      <dgm:t>
        <a:bodyPr/>
        <a:lstStyle/>
        <a:p>
          <a:endParaRPr lang="ru-RU" sz="1200" b="1"/>
        </a:p>
      </dgm:t>
    </dgm:pt>
    <dgm:pt modelId="{3A1A0743-1EA2-45CD-AF28-7E8FB3B922AF}" type="sibTrans" cxnId="{6B84747B-69C6-4E3D-A7B6-A36DECB47594}">
      <dgm:prSet/>
      <dgm:spPr/>
      <dgm:t>
        <a:bodyPr/>
        <a:lstStyle/>
        <a:p>
          <a:endParaRPr lang="ru-RU" sz="1200" b="1"/>
        </a:p>
      </dgm:t>
    </dgm:pt>
    <dgm:pt modelId="{85B6F79B-B47D-4EE2-89AB-FD66FA3EE890}">
      <dgm:prSet custT="1"/>
      <dgm:spPr/>
      <dgm:t>
        <a:bodyPr/>
        <a:lstStyle/>
        <a:p>
          <a:pPr rtl="0"/>
          <a:r>
            <a:rPr lang="ru-RU" sz="1200" b="1" dirty="0" smtClean="0"/>
            <a:t>«Развитие дополнительного образования Усть-Кутского муниципального образования» – 1,9 млн. руб. (приобретение техники, программного обеспечения, повышение квалификации педагогов).</a:t>
          </a:r>
          <a:endParaRPr lang="ru-RU" sz="1200" b="1" dirty="0"/>
        </a:p>
      </dgm:t>
    </dgm:pt>
    <dgm:pt modelId="{3C93973C-0006-4DD7-BA6C-8A239D05CAFF}" type="parTrans" cxnId="{938E6641-B5FC-47C5-86FD-71EBF923635A}">
      <dgm:prSet/>
      <dgm:spPr/>
      <dgm:t>
        <a:bodyPr/>
        <a:lstStyle/>
        <a:p>
          <a:endParaRPr lang="ru-RU" sz="1200" b="1"/>
        </a:p>
      </dgm:t>
    </dgm:pt>
    <dgm:pt modelId="{21B92077-24DC-428B-90E2-52DD2599C251}" type="sibTrans" cxnId="{938E6641-B5FC-47C5-86FD-71EBF923635A}">
      <dgm:prSet/>
      <dgm:spPr/>
      <dgm:t>
        <a:bodyPr/>
        <a:lstStyle/>
        <a:p>
          <a:endParaRPr lang="ru-RU" sz="1200" b="1"/>
        </a:p>
      </dgm:t>
    </dgm:pt>
    <dgm:pt modelId="{BCD56415-D5A5-4FC5-AF22-DE23A7CCEA26}">
      <dgm:prSet custT="1"/>
      <dgm:spPr/>
      <dgm:t>
        <a:bodyPr/>
        <a:lstStyle/>
        <a:p>
          <a:pPr rtl="0"/>
          <a:r>
            <a:rPr lang="ru-RU" sz="1200" b="1" dirty="0" smtClean="0"/>
            <a:t>«Энергосбережение и повышение энергетической эффективности Усть-Кутского муниципального образования» – 10,8 млн. руб. (проведение энергосберегающих мероприятий: замена окон, ремонт сетей электро-, тепло-, водоснабжения)</a:t>
          </a:r>
          <a:endParaRPr lang="ru-RU" sz="1200" b="1" dirty="0"/>
        </a:p>
      </dgm:t>
    </dgm:pt>
    <dgm:pt modelId="{B6CE75B4-C5F7-4741-A049-7E96E0E5D10D}" type="parTrans" cxnId="{17A42780-E44B-47FE-A8D6-2DBC4A436086}">
      <dgm:prSet/>
      <dgm:spPr/>
      <dgm:t>
        <a:bodyPr/>
        <a:lstStyle/>
        <a:p>
          <a:endParaRPr lang="ru-RU" sz="1200" b="1"/>
        </a:p>
      </dgm:t>
    </dgm:pt>
    <dgm:pt modelId="{B85E521E-965E-42A0-B257-65C0C54A52B5}" type="sibTrans" cxnId="{17A42780-E44B-47FE-A8D6-2DBC4A436086}">
      <dgm:prSet/>
      <dgm:spPr/>
      <dgm:t>
        <a:bodyPr/>
        <a:lstStyle/>
        <a:p>
          <a:endParaRPr lang="ru-RU" sz="1200" b="1"/>
        </a:p>
      </dgm:t>
    </dgm:pt>
    <dgm:pt modelId="{92A9499A-0D8F-40C1-ACE4-26E3D3B320D0}" type="pres">
      <dgm:prSet presAssocID="{D92CB233-E529-4975-8F35-B348757EC5D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49F4646D-8B54-410D-BD6F-FA3D7FFA0190}" type="pres">
      <dgm:prSet presAssocID="{4E978833-38A3-4555-B9E9-A652B6523135}" presName="parentText" presStyleLbl="node1" presStyleIdx="0" presStyleCnt="10" custScaleY="80413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FCC2581-E382-47A6-A685-20CDB493F868}" type="pres">
      <dgm:prSet presAssocID="{7AA42913-2FCF-4BDB-83CA-62E2767CB269}" presName="spacer" presStyleCnt="0"/>
      <dgm:spPr/>
    </dgm:pt>
    <dgm:pt modelId="{A2B75C95-CB56-41D7-9F0E-063498800EB3}" type="pres">
      <dgm:prSet presAssocID="{89DA3B54-6375-4B0E-9DF4-CD8DD693F291}" presName="parentText" presStyleLbl="node1" presStyleIdx="1" presStyleCnt="10" custScaleY="51063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F066778-A73B-49D5-85DD-CC2B6C9FDD85}" type="pres">
      <dgm:prSet presAssocID="{9C2ABA16-5CBC-48E1-B7AF-6DC32E24ACB8}" presName="spacer" presStyleCnt="0"/>
      <dgm:spPr/>
    </dgm:pt>
    <dgm:pt modelId="{BD0E7A64-2BBB-435D-935D-B19B7F018193}" type="pres">
      <dgm:prSet presAssocID="{B3323034-F8A5-40A3-9E4B-9F4EC974CC8E}" presName="parentText" presStyleLbl="node1" presStyleIdx="2" presStyleCnt="10" custScaleY="63774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7DC47F4-7C50-4183-9DBF-892B71F967D8}" type="pres">
      <dgm:prSet presAssocID="{84D6FC1C-B9D3-4AE6-BFF5-15559A3981D4}" presName="spacer" presStyleCnt="0"/>
      <dgm:spPr/>
    </dgm:pt>
    <dgm:pt modelId="{A3530FB4-69E2-4F43-965E-F8B05F406F7C}" type="pres">
      <dgm:prSet presAssocID="{2723F38F-4095-42AC-9F29-777C9787B0FE}" presName="parentText" presStyleLbl="node1" presStyleIdx="3" presStyleCnt="10" custScaleY="60094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EABDA54-5C8D-4A85-9A2D-44E10DA7988A}" type="pres">
      <dgm:prSet presAssocID="{B7D014AA-2631-42EB-A1C1-9541E9E0138D}" presName="spacer" presStyleCnt="0"/>
      <dgm:spPr/>
    </dgm:pt>
    <dgm:pt modelId="{CCEDA1EE-7034-4FF5-A807-234C0D967BFD}" type="pres">
      <dgm:prSet presAssocID="{CF2CE2D4-894B-474D-A8BB-85C1C65773A5}" presName="parentText" presStyleLbl="node1" presStyleIdx="4" presStyleCnt="10" custScaleY="51419" custLinFactNeighborX="-73" custLinFactNeighborY="-13023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DF8CBBC-5F85-4A56-9DB2-0FBFA86F70DF}" type="pres">
      <dgm:prSet presAssocID="{A0E47CEC-D27A-4DDD-B77B-39C79B3A09A1}" presName="spacer" presStyleCnt="0"/>
      <dgm:spPr/>
    </dgm:pt>
    <dgm:pt modelId="{9E73E8F8-6C7E-449B-9753-FFFE4301C9C1}" type="pres">
      <dgm:prSet presAssocID="{C2E0CE0E-9BF0-4260-880D-EF576632D150}" presName="parentText" presStyleLbl="node1" presStyleIdx="5" presStyleCnt="10" custScaleY="62301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5370CDF-2A28-4A04-8021-3D1ED896B85C}" type="pres">
      <dgm:prSet presAssocID="{45D0DC64-8447-440D-A32D-1D01A6497B13}" presName="spacer" presStyleCnt="0"/>
      <dgm:spPr/>
    </dgm:pt>
    <dgm:pt modelId="{96191B3C-760A-4BD0-8B25-BC20A04D6D75}" type="pres">
      <dgm:prSet presAssocID="{144C11A9-FBFB-4B1F-868E-ECE2547CDA7F}" presName="parentText" presStyleLbl="node1" presStyleIdx="6" presStyleCnt="10" custScaleY="61129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6DB145D-757F-4F7C-BEA1-BE5542B0FE6B}" type="pres">
      <dgm:prSet presAssocID="{375116B4-3393-4368-BD1B-2AD02D3A7CE5}" presName="spacer" presStyleCnt="0"/>
      <dgm:spPr/>
    </dgm:pt>
    <dgm:pt modelId="{046BF77F-8A1A-45AC-B860-FCF9EED63406}" type="pres">
      <dgm:prSet presAssocID="{30CFA88C-3057-4D60-B7F6-CAED362A2857}" presName="parentText" presStyleLbl="node1" presStyleIdx="7" presStyleCnt="10" custScaleY="68062" custLinFactNeighborX="262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78D7B45-764A-4DBA-B5AF-F0C024F7135E}" type="pres">
      <dgm:prSet presAssocID="{3A1A0743-1EA2-45CD-AF28-7E8FB3B922AF}" presName="spacer" presStyleCnt="0"/>
      <dgm:spPr/>
    </dgm:pt>
    <dgm:pt modelId="{BC1C0914-56CA-4797-B375-178F74389DC3}" type="pres">
      <dgm:prSet presAssocID="{85B6F79B-B47D-4EE2-89AB-FD66FA3EE890}" presName="parentText" presStyleLbl="node1" presStyleIdx="8" presStyleCnt="10" custScaleY="77479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401D257-7653-46BC-B471-C7227473DA59}" type="pres">
      <dgm:prSet presAssocID="{21B92077-24DC-428B-90E2-52DD2599C251}" presName="spacer" presStyleCnt="0"/>
      <dgm:spPr/>
    </dgm:pt>
    <dgm:pt modelId="{144EE084-9FB6-4036-8273-3C801C99BE7C}" type="pres">
      <dgm:prSet presAssocID="{BCD56415-D5A5-4FC5-AF22-DE23A7CCEA26}" presName="parentText" presStyleLbl="node1" presStyleIdx="9" presStyleCnt="10" custScaleY="70500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F927143D-EFEA-4886-A0D7-90EEE0139B04}" srcId="{D92CB233-E529-4975-8F35-B348757EC5D7}" destId="{89DA3B54-6375-4B0E-9DF4-CD8DD693F291}" srcOrd="1" destOrd="0" parTransId="{D3AEB1EF-1353-48B2-BAF6-136A1EB3D8B8}" sibTransId="{9C2ABA16-5CBC-48E1-B7AF-6DC32E24ACB8}"/>
    <dgm:cxn modelId="{CEE64BBA-221F-45B6-9B41-CB3F8F909F23}" type="presOf" srcId="{89DA3B54-6375-4B0E-9DF4-CD8DD693F291}" destId="{A2B75C95-CB56-41D7-9F0E-063498800EB3}" srcOrd="0" destOrd="0" presId="urn:microsoft.com/office/officeart/2005/8/layout/vList2"/>
    <dgm:cxn modelId="{17A42780-E44B-47FE-A8D6-2DBC4A436086}" srcId="{D92CB233-E529-4975-8F35-B348757EC5D7}" destId="{BCD56415-D5A5-4FC5-AF22-DE23A7CCEA26}" srcOrd="9" destOrd="0" parTransId="{B6CE75B4-C5F7-4741-A049-7E96E0E5D10D}" sibTransId="{B85E521E-965E-42A0-B257-65C0C54A52B5}"/>
    <dgm:cxn modelId="{00F81D97-96CF-48D9-917B-D5F885B31735}" srcId="{D92CB233-E529-4975-8F35-B348757EC5D7}" destId="{C2E0CE0E-9BF0-4260-880D-EF576632D150}" srcOrd="5" destOrd="0" parTransId="{77D96608-D0E7-472D-B795-12944D540F70}" sibTransId="{45D0DC64-8447-440D-A32D-1D01A6497B13}"/>
    <dgm:cxn modelId="{462B1494-9FF4-4390-AEE1-81304B49AD45}" type="presOf" srcId="{4E978833-38A3-4555-B9E9-A652B6523135}" destId="{49F4646D-8B54-410D-BD6F-FA3D7FFA0190}" srcOrd="0" destOrd="0" presId="urn:microsoft.com/office/officeart/2005/8/layout/vList2"/>
    <dgm:cxn modelId="{C54AEE48-7275-41AF-BEB4-32C63557C513}" srcId="{D92CB233-E529-4975-8F35-B348757EC5D7}" destId="{4E978833-38A3-4555-B9E9-A652B6523135}" srcOrd="0" destOrd="0" parTransId="{CC62C177-6BB3-4DE3-A73E-4BE613F2643A}" sibTransId="{7AA42913-2FCF-4BDB-83CA-62E2767CB269}"/>
    <dgm:cxn modelId="{D3F50E4D-B2D5-443E-A2E5-E775E07778B8}" type="presOf" srcId="{BCD56415-D5A5-4FC5-AF22-DE23A7CCEA26}" destId="{144EE084-9FB6-4036-8273-3C801C99BE7C}" srcOrd="0" destOrd="0" presId="urn:microsoft.com/office/officeart/2005/8/layout/vList2"/>
    <dgm:cxn modelId="{DA236E98-CDCA-4EAC-8CD1-2D4C1BF347BB}" srcId="{D92CB233-E529-4975-8F35-B348757EC5D7}" destId="{CF2CE2D4-894B-474D-A8BB-85C1C65773A5}" srcOrd="4" destOrd="0" parTransId="{50508352-F9CF-451B-85F4-334434310AC1}" sibTransId="{A0E47CEC-D27A-4DDD-B77B-39C79B3A09A1}"/>
    <dgm:cxn modelId="{A9824A91-BBDA-41EC-8A8F-068A5BCC8152}" srcId="{D92CB233-E529-4975-8F35-B348757EC5D7}" destId="{144C11A9-FBFB-4B1F-868E-ECE2547CDA7F}" srcOrd="6" destOrd="0" parTransId="{F046EA77-5D81-4748-BF2C-669C650E23F7}" sibTransId="{375116B4-3393-4368-BD1B-2AD02D3A7CE5}"/>
    <dgm:cxn modelId="{1848FF65-16C2-46F0-8833-B61A9F1D6A15}" type="presOf" srcId="{85B6F79B-B47D-4EE2-89AB-FD66FA3EE890}" destId="{BC1C0914-56CA-4797-B375-178F74389DC3}" srcOrd="0" destOrd="0" presId="urn:microsoft.com/office/officeart/2005/8/layout/vList2"/>
    <dgm:cxn modelId="{D781BA43-6EF0-47CC-BF8B-C15017EF0094}" type="presOf" srcId="{2723F38F-4095-42AC-9F29-777C9787B0FE}" destId="{A3530FB4-69E2-4F43-965E-F8B05F406F7C}" srcOrd="0" destOrd="0" presId="urn:microsoft.com/office/officeart/2005/8/layout/vList2"/>
    <dgm:cxn modelId="{4F79D478-721E-4046-B3C7-A405EBB712EC}" type="presOf" srcId="{B3323034-F8A5-40A3-9E4B-9F4EC974CC8E}" destId="{BD0E7A64-2BBB-435D-935D-B19B7F018193}" srcOrd="0" destOrd="0" presId="urn:microsoft.com/office/officeart/2005/8/layout/vList2"/>
    <dgm:cxn modelId="{938E6641-B5FC-47C5-86FD-71EBF923635A}" srcId="{D92CB233-E529-4975-8F35-B348757EC5D7}" destId="{85B6F79B-B47D-4EE2-89AB-FD66FA3EE890}" srcOrd="8" destOrd="0" parTransId="{3C93973C-0006-4DD7-BA6C-8A239D05CAFF}" sibTransId="{21B92077-24DC-428B-90E2-52DD2599C251}"/>
    <dgm:cxn modelId="{5734056B-89F0-463D-826B-6252AF576AF8}" srcId="{D92CB233-E529-4975-8F35-B348757EC5D7}" destId="{2723F38F-4095-42AC-9F29-777C9787B0FE}" srcOrd="3" destOrd="0" parTransId="{070DEF6D-302C-4864-A810-4D1B27AB6B71}" sibTransId="{B7D014AA-2631-42EB-A1C1-9541E9E0138D}"/>
    <dgm:cxn modelId="{90DD8F9F-FF5E-4C6E-98A0-9807FB6826DD}" type="presOf" srcId="{144C11A9-FBFB-4B1F-868E-ECE2547CDA7F}" destId="{96191B3C-760A-4BD0-8B25-BC20A04D6D75}" srcOrd="0" destOrd="0" presId="urn:microsoft.com/office/officeart/2005/8/layout/vList2"/>
    <dgm:cxn modelId="{966D6F22-231B-4828-8D79-7E9599BDA7CC}" srcId="{D92CB233-E529-4975-8F35-B348757EC5D7}" destId="{B3323034-F8A5-40A3-9E4B-9F4EC974CC8E}" srcOrd="2" destOrd="0" parTransId="{DEB10EE6-50F3-4F57-8D8D-70DD2882F81C}" sibTransId="{84D6FC1C-B9D3-4AE6-BFF5-15559A3981D4}"/>
    <dgm:cxn modelId="{30408B83-4F4D-426D-9A93-9BAD4BC448EF}" type="presOf" srcId="{30CFA88C-3057-4D60-B7F6-CAED362A2857}" destId="{046BF77F-8A1A-45AC-B860-FCF9EED63406}" srcOrd="0" destOrd="0" presId="urn:microsoft.com/office/officeart/2005/8/layout/vList2"/>
    <dgm:cxn modelId="{7F4E8180-6551-4E0A-A72C-29CD070E655B}" type="presOf" srcId="{D92CB233-E529-4975-8F35-B348757EC5D7}" destId="{92A9499A-0D8F-40C1-ACE4-26E3D3B320D0}" srcOrd="0" destOrd="0" presId="urn:microsoft.com/office/officeart/2005/8/layout/vList2"/>
    <dgm:cxn modelId="{6B84747B-69C6-4E3D-A7B6-A36DECB47594}" srcId="{D92CB233-E529-4975-8F35-B348757EC5D7}" destId="{30CFA88C-3057-4D60-B7F6-CAED362A2857}" srcOrd="7" destOrd="0" parTransId="{4FF7F0F4-1E63-4B41-906B-B0175054DDD1}" sibTransId="{3A1A0743-1EA2-45CD-AF28-7E8FB3B922AF}"/>
    <dgm:cxn modelId="{7713C384-F2A1-43D8-9795-59636976A8EE}" type="presOf" srcId="{CF2CE2D4-894B-474D-A8BB-85C1C65773A5}" destId="{CCEDA1EE-7034-4FF5-A807-234C0D967BFD}" srcOrd="0" destOrd="0" presId="urn:microsoft.com/office/officeart/2005/8/layout/vList2"/>
    <dgm:cxn modelId="{C53B974E-81E8-4B89-A902-3D421123BEF4}" type="presOf" srcId="{C2E0CE0E-9BF0-4260-880D-EF576632D150}" destId="{9E73E8F8-6C7E-449B-9753-FFFE4301C9C1}" srcOrd="0" destOrd="0" presId="urn:microsoft.com/office/officeart/2005/8/layout/vList2"/>
    <dgm:cxn modelId="{3F9E6502-B6ED-4D89-9D58-0C16874922F2}" type="presParOf" srcId="{92A9499A-0D8F-40C1-ACE4-26E3D3B320D0}" destId="{49F4646D-8B54-410D-BD6F-FA3D7FFA0190}" srcOrd="0" destOrd="0" presId="urn:microsoft.com/office/officeart/2005/8/layout/vList2"/>
    <dgm:cxn modelId="{3A1779F1-500B-49A8-8087-C40F112F3714}" type="presParOf" srcId="{92A9499A-0D8F-40C1-ACE4-26E3D3B320D0}" destId="{DFCC2581-E382-47A6-A685-20CDB493F868}" srcOrd="1" destOrd="0" presId="urn:microsoft.com/office/officeart/2005/8/layout/vList2"/>
    <dgm:cxn modelId="{B0DB5EB1-1164-4DF5-BAAB-282208A2F3A6}" type="presParOf" srcId="{92A9499A-0D8F-40C1-ACE4-26E3D3B320D0}" destId="{A2B75C95-CB56-41D7-9F0E-063498800EB3}" srcOrd="2" destOrd="0" presId="urn:microsoft.com/office/officeart/2005/8/layout/vList2"/>
    <dgm:cxn modelId="{43115F1B-FF7C-46F0-99DA-E13CC15BCE4C}" type="presParOf" srcId="{92A9499A-0D8F-40C1-ACE4-26E3D3B320D0}" destId="{8F066778-A73B-49D5-85DD-CC2B6C9FDD85}" srcOrd="3" destOrd="0" presId="urn:microsoft.com/office/officeart/2005/8/layout/vList2"/>
    <dgm:cxn modelId="{C4B780A1-80AB-494D-B4A5-5E90670A5E53}" type="presParOf" srcId="{92A9499A-0D8F-40C1-ACE4-26E3D3B320D0}" destId="{BD0E7A64-2BBB-435D-935D-B19B7F018193}" srcOrd="4" destOrd="0" presId="urn:microsoft.com/office/officeart/2005/8/layout/vList2"/>
    <dgm:cxn modelId="{B65CF5E8-1951-4A7B-9BF7-650C01A9ADE7}" type="presParOf" srcId="{92A9499A-0D8F-40C1-ACE4-26E3D3B320D0}" destId="{E7DC47F4-7C50-4183-9DBF-892B71F967D8}" srcOrd="5" destOrd="0" presId="urn:microsoft.com/office/officeart/2005/8/layout/vList2"/>
    <dgm:cxn modelId="{FFC8D8D8-782B-4D21-BF24-3CD06F656EEF}" type="presParOf" srcId="{92A9499A-0D8F-40C1-ACE4-26E3D3B320D0}" destId="{A3530FB4-69E2-4F43-965E-F8B05F406F7C}" srcOrd="6" destOrd="0" presId="urn:microsoft.com/office/officeart/2005/8/layout/vList2"/>
    <dgm:cxn modelId="{0BB0F1D5-3311-4E6C-AFE7-EE2DAD775DC6}" type="presParOf" srcId="{92A9499A-0D8F-40C1-ACE4-26E3D3B320D0}" destId="{1EABDA54-5C8D-4A85-9A2D-44E10DA7988A}" srcOrd="7" destOrd="0" presId="urn:microsoft.com/office/officeart/2005/8/layout/vList2"/>
    <dgm:cxn modelId="{02F5DBEA-3C61-4B71-B202-DCE1508C098B}" type="presParOf" srcId="{92A9499A-0D8F-40C1-ACE4-26E3D3B320D0}" destId="{CCEDA1EE-7034-4FF5-A807-234C0D967BFD}" srcOrd="8" destOrd="0" presId="urn:microsoft.com/office/officeart/2005/8/layout/vList2"/>
    <dgm:cxn modelId="{344E13FE-B2BD-4C35-92A6-879748AB0418}" type="presParOf" srcId="{92A9499A-0D8F-40C1-ACE4-26E3D3B320D0}" destId="{5DF8CBBC-5F85-4A56-9DB2-0FBFA86F70DF}" srcOrd="9" destOrd="0" presId="urn:microsoft.com/office/officeart/2005/8/layout/vList2"/>
    <dgm:cxn modelId="{034057F8-02FA-4C8B-9B5C-8012C5BD10A0}" type="presParOf" srcId="{92A9499A-0D8F-40C1-ACE4-26E3D3B320D0}" destId="{9E73E8F8-6C7E-449B-9753-FFFE4301C9C1}" srcOrd="10" destOrd="0" presId="urn:microsoft.com/office/officeart/2005/8/layout/vList2"/>
    <dgm:cxn modelId="{84ECEC4E-6253-4DE7-9176-88F71D9E9621}" type="presParOf" srcId="{92A9499A-0D8F-40C1-ACE4-26E3D3B320D0}" destId="{F5370CDF-2A28-4A04-8021-3D1ED896B85C}" srcOrd="11" destOrd="0" presId="urn:microsoft.com/office/officeart/2005/8/layout/vList2"/>
    <dgm:cxn modelId="{484ED465-F14F-40BC-9597-B55FCF15CC79}" type="presParOf" srcId="{92A9499A-0D8F-40C1-ACE4-26E3D3B320D0}" destId="{96191B3C-760A-4BD0-8B25-BC20A04D6D75}" srcOrd="12" destOrd="0" presId="urn:microsoft.com/office/officeart/2005/8/layout/vList2"/>
    <dgm:cxn modelId="{A46AE670-C6BF-4547-A93F-2E8BFB73D53C}" type="presParOf" srcId="{92A9499A-0D8F-40C1-ACE4-26E3D3B320D0}" destId="{66DB145D-757F-4F7C-BEA1-BE5542B0FE6B}" srcOrd="13" destOrd="0" presId="urn:microsoft.com/office/officeart/2005/8/layout/vList2"/>
    <dgm:cxn modelId="{37B3F666-78B1-4D96-805A-400671C6D895}" type="presParOf" srcId="{92A9499A-0D8F-40C1-ACE4-26E3D3B320D0}" destId="{046BF77F-8A1A-45AC-B860-FCF9EED63406}" srcOrd="14" destOrd="0" presId="urn:microsoft.com/office/officeart/2005/8/layout/vList2"/>
    <dgm:cxn modelId="{5BCFFDD4-D7E0-4768-91DA-8CAE4D9DEF11}" type="presParOf" srcId="{92A9499A-0D8F-40C1-ACE4-26E3D3B320D0}" destId="{C78D7B45-764A-4DBA-B5AF-F0C024F7135E}" srcOrd="15" destOrd="0" presId="urn:microsoft.com/office/officeart/2005/8/layout/vList2"/>
    <dgm:cxn modelId="{D5D998A5-ACE3-4B59-96A8-0F2A29550DE5}" type="presParOf" srcId="{92A9499A-0D8F-40C1-ACE4-26E3D3B320D0}" destId="{BC1C0914-56CA-4797-B375-178F74389DC3}" srcOrd="16" destOrd="0" presId="urn:microsoft.com/office/officeart/2005/8/layout/vList2"/>
    <dgm:cxn modelId="{7DBE1632-1434-46F8-AECD-8DD330BAE00D}" type="presParOf" srcId="{92A9499A-0D8F-40C1-ACE4-26E3D3B320D0}" destId="{C401D257-7653-46BC-B471-C7227473DA59}" srcOrd="17" destOrd="0" presId="urn:microsoft.com/office/officeart/2005/8/layout/vList2"/>
    <dgm:cxn modelId="{8B6B1880-F1CB-473A-9E8C-23B0B5E3FD64}" type="presParOf" srcId="{92A9499A-0D8F-40C1-ACE4-26E3D3B320D0}" destId="{144EE084-9FB6-4036-8273-3C801C99BE7C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0A09B8C4-E191-495B-B586-B1BD382D8978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CDE0B7A8-F525-4A0C-8487-7A02AE6BDD26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театрализованные представления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D35FC91-A7B0-4432-A737-1E497BC21210}" type="parTrans" cxnId="{0BAFF631-2EAB-4D30-9A01-4C6A0E416F04}">
      <dgm:prSet/>
      <dgm:spPr/>
      <dgm:t>
        <a:bodyPr/>
        <a:lstStyle/>
        <a:p>
          <a:endParaRPr lang="ru-RU"/>
        </a:p>
      </dgm:t>
    </dgm:pt>
    <dgm:pt modelId="{14A3BC2A-A66B-4097-83C7-28DE6F3AEFB7}" type="sibTrans" cxnId="{0BAFF631-2EAB-4D30-9A01-4C6A0E416F04}">
      <dgm:prSet/>
      <dgm:spPr/>
      <dgm:t>
        <a:bodyPr/>
        <a:lstStyle/>
        <a:p>
          <a:endParaRPr lang="ru-RU"/>
        </a:p>
      </dgm:t>
    </dgm:pt>
    <dgm:pt modelId="{535CF0D7-DFC4-444A-A7B7-7675678E0E8C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познавательно-игровые программы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C329262-D442-4148-AB7E-DEB435728A47}" type="parTrans" cxnId="{1793A32D-CD2A-487B-836F-C4EF799544AC}">
      <dgm:prSet/>
      <dgm:spPr/>
      <dgm:t>
        <a:bodyPr/>
        <a:lstStyle/>
        <a:p>
          <a:endParaRPr lang="ru-RU"/>
        </a:p>
      </dgm:t>
    </dgm:pt>
    <dgm:pt modelId="{EB674B20-E0D0-4117-ACC3-C75FE2128531}" type="sibTrans" cxnId="{1793A32D-CD2A-487B-836F-C4EF799544AC}">
      <dgm:prSet/>
      <dgm:spPr/>
      <dgm:t>
        <a:bodyPr/>
        <a:lstStyle/>
        <a:p>
          <a:endParaRPr lang="ru-RU"/>
        </a:p>
      </dgm:t>
    </dgm:pt>
    <dgm:pt modelId="{97B7BAAE-AE1A-42C8-92E2-AA3B83C342CD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конкурсы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F999B43-9454-4542-B63A-0F412E9EEA63}" type="parTrans" cxnId="{AE385E63-8F3E-474C-9D7A-9216F25AF67D}">
      <dgm:prSet/>
      <dgm:spPr/>
      <dgm:t>
        <a:bodyPr/>
        <a:lstStyle/>
        <a:p>
          <a:endParaRPr lang="ru-RU"/>
        </a:p>
      </dgm:t>
    </dgm:pt>
    <dgm:pt modelId="{C1552DC2-05F6-40B5-B38F-4CBD9D5A7DB4}" type="sibTrans" cxnId="{AE385E63-8F3E-474C-9D7A-9216F25AF67D}">
      <dgm:prSet/>
      <dgm:spPr/>
      <dgm:t>
        <a:bodyPr/>
        <a:lstStyle/>
        <a:p>
          <a:endParaRPr lang="ru-RU"/>
        </a:p>
      </dgm:t>
    </dgm:pt>
    <dgm:pt modelId="{4630B362-E461-4ADD-B4CA-B56C4B789A4D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праздники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2955618-B038-4E46-90CB-1FA27DC5E6D1}" type="parTrans" cxnId="{1E204A70-FDAD-4680-947B-91A45F23DD10}">
      <dgm:prSet/>
      <dgm:spPr/>
      <dgm:t>
        <a:bodyPr/>
        <a:lstStyle/>
        <a:p>
          <a:endParaRPr lang="ru-RU"/>
        </a:p>
      </dgm:t>
    </dgm:pt>
    <dgm:pt modelId="{1F39A044-DED1-4D95-BABE-B58E8A7BA17D}" type="sibTrans" cxnId="{1E204A70-FDAD-4680-947B-91A45F23DD10}">
      <dgm:prSet/>
      <dgm:spPr/>
      <dgm:t>
        <a:bodyPr/>
        <a:lstStyle/>
        <a:p>
          <a:endParaRPr lang="ru-RU"/>
        </a:p>
      </dgm:t>
    </dgm:pt>
    <dgm:pt modelId="{8B70B87F-CCDA-4FED-B1E3-DAF5DDBE1691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смотры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4E63514-FA8A-41F9-94DD-FE802BF49B87}" type="parTrans" cxnId="{2D318C22-6F00-4303-9BB4-DF20D6877443}">
      <dgm:prSet/>
      <dgm:spPr/>
      <dgm:t>
        <a:bodyPr/>
        <a:lstStyle/>
        <a:p>
          <a:endParaRPr lang="ru-RU"/>
        </a:p>
      </dgm:t>
    </dgm:pt>
    <dgm:pt modelId="{092EB516-9629-4D8A-AD71-A892F5C84A83}" type="sibTrans" cxnId="{2D318C22-6F00-4303-9BB4-DF20D6877443}">
      <dgm:prSet/>
      <dgm:spPr/>
      <dgm:t>
        <a:bodyPr/>
        <a:lstStyle/>
        <a:p>
          <a:endParaRPr lang="ru-RU"/>
        </a:p>
      </dgm:t>
    </dgm:pt>
    <dgm:pt modelId="{3D46E55A-ABCC-4FC1-8FC7-55EB580CE13A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фестивали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58B9ED0-377B-47E1-925C-BB7E60C5CBDF}" type="parTrans" cxnId="{CFC0A469-9E45-41B5-A739-A4996F9181DC}">
      <dgm:prSet/>
      <dgm:spPr/>
      <dgm:t>
        <a:bodyPr/>
        <a:lstStyle/>
        <a:p>
          <a:endParaRPr lang="ru-RU"/>
        </a:p>
      </dgm:t>
    </dgm:pt>
    <dgm:pt modelId="{18E4BF44-E196-416E-A833-5EDA8C3A2E11}" type="sibTrans" cxnId="{CFC0A469-9E45-41B5-A739-A4996F9181DC}">
      <dgm:prSet/>
      <dgm:spPr/>
      <dgm:t>
        <a:bodyPr/>
        <a:lstStyle/>
        <a:p>
          <a:endParaRPr lang="ru-RU"/>
        </a:p>
      </dgm:t>
    </dgm:pt>
    <dgm:pt modelId="{DD080053-8D79-4105-8E15-A53B6DE79D44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презентации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7947E7F-2FAA-466A-8F5E-E167E694207E}" type="parTrans" cxnId="{5189EDE4-ECDE-4B4E-BB38-C22EFFB67FD0}">
      <dgm:prSet/>
      <dgm:spPr/>
      <dgm:t>
        <a:bodyPr/>
        <a:lstStyle/>
        <a:p>
          <a:endParaRPr lang="ru-RU"/>
        </a:p>
      </dgm:t>
    </dgm:pt>
    <dgm:pt modelId="{B9BA9DBD-6368-4A0F-B626-DDE9804B37AC}" type="sibTrans" cxnId="{5189EDE4-ECDE-4B4E-BB38-C22EFFB67FD0}">
      <dgm:prSet/>
      <dgm:spPr/>
      <dgm:t>
        <a:bodyPr/>
        <a:lstStyle/>
        <a:p>
          <a:endParaRPr lang="ru-RU"/>
        </a:p>
      </dgm:t>
    </dgm:pt>
    <dgm:pt modelId="{154DFA26-0227-41A0-AC4B-6A27AB7C37FB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концерты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F35E995-56BE-4A67-ABC0-E936C4931202}" type="parTrans" cxnId="{D0AA430B-BE81-4AB0-AF41-CB487DE194FE}">
      <dgm:prSet/>
      <dgm:spPr/>
      <dgm:t>
        <a:bodyPr/>
        <a:lstStyle/>
        <a:p>
          <a:endParaRPr lang="ru-RU"/>
        </a:p>
      </dgm:t>
    </dgm:pt>
    <dgm:pt modelId="{2FD804C2-DEB8-4974-9839-1CF368D579C7}" type="sibTrans" cxnId="{D0AA430B-BE81-4AB0-AF41-CB487DE194FE}">
      <dgm:prSet/>
      <dgm:spPr/>
      <dgm:t>
        <a:bodyPr/>
        <a:lstStyle/>
        <a:p>
          <a:endParaRPr lang="ru-RU"/>
        </a:p>
      </dgm:t>
    </dgm:pt>
    <dgm:pt modelId="{E99B127D-B529-4302-9F12-3F52589298D0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выставки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A8CE8DA-C5FD-4D35-8ED9-71C8683C2CA8}" type="parTrans" cxnId="{009F4F03-49C1-4D9B-9067-E5D82BD78E48}">
      <dgm:prSet/>
      <dgm:spPr/>
      <dgm:t>
        <a:bodyPr/>
        <a:lstStyle/>
        <a:p>
          <a:endParaRPr lang="ru-RU"/>
        </a:p>
      </dgm:t>
    </dgm:pt>
    <dgm:pt modelId="{3354C849-E74C-461A-83D5-8CDCDFE96718}" type="sibTrans" cxnId="{009F4F03-49C1-4D9B-9067-E5D82BD78E48}">
      <dgm:prSet/>
      <dgm:spPr/>
      <dgm:t>
        <a:bodyPr/>
        <a:lstStyle/>
        <a:p>
          <a:endParaRPr lang="ru-RU"/>
        </a:p>
      </dgm:t>
    </dgm:pt>
    <dgm:pt modelId="{2577E94D-4A5B-4EC6-A958-464016DDCB99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беседы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2FCD22A-42D1-4C3C-A35C-63ED8857DDA3}" type="parTrans" cxnId="{B2E33C02-E4CE-4692-BDFC-A23816FE80AA}">
      <dgm:prSet/>
      <dgm:spPr/>
      <dgm:t>
        <a:bodyPr/>
        <a:lstStyle/>
        <a:p>
          <a:endParaRPr lang="ru-RU"/>
        </a:p>
      </dgm:t>
    </dgm:pt>
    <dgm:pt modelId="{C4F89838-0137-460A-9BF6-1CDB1DC7F265}" type="sibTrans" cxnId="{B2E33C02-E4CE-4692-BDFC-A23816FE80AA}">
      <dgm:prSet/>
      <dgm:spPr/>
      <dgm:t>
        <a:bodyPr/>
        <a:lstStyle/>
        <a:p>
          <a:endParaRPr lang="ru-RU"/>
        </a:p>
      </dgm:t>
    </dgm:pt>
    <dgm:pt modelId="{5F2BC8C3-0191-4DAA-BCB8-862DBC8EA009}">
      <dgm:prSet custT="1"/>
      <dgm:spPr/>
      <dgm:t>
        <a:bodyPr/>
        <a:lstStyle/>
        <a:p>
          <a:pPr rtl="0"/>
          <a:r>
            <a:rPr lang="ru-RU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кружки и секции по интересам</a:t>
          </a:r>
          <a:endParaRPr lang="ru-RU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6FB9BF1-D8BB-4581-939C-04D3ABF57901}" type="parTrans" cxnId="{9C194503-D839-4163-A81D-383FCC3C7F5D}">
      <dgm:prSet/>
      <dgm:spPr/>
      <dgm:t>
        <a:bodyPr/>
        <a:lstStyle/>
        <a:p>
          <a:endParaRPr lang="ru-RU"/>
        </a:p>
      </dgm:t>
    </dgm:pt>
    <dgm:pt modelId="{F1FB5B9E-41EA-4B49-B748-0A28D24DCC6F}" type="sibTrans" cxnId="{9C194503-D839-4163-A81D-383FCC3C7F5D}">
      <dgm:prSet/>
      <dgm:spPr/>
      <dgm:t>
        <a:bodyPr/>
        <a:lstStyle/>
        <a:p>
          <a:endParaRPr lang="ru-RU"/>
        </a:p>
      </dgm:t>
    </dgm:pt>
    <dgm:pt modelId="{7B12CAB3-1F8D-4F77-BE0D-5E8F86F113ED}" type="pres">
      <dgm:prSet presAssocID="{0A09B8C4-E191-495B-B586-B1BD382D8978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C3EE0270-C7A5-4851-A0BE-86CA73558470}" type="pres">
      <dgm:prSet presAssocID="{CDE0B7A8-F525-4A0C-8487-7A02AE6BDD26}" presName="composite" presStyleCnt="0"/>
      <dgm:spPr/>
    </dgm:pt>
    <dgm:pt modelId="{49EDDC26-CD66-4B2E-BF71-727B55C13ACA}" type="pres">
      <dgm:prSet presAssocID="{CDE0B7A8-F525-4A0C-8487-7A02AE6BDD26}" presName="imgShp" presStyleLbl="fgImgPlace1" presStyleIdx="0" presStyleCnt="11" custLinFactX="-200000" custLinFactNeighborX="-232742" custLinFactNeighborY="1629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1098DC1C-A83B-438D-830C-9060BA481791}" type="pres">
      <dgm:prSet presAssocID="{CDE0B7A8-F525-4A0C-8487-7A02AE6BDD26}" presName="txShp" presStyleLbl="node1" presStyleIdx="0" presStyleCnt="11" custLinFactNeighborX="-22886" custLinFactNeighborY="1629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C94BEF7-4EFE-402E-A0F5-A45163A990BE}" type="pres">
      <dgm:prSet presAssocID="{14A3BC2A-A66B-4097-83C7-28DE6F3AEFB7}" presName="spacing" presStyleCnt="0"/>
      <dgm:spPr/>
    </dgm:pt>
    <dgm:pt modelId="{B88FDA52-D5F5-4E72-AB99-B914F52CF81B}" type="pres">
      <dgm:prSet presAssocID="{535CF0D7-DFC4-444A-A7B7-7675678E0E8C}" presName="composite" presStyleCnt="0"/>
      <dgm:spPr/>
    </dgm:pt>
    <dgm:pt modelId="{59477C86-E8B5-4C05-8CC6-CB33C143185D}" type="pres">
      <dgm:prSet presAssocID="{535CF0D7-DFC4-444A-A7B7-7675678E0E8C}" presName="imgShp" presStyleLbl="fgImgPlace1" presStyleIdx="1" presStyleCnt="11" custLinFactX="-151997" custLinFactNeighborX="-200000" custLinFactNeighborY="14529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467946F6-B6ED-4B39-AF83-5FC92BD33AC8}" type="pres">
      <dgm:prSet presAssocID="{535CF0D7-DFC4-444A-A7B7-7675678E0E8C}" presName="txShp" presStyleLbl="node1" presStyleIdx="1" presStyleCnt="11" custLinFactNeighborX="-18503" custLinFactNeighborY="1245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5EF9FAE-4992-45AA-90A7-F3362839900A}" type="pres">
      <dgm:prSet presAssocID="{EB674B20-E0D0-4117-ACC3-C75FE2128531}" presName="spacing" presStyleCnt="0"/>
      <dgm:spPr/>
    </dgm:pt>
    <dgm:pt modelId="{7382F11A-EEE8-4C55-AE1A-35A7E66E37EA}" type="pres">
      <dgm:prSet presAssocID="{97B7BAAE-AE1A-42C8-92E2-AA3B83C342CD}" presName="composite" presStyleCnt="0"/>
      <dgm:spPr/>
    </dgm:pt>
    <dgm:pt modelId="{EF09631A-4879-450B-A7CD-9C58135EFF4A}" type="pres">
      <dgm:prSet presAssocID="{97B7BAAE-AE1A-42C8-92E2-AA3B83C342CD}" presName="imgShp" presStyleLbl="fgImgPlace1" presStyleIdx="2" presStyleCnt="11" custLinFactX="-100000" custLinFactNeighborX="-171379" custLinFactNeighborY="452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8E96CCAA-260D-43E1-904B-2C713486E96E}" type="pres">
      <dgm:prSet presAssocID="{97B7BAAE-AE1A-42C8-92E2-AA3B83C342CD}" presName="txShp" presStyleLbl="node1" presStyleIdx="2" presStyleCnt="11" custLinFactNeighborX="-13958" custLinFactNeighborY="452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02D4A27-85D6-46E6-8798-E4A7F72E8EA5}" type="pres">
      <dgm:prSet presAssocID="{C1552DC2-05F6-40B5-B38F-4CBD9D5A7DB4}" presName="spacing" presStyleCnt="0"/>
      <dgm:spPr/>
    </dgm:pt>
    <dgm:pt modelId="{9D26F090-91AE-4E5E-82BA-7A0F4E325D52}" type="pres">
      <dgm:prSet presAssocID="{4630B362-E461-4ADD-B4CA-B56C4B789A4D}" presName="composite" presStyleCnt="0"/>
      <dgm:spPr/>
    </dgm:pt>
    <dgm:pt modelId="{162578E7-CE56-4673-B254-01AF3D5F2D59}" type="pres">
      <dgm:prSet presAssocID="{4630B362-E461-4ADD-B4CA-B56C4B789A4D}" presName="imgShp" presStyleLbl="fgImgPlace1" presStyleIdx="3" presStyleCnt="11" custLinFactX="-90736" custLinFactNeighborX="-100000" custLinFactNeighborY="-6387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2DCC5A11-791E-4325-8421-5A8C8FC4F84B}" type="pres">
      <dgm:prSet presAssocID="{4630B362-E461-4ADD-B4CA-B56C4B789A4D}" presName="txShp" presStyleLbl="node1" presStyleIdx="3" presStyleCnt="11" custLinFactNeighborX="-10388" custLinFactNeighborY="-638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F929287-659F-4CF3-8B64-ED3517C9818D}" type="pres">
      <dgm:prSet presAssocID="{1F39A044-DED1-4D95-BABE-B58E8A7BA17D}" presName="spacing" presStyleCnt="0"/>
      <dgm:spPr/>
    </dgm:pt>
    <dgm:pt modelId="{5E7D8036-804D-4557-9FFF-B5CD813DB20B}" type="pres">
      <dgm:prSet presAssocID="{8B70B87F-CCDA-4FED-B1E3-DAF5DDBE1691}" presName="composite" presStyleCnt="0"/>
      <dgm:spPr/>
    </dgm:pt>
    <dgm:pt modelId="{69C9C412-1395-4302-9030-F513474E845D}" type="pres">
      <dgm:prSet presAssocID="{8B70B87F-CCDA-4FED-B1E3-DAF5DDBE1691}" presName="imgShp" presStyleLbl="fgImgPlace1" presStyleIdx="4" presStyleCnt="11" custLinFactNeighborX="-99443" custLinFactNeighborY="-1760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BB8EF13D-029F-412D-977F-26722FF1F29F}" type="pres">
      <dgm:prSet presAssocID="{8B70B87F-CCDA-4FED-B1E3-DAF5DDBE1691}" presName="txShp" presStyleLbl="node1" presStyleIdx="4" presStyleCnt="11" custLinFactNeighborX="-5519" custLinFactNeighborY="-2181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3EEFEB2-08C9-4247-8A63-9BA28B2E31D1}" type="pres">
      <dgm:prSet presAssocID="{092EB516-9629-4D8A-AD71-A892F5C84A83}" presName="spacing" presStyleCnt="0"/>
      <dgm:spPr/>
    </dgm:pt>
    <dgm:pt modelId="{AD9BB470-5B7C-4FDA-AE57-1F7B7BD15286}" type="pres">
      <dgm:prSet presAssocID="{3D46E55A-ABCC-4FC1-8FC7-55EB580CE13A}" presName="composite" presStyleCnt="0"/>
      <dgm:spPr/>
    </dgm:pt>
    <dgm:pt modelId="{38B88A03-F325-4EDA-AE5B-3964D757B95A}" type="pres">
      <dgm:prSet presAssocID="{3D46E55A-ABCC-4FC1-8FC7-55EB580CE13A}" presName="imgShp" presStyleLbl="fgImgPlace1" presStyleIdx="5" presStyleCnt="11" custLinFactNeighborX="-4143" custLinFactNeighborY="-32437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F55AA9DC-A906-4161-8225-959FD9ACDC60}" type="pres">
      <dgm:prSet presAssocID="{3D46E55A-ABCC-4FC1-8FC7-55EB580CE13A}" presName="txShp" presStyleLbl="node1" presStyleIdx="5" presStyleCnt="11" custLinFactNeighborX="-655" custLinFactNeighborY="-34568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8349C87-4872-44B8-9703-41DFD14A15C6}" type="pres">
      <dgm:prSet presAssocID="{18E4BF44-E196-416E-A833-5EDA8C3A2E11}" presName="spacing" presStyleCnt="0"/>
      <dgm:spPr/>
    </dgm:pt>
    <dgm:pt modelId="{A50EC156-BB67-4FEE-9F33-13EEE6B0339E}" type="pres">
      <dgm:prSet presAssocID="{DD080053-8D79-4105-8E15-A53B6DE79D44}" presName="composite" presStyleCnt="0"/>
      <dgm:spPr/>
    </dgm:pt>
    <dgm:pt modelId="{89FBC2AB-6BF8-4DFD-97B8-0D25BE3EB642}" type="pres">
      <dgm:prSet presAssocID="{DD080053-8D79-4105-8E15-A53B6DE79D44}" presName="imgShp" presStyleLbl="fgImgPlace1" presStyleIdx="6" presStyleCnt="11" custLinFactNeighborX="85225" custLinFactNeighborY="-3890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22826ECC-983E-419F-BB1E-6D5504137E29}" type="pres">
      <dgm:prSet presAssocID="{DD080053-8D79-4105-8E15-A53B6DE79D44}" presName="txShp" presStyleLbl="node1" presStyleIdx="6" presStyleCnt="11" custLinFactNeighborX="4276" custLinFactNeighborY="-4524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211FF7C-258E-4583-9289-C58432C31EAD}" type="pres">
      <dgm:prSet presAssocID="{B9BA9DBD-6368-4A0F-B626-DDE9804B37AC}" presName="spacing" presStyleCnt="0"/>
      <dgm:spPr/>
    </dgm:pt>
    <dgm:pt modelId="{608BAF58-7E32-4ABA-9D4A-69D298F8E898}" type="pres">
      <dgm:prSet presAssocID="{154DFA26-0227-41A0-AC4B-6A27AB7C37FB}" presName="composite" presStyleCnt="0"/>
      <dgm:spPr/>
    </dgm:pt>
    <dgm:pt modelId="{4373FB54-4B41-47B4-9766-C5A22062A139}" type="pres">
      <dgm:prSet presAssocID="{154DFA26-0227-41A0-AC4B-6A27AB7C37FB}" presName="imgShp" presStyleLbl="fgImgPlace1" presStyleIdx="7" presStyleCnt="11" custLinFactX="80702" custLinFactNeighborX="100000" custLinFactNeighborY="-5792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715B019D-8E1C-4E55-B5A9-ECFF2E59932E}" type="pres">
      <dgm:prSet presAssocID="{154DFA26-0227-41A0-AC4B-6A27AB7C37FB}" presName="txShp" presStyleLbl="node1" presStyleIdx="7" presStyleCnt="11" custLinFactNeighborX="9090" custLinFactNeighborY="-5584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5967115-5075-45CF-B65B-03610230A329}" type="pres">
      <dgm:prSet presAssocID="{2FD804C2-DEB8-4974-9839-1CF368D579C7}" presName="spacing" presStyleCnt="0"/>
      <dgm:spPr/>
    </dgm:pt>
    <dgm:pt modelId="{6B8ECD40-2E4D-47A0-93A6-44B87EFEA29A}" type="pres">
      <dgm:prSet presAssocID="{E99B127D-B529-4302-9F12-3F52589298D0}" presName="composite" presStyleCnt="0"/>
      <dgm:spPr/>
    </dgm:pt>
    <dgm:pt modelId="{C1E47D1F-86F9-42AF-A52A-A74B936DDDF0}" type="pres">
      <dgm:prSet presAssocID="{E99B127D-B529-4302-9F12-3F52589298D0}" presName="imgShp" presStyleLbl="fgImgPlace1" presStyleIdx="8" presStyleCnt="11" custLinFactX="100000" custLinFactNeighborX="180619" custLinFactNeighborY="-6652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555FDCB6-6C81-489F-AC6D-292B43605795}" type="pres">
      <dgm:prSet presAssocID="{E99B127D-B529-4302-9F12-3F52589298D0}" presName="txShp" presStyleLbl="node1" presStyleIdx="8" presStyleCnt="11" custLinFactNeighborX="14283" custLinFactNeighborY="-6444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BF897FE-A011-41A3-BEFE-80B2C98AF026}" type="pres">
      <dgm:prSet presAssocID="{3354C849-E74C-461A-83D5-8CDCDFE96718}" presName="spacing" presStyleCnt="0"/>
      <dgm:spPr/>
    </dgm:pt>
    <dgm:pt modelId="{AEBDB12D-497F-4E99-9309-37D77192415B}" type="pres">
      <dgm:prSet presAssocID="{2577E94D-4A5B-4EC6-A958-464016DDCB99}" presName="composite" presStyleCnt="0"/>
      <dgm:spPr/>
    </dgm:pt>
    <dgm:pt modelId="{432F01E6-6289-4FDE-9A90-40B55512F6BC}" type="pres">
      <dgm:prSet presAssocID="{2577E94D-4A5B-4EC6-A958-464016DDCB99}" presName="imgShp" presStyleLbl="fgImgPlace1" presStyleIdx="9" presStyleCnt="11" custLinFactX="163648" custLinFactNeighborX="200000" custLinFactNeighborY="-7712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6E62C29E-1F9C-410A-AC01-E19075B842F3}" type="pres">
      <dgm:prSet presAssocID="{2577E94D-4A5B-4EC6-A958-464016DDCB99}" presName="txShp" presStyleLbl="node1" presStyleIdx="9" presStyleCnt="11" custLinFactNeighborX="18719" custLinFactNeighborY="-7717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8FBB57A-2BBC-41C3-942C-9FEC224DD476}" type="pres">
      <dgm:prSet presAssocID="{C4F89838-0137-460A-9BF6-1CDB1DC7F265}" presName="spacing" presStyleCnt="0"/>
      <dgm:spPr/>
    </dgm:pt>
    <dgm:pt modelId="{7E027045-BDF6-4811-99C6-A47D79D2B1DF}" type="pres">
      <dgm:prSet presAssocID="{5F2BC8C3-0191-4DAA-BCB8-862DBC8EA009}" presName="composite" presStyleCnt="0"/>
      <dgm:spPr/>
    </dgm:pt>
    <dgm:pt modelId="{172B81C7-CC0A-4C17-B13F-61E322C55603}" type="pres">
      <dgm:prSet presAssocID="{5F2BC8C3-0191-4DAA-BCB8-862DBC8EA009}" presName="imgShp" presStyleLbl="fgImgPlace1" presStyleIdx="10" presStyleCnt="11" custLinFactX="200000" custLinFactNeighborX="259227" custLinFactNeighborY="-8559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ACF19D07-B823-4B9F-8C78-A744B47F5BDF}" type="pres">
      <dgm:prSet presAssocID="{5F2BC8C3-0191-4DAA-BCB8-862DBC8EA009}" presName="txShp" presStyleLbl="node1" presStyleIdx="10" presStyleCnt="11" custLinFactNeighborX="23361" custLinFactNeighborY="-9188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2D318C22-6F00-4303-9BB4-DF20D6877443}" srcId="{0A09B8C4-E191-495B-B586-B1BD382D8978}" destId="{8B70B87F-CCDA-4FED-B1E3-DAF5DDBE1691}" srcOrd="4" destOrd="0" parTransId="{A4E63514-FA8A-41F9-94DD-FE802BF49B87}" sibTransId="{092EB516-9629-4D8A-AD71-A892F5C84A83}"/>
    <dgm:cxn modelId="{1B747C99-53E1-4817-B460-559A31ED7C59}" type="presOf" srcId="{535CF0D7-DFC4-444A-A7B7-7675678E0E8C}" destId="{467946F6-B6ED-4B39-AF83-5FC92BD33AC8}" srcOrd="0" destOrd="0" presId="urn:microsoft.com/office/officeart/2005/8/layout/vList3"/>
    <dgm:cxn modelId="{3C511B05-8BDD-42A2-A197-311C37F302C8}" type="presOf" srcId="{4630B362-E461-4ADD-B4CA-B56C4B789A4D}" destId="{2DCC5A11-791E-4325-8421-5A8C8FC4F84B}" srcOrd="0" destOrd="0" presId="urn:microsoft.com/office/officeart/2005/8/layout/vList3"/>
    <dgm:cxn modelId="{CD844BAC-B344-4F2B-8DA6-C29E17FCDA66}" type="presOf" srcId="{DD080053-8D79-4105-8E15-A53B6DE79D44}" destId="{22826ECC-983E-419F-BB1E-6D5504137E29}" srcOrd="0" destOrd="0" presId="urn:microsoft.com/office/officeart/2005/8/layout/vList3"/>
    <dgm:cxn modelId="{2E8AD60F-23A4-4C78-83EC-220C81C26BB6}" type="presOf" srcId="{0A09B8C4-E191-495B-B586-B1BD382D8978}" destId="{7B12CAB3-1F8D-4F77-BE0D-5E8F86F113ED}" srcOrd="0" destOrd="0" presId="urn:microsoft.com/office/officeart/2005/8/layout/vList3"/>
    <dgm:cxn modelId="{1E204A70-FDAD-4680-947B-91A45F23DD10}" srcId="{0A09B8C4-E191-495B-B586-B1BD382D8978}" destId="{4630B362-E461-4ADD-B4CA-B56C4B789A4D}" srcOrd="3" destOrd="0" parTransId="{E2955618-B038-4E46-90CB-1FA27DC5E6D1}" sibTransId="{1F39A044-DED1-4D95-BABE-B58E8A7BA17D}"/>
    <dgm:cxn modelId="{35CC7B3E-D4DA-4DDB-BEB0-A7171BBBA7CB}" type="presOf" srcId="{3D46E55A-ABCC-4FC1-8FC7-55EB580CE13A}" destId="{F55AA9DC-A906-4161-8225-959FD9ACDC60}" srcOrd="0" destOrd="0" presId="urn:microsoft.com/office/officeart/2005/8/layout/vList3"/>
    <dgm:cxn modelId="{B2E33C02-E4CE-4692-BDFC-A23816FE80AA}" srcId="{0A09B8C4-E191-495B-B586-B1BD382D8978}" destId="{2577E94D-4A5B-4EC6-A958-464016DDCB99}" srcOrd="9" destOrd="0" parTransId="{E2FCD22A-42D1-4C3C-A35C-63ED8857DDA3}" sibTransId="{C4F89838-0137-460A-9BF6-1CDB1DC7F265}"/>
    <dgm:cxn modelId="{D0AA430B-BE81-4AB0-AF41-CB487DE194FE}" srcId="{0A09B8C4-E191-495B-B586-B1BD382D8978}" destId="{154DFA26-0227-41A0-AC4B-6A27AB7C37FB}" srcOrd="7" destOrd="0" parTransId="{0F35E995-56BE-4A67-ABC0-E936C4931202}" sibTransId="{2FD804C2-DEB8-4974-9839-1CF368D579C7}"/>
    <dgm:cxn modelId="{9C194503-D839-4163-A81D-383FCC3C7F5D}" srcId="{0A09B8C4-E191-495B-B586-B1BD382D8978}" destId="{5F2BC8C3-0191-4DAA-BCB8-862DBC8EA009}" srcOrd="10" destOrd="0" parTransId="{B6FB9BF1-D8BB-4581-939C-04D3ABF57901}" sibTransId="{F1FB5B9E-41EA-4B49-B748-0A28D24DCC6F}"/>
    <dgm:cxn modelId="{1793A32D-CD2A-487B-836F-C4EF799544AC}" srcId="{0A09B8C4-E191-495B-B586-B1BD382D8978}" destId="{535CF0D7-DFC4-444A-A7B7-7675678E0E8C}" srcOrd="1" destOrd="0" parTransId="{BC329262-D442-4148-AB7E-DEB435728A47}" sibTransId="{EB674B20-E0D0-4117-ACC3-C75FE2128531}"/>
    <dgm:cxn modelId="{CFC0A469-9E45-41B5-A739-A4996F9181DC}" srcId="{0A09B8C4-E191-495B-B586-B1BD382D8978}" destId="{3D46E55A-ABCC-4FC1-8FC7-55EB580CE13A}" srcOrd="5" destOrd="0" parTransId="{958B9ED0-377B-47E1-925C-BB7E60C5CBDF}" sibTransId="{18E4BF44-E196-416E-A833-5EDA8C3A2E11}"/>
    <dgm:cxn modelId="{0BAFF631-2EAB-4D30-9A01-4C6A0E416F04}" srcId="{0A09B8C4-E191-495B-B586-B1BD382D8978}" destId="{CDE0B7A8-F525-4A0C-8487-7A02AE6BDD26}" srcOrd="0" destOrd="0" parTransId="{3D35FC91-A7B0-4432-A737-1E497BC21210}" sibTransId="{14A3BC2A-A66B-4097-83C7-28DE6F3AEFB7}"/>
    <dgm:cxn modelId="{5189EDE4-ECDE-4B4E-BB38-C22EFFB67FD0}" srcId="{0A09B8C4-E191-495B-B586-B1BD382D8978}" destId="{DD080053-8D79-4105-8E15-A53B6DE79D44}" srcOrd="6" destOrd="0" parTransId="{F7947E7F-2FAA-466A-8F5E-E167E694207E}" sibTransId="{B9BA9DBD-6368-4A0F-B626-DDE9804B37AC}"/>
    <dgm:cxn modelId="{935D0A14-860E-4694-89DE-227B27AC985D}" type="presOf" srcId="{154DFA26-0227-41A0-AC4B-6A27AB7C37FB}" destId="{715B019D-8E1C-4E55-B5A9-ECFF2E59932E}" srcOrd="0" destOrd="0" presId="urn:microsoft.com/office/officeart/2005/8/layout/vList3"/>
    <dgm:cxn modelId="{009F4F03-49C1-4D9B-9067-E5D82BD78E48}" srcId="{0A09B8C4-E191-495B-B586-B1BD382D8978}" destId="{E99B127D-B529-4302-9F12-3F52589298D0}" srcOrd="8" destOrd="0" parTransId="{EA8CE8DA-C5FD-4D35-8ED9-71C8683C2CA8}" sibTransId="{3354C849-E74C-461A-83D5-8CDCDFE96718}"/>
    <dgm:cxn modelId="{8C2D5F50-1522-4720-916C-A3C73FCAF45F}" type="presOf" srcId="{5F2BC8C3-0191-4DAA-BCB8-862DBC8EA009}" destId="{ACF19D07-B823-4B9F-8C78-A744B47F5BDF}" srcOrd="0" destOrd="0" presId="urn:microsoft.com/office/officeart/2005/8/layout/vList3"/>
    <dgm:cxn modelId="{70762FA5-2432-49AD-9FE7-8884E58AAA16}" type="presOf" srcId="{E99B127D-B529-4302-9F12-3F52589298D0}" destId="{555FDCB6-6C81-489F-AC6D-292B43605795}" srcOrd="0" destOrd="0" presId="urn:microsoft.com/office/officeart/2005/8/layout/vList3"/>
    <dgm:cxn modelId="{978F8F8B-6A41-41EF-AE3D-C8BC82A56792}" type="presOf" srcId="{8B70B87F-CCDA-4FED-B1E3-DAF5DDBE1691}" destId="{BB8EF13D-029F-412D-977F-26722FF1F29F}" srcOrd="0" destOrd="0" presId="urn:microsoft.com/office/officeart/2005/8/layout/vList3"/>
    <dgm:cxn modelId="{AE385E63-8F3E-474C-9D7A-9216F25AF67D}" srcId="{0A09B8C4-E191-495B-B586-B1BD382D8978}" destId="{97B7BAAE-AE1A-42C8-92E2-AA3B83C342CD}" srcOrd="2" destOrd="0" parTransId="{DF999B43-9454-4542-B63A-0F412E9EEA63}" sibTransId="{C1552DC2-05F6-40B5-B38F-4CBD9D5A7DB4}"/>
    <dgm:cxn modelId="{12C50C01-5FE4-4A68-BC4B-00CB8738B1A6}" type="presOf" srcId="{2577E94D-4A5B-4EC6-A958-464016DDCB99}" destId="{6E62C29E-1F9C-410A-AC01-E19075B842F3}" srcOrd="0" destOrd="0" presId="urn:microsoft.com/office/officeart/2005/8/layout/vList3"/>
    <dgm:cxn modelId="{17721B30-95A1-447E-844B-FDE176ED02BD}" type="presOf" srcId="{97B7BAAE-AE1A-42C8-92E2-AA3B83C342CD}" destId="{8E96CCAA-260D-43E1-904B-2C713486E96E}" srcOrd="0" destOrd="0" presId="urn:microsoft.com/office/officeart/2005/8/layout/vList3"/>
    <dgm:cxn modelId="{00C5FFC1-96A4-48D6-B904-9970803519A9}" type="presOf" srcId="{CDE0B7A8-F525-4A0C-8487-7A02AE6BDD26}" destId="{1098DC1C-A83B-438D-830C-9060BA481791}" srcOrd="0" destOrd="0" presId="urn:microsoft.com/office/officeart/2005/8/layout/vList3"/>
    <dgm:cxn modelId="{CFDB0D04-6811-4D34-8CBB-134ABD64D161}" type="presParOf" srcId="{7B12CAB3-1F8D-4F77-BE0D-5E8F86F113ED}" destId="{C3EE0270-C7A5-4851-A0BE-86CA73558470}" srcOrd="0" destOrd="0" presId="urn:microsoft.com/office/officeart/2005/8/layout/vList3"/>
    <dgm:cxn modelId="{3D111291-BAAF-49B7-B79F-0AA90C5CB979}" type="presParOf" srcId="{C3EE0270-C7A5-4851-A0BE-86CA73558470}" destId="{49EDDC26-CD66-4B2E-BF71-727B55C13ACA}" srcOrd="0" destOrd="0" presId="urn:microsoft.com/office/officeart/2005/8/layout/vList3"/>
    <dgm:cxn modelId="{42A5181B-48BB-4C1B-BEB3-B89F3B073430}" type="presParOf" srcId="{C3EE0270-C7A5-4851-A0BE-86CA73558470}" destId="{1098DC1C-A83B-438D-830C-9060BA481791}" srcOrd="1" destOrd="0" presId="urn:microsoft.com/office/officeart/2005/8/layout/vList3"/>
    <dgm:cxn modelId="{42FCCE31-AC85-46BE-9694-A41240C66DE4}" type="presParOf" srcId="{7B12CAB3-1F8D-4F77-BE0D-5E8F86F113ED}" destId="{EC94BEF7-4EFE-402E-A0F5-A45163A990BE}" srcOrd="1" destOrd="0" presId="urn:microsoft.com/office/officeart/2005/8/layout/vList3"/>
    <dgm:cxn modelId="{2036A705-3869-461D-A37A-09032921D350}" type="presParOf" srcId="{7B12CAB3-1F8D-4F77-BE0D-5E8F86F113ED}" destId="{B88FDA52-D5F5-4E72-AB99-B914F52CF81B}" srcOrd="2" destOrd="0" presId="urn:microsoft.com/office/officeart/2005/8/layout/vList3"/>
    <dgm:cxn modelId="{AC65F70E-904B-4AB9-B469-B8E06AAA0B41}" type="presParOf" srcId="{B88FDA52-D5F5-4E72-AB99-B914F52CF81B}" destId="{59477C86-E8B5-4C05-8CC6-CB33C143185D}" srcOrd="0" destOrd="0" presId="urn:microsoft.com/office/officeart/2005/8/layout/vList3"/>
    <dgm:cxn modelId="{D9D0F369-D1D8-4E0C-A870-CBE04C6BDF7E}" type="presParOf" srcId="{B88FDA52-D5F5-4E72-AB99-B914F52CF81B}" destId="{467946F6-B6ED-4B39-AF83-5FC92BD33AC8}" srcOrd="1" destOrd="0" presId="urn:microsoft.com/office/officeart/2005/8/layout/vList3"/>
    <dgm:cxn modelId="{4337A60F-A866-4BCC-97DA-BEFC9EDD2115}" type="presParOf" srcId="{7B12CAB3-1F8D-4F77-BE0D-5E8F86F113ED}" destId="{35EF9FAE-4992-45AA-90A7-F3362839900A}" srcOrd="3" destOrd="0" presId="urn:microsoft.com/office/officeart/2005/8/layout/vList3"/>
    <dgm:cxn modelId="{38D56503-96EB-42F4-B6B0-038686FED0BA}" type="presParOf" srcId="{7B12CAB3-1F8D-4F77-BE0D-5E8F86F113ED}" destId="{7382F11A-EEE8-4C55-AE1A-35A7E66E37EA}" srcOrd="4" destOrd="0" presId="urn:microsoft.com/office/officeart/2005/8/layout/vList3"/>
    <dgm:cxn modelId="{2A4FFA32-7B94-4913-AB4C-AC995874B385}" type="presParOf" srcId="{7382F11A-EEE8-4C55-AE1A-35A7E66E37EA}" destId="{EF09631A-4879-450B-A7CD-9C58135EFF4A}" srcOrd="0" destOrd="0" presId="urn:microsoft.com/office/officeart/2005/8/layout/vList3"/>
    <dgm:cxn modelId="{ED787002-799C-4EE2-8828-1D011FEB40C5}" type="presParOf" srcId="{7382F11A-EEE8-4C55-AE1A-35A7E66E37EA}" destId="{8E96CCAA-260D-43E1-904B-2C713486E96E}" srcOrd="1" destOrd="0" presId="urn:microsoft.com/office/officeart/2005/8/layout/vList3"/>
    <dgm:cxn modelId="{4308B51B-8A8C-4632-A9D5-1712A8D34752}" type="presParOf" srcId="{7B12CAB3-1F8D-4F77-BE0D-5E8F86F113ED}" destId="{C02D4A27-85D6-46E6-8798-E4A7F72E8EA5}" srcOrd="5" destOrd="0" presId="urn:microsoft.com/office/officeart/2005/8/layout/vList3"/>
    <dgm:cxn modelId="{996AAACE-F7F4-42DC-A0E8-0ECBE5B9F9B5}" type="presParOf" srcId="{7B12CAB3-1F8D-4F77-BE0D-5E8F86F113ED}" destId="{9D26F090-91AE-4E5E-82BA-7A0F4E325D52}" srcOrd="6" destOrd="0" presId="urn:microsoft.com/office/officeart/2005/8/layout/vList3"/>
    <dgm:cxn modelId="{D3961BD5-663B-44B5-A960-B3CB30D25F83}" type="presParOf" srcId="{9D26F090-91AE-4E5E-82BA-7A0F4E325D52}" destId="{162578E7-CE56-4673-B254-01AF3D5F2D59}" srcOrd="0" destOrd="0" presId="urn:microsoft.com/office/officeart/2005/8/layout/vList3"/>
    <dgm:cxn modelId="{55472852-ADBE-4D47-8382-2407EC435637}" type="presParOf" srcId="{9D26F090-91AE-4E5E-82BA-7A0F4E325D52}" destId="{2DCC5A11-791E-4325-8421-5A8C8FC4F84B}" srcOrd="1" destOrd="0" presId="urn:microsoft.com/office/officeart/2005/8/layout/vList3"/>
    <dgm:cxn modelId="{340BBBEE-4738-42A2-B7BF-B21F6E6CCB8B}" type="presParOf" srcId="{7B12CAB3-1F8D-4F77-BE0D-5E8F86F113ED}" destId="{0F929287-659F-4CF3-8B64-ED3517C9818D}" srcOrd="7" destOrd="0" presId="urn:microsoft.com/office/officeart/2005/8/layout/vList3"/>
    <dgm:cxn modelId="{4F3AE00F-D323-4292-8CB6-E5896F069AF9}" type="presParOf" srcId="{7B12CAB3-1F8D-4F77-BE0D-5E8F86F113ED}" destId="{5E7D8036-804D-4557-9FFF-B5CD813DB20B}" srcOrd="8" destOrd="0" presId="urn:microsoft.com/office/officeart/2005/8/layout/vList3"/>
    <dgm:cxn modelId="{30F7FEA8-512E-43DF-A2EC-BC44DEB809CC}" type="presParOf" srcId="{5E7D8036-804D-4557-9FFF-B5CD813DB20B}" destId="{69C9C412-1395-4302-9030-F513474E845D}" srcOrd="0" destOrd="0" presId="urn:microsoft.com/office/officeart/2005/8/layout/vList3"/>
    <dgm:cxn modelId="{831D1D9D-FAAB-42EF-84AA-F33509F551B6}" type="presParOf" srcId="{5E7D8036-804D-4557-9FFF-B5CD813DB20B}" destId="{BB8EF13D-029F-412D-977F-26722FF1F29F}" srcOrd="1" destOrd="0" presId="urn:microsoft.com/office/officeart/2005/8/layout/vList3"/>
    <dgm:cxn modelId="{292BFB08-76C0-4A7B-8A1D-36D30048741B}" type="presParOf" srcId="{7B12CAB3-1F8D-4F77-BE0D-5E8F86F113ED}" destId="{F3EEFEB2-08C9-4247-8A63-9BA28B2E31D1}" srcOrd="9" destOrd="0" presId="urn:microsoft.com/office/officeart/2005/8/layout/vList3"/>
    <dgm:cxn modelId="{332B12E7-F7A2-4560-9EE9-0E5075E56CBF}" type="presParOf" srcId="{7B12CAB3-1F8D-4F77-BE0D-5E8F86F113ED}" destId="{AD9BB470-5B7C-4FDA-AE57-1F7B7BD15286}" srcOrd="10" destOrd="0" presId="urn:microsoft.com/office/officeart/2005/8/layout/vList3"/>
    <dgm:cxn modelId="{192507DC-FA66-4A40-BD2F-5C9C481D200D}" type="presParOf" srcId="{AD9BB470-5B7C-4FDA-AE57-1F7B7BD15286}" destId="{38B88A03-F325-4EDA-AE5B-3964D757B95A}" srcOrd="0" destOrd="0" presId="urn:microsoft.com/office/officeart/2005/8/layout/vList3"/>
    <dgm:cxn modelId="{97B045A4-7A65-46EC-A014-107649F28094}" type="presParOf" srcId="{AD9BB470-5B7C-4FDA-AE57-1F7B7BD15286}" destId="{F55AA9DC-A906-4161-8225-959FD9ACDC60}" srcOrd="1" destOrd="0" presId="urn:microsoft.com/office/officeart/2005/8/layout/vList3"/>
    <dgm:cxn modelId="{EA2BCBB6-2D9A-4109-A70A-70A2D3CAD5F5}" type="presParOf" srcId="{7B12CAB3-1F8D-4F77-BE0D-5E8F86F113ED}" destId="{B8349C87-4872-44B8-9703-41DFD14A15C6}" srcOrd="11" destOrd="0" presId="urn:microsoft.com/office/officeart/2005/8/layout/vList3"/>
    <dgm:cxn modelId="{B40502F3-1729-4867-98ED-0114FAEFF6DD}" type="presParOf" srcId="{7B12CAB3-1F8D-4F77-BE0D-5E8F86F113ED}" destId="{A50EC156-BB67-4FEE-9F33-13EEE6B0339E}" srcOrd="12" destOrd="0" presId="urn:microsoft.com/office/officeart/2005/8/layout/vList3"/>
    <dgm:cxn modelId="{30381ED2-5F0B-4005-A323-BE281CC83971}" type="presParOf" srcId="{A50EC156-BB67-4FEE-9F33-13EEE6B0339E}" destId="{89FBC2AB-6BF8-4DFD-97B8-0D25BE3EB642}" srcOrd="0" destOrd="0" presId="urn:microsoft.com/office/officeart/2005/8/layout/vList3"/>
    <dgm:cxn modelId="{ADB0470D-CA9A-4C5B-B774-0576918F3262}" type="presParOf" srcId="{A50EC156-BB67-4FEE-9F33-13EEE6B0339E}" destId="{22826ECC-983E-419F-BB1E-6D5504137E29}" srcOrd="1" destOrd="0" presId="urn:microsoft.com/office/officeart/2005/8/layout/vList3"/>
    <dgm:cxn modelId="{29FCD851-6D7C-403E-94AE-B50CDDCBEEF0}" type="presParOf" srcId="{7B12CAB3-1F8D-4F77-BE0D-5E8F86F113ED}" destId="{F211FF7C-258E-4583-9289-C58432C31EAD}" srcOrd="13" destOrd="0" presId="urn:microsoft.com/office/officeart/2005/8/layout/vList3"/>
    <dgm:cxn modelId="{A074E4AB-3D9A-4179-9CB7-46A0A56E80FC}" type="presParOf" srcId="{7B12CAB3-1F8D-4F77-BE0D-5E8F86F113ED}" destId="{608BAF58-7E32-4ABA-9D4A-69D298F8E898}" srcOrd="14" destOrd="0" presId="urn:microsoft.com/office/officeart/2005/8/layout/vList3"/>
    <dgm:cxn modelId="{4CD25B51-CCF5-41DB-B69B-B630C8C064AF}" type="presParOf" srcId="{608BAF58-7E32-4ABA-9D4A-69D298F8E898}" destId="{4373FB54-4B41-47B4-9766-C5A22062A139}" srcOrd="0" destOrd="0" presId="urn:microsoft.com/office/officeart/2005/8/layout/vList3"/>
    <dgm:cxn modelId="{4C8100A3-A8DB-4C45-B9B4-C6BC2D875608}" type="presParOf" srcId="{608BAF58-7E32-4ABA-9D4A-69D298F8E898}" destId="{715B019D-8E1C-4E55-B5A9-ECFF2E59932E}" srcOrd="1" destOrd="0" presId="urn:microsoft.com/office/officeart/2005/8/layout/vList3"/>
    <dgm:cxn modelId="{6E3A08ED-113E-462B-AE6B-6CD60DAE3713}" type="presParOf" srcId="{7B12CAB3-1F8D-4F77-BE0D-5E8F86F113ED}" destId="{D5967115-5075-45CF-B65B-03610230A329}" srcOrd="15" destOrd="0" presId="urn:microsoft.com/office/officeart/2005/8/layout/vList3"/>
    <dgm:cxn modelId="{0D5CEAD3-8B9F-45F8-A5DA-CC8E46471C3F}" type="presParOf" srcId="{7B12CAB3-1F8D-4F77-BE0D-5E8F86F113ED}" destId="{6B8ECD40-2E4D-47A0-93A6-44B87EFEA29A}" srcOrd="16" destOrd="0" presId="urn:microsoft.com/office/officeart/2005/8/layout/vList3"/>
    <dgm:cxn modelId="{EBFC8750-1D1D-45FC-88F0-154F4926422C}" type="presParOf" srcId="{6B8ECD40-2E4D-47A0-93A6-44B87EFEA29A}" destId="{C1E47D1F-86F9-42AF-A52A-A74B936DDDF0}" srcOrd="0" destOrd="0" presId="urn:microsoft.com/office/officeart/2005/8/layout/vList3"/>
    <dgm:cxn modelId="{ED8EC6EE-C322-495D-B15C-04B4C0C0C00F}" type="presParOf" srcId="{6B8ECD40-2E4D-47A0-93A6-44B87EFEA29A}" destId="{555FDCB6-6C81-489F-AC6D-292B43605795}" srcOrd="1" destOrd="0" presId="urn:microsoft.com/office/officeart/2005/8/layout/vList3"/>
    <dgm:cxn modelId="{4867DACE-DB04-4954-A680-167106223C69}" type="presParOf" srcId="{7B12CAB3-1F8D-4F77-BE0D-5E8F86F113ED}" destId="{CBF897FE-A011-41A3-BEFE-80B2C98AF026}" srcOrd="17" destOrd="0" presId="urn:microsoft.com/office/officeart/2005/8/layout/vList3"/>
    <dgm:cxn modelId="{4ECBE90A-9860-4ED4-A7DB-05921EC70DF2}" type="presParOf" srcId="{7B12CAB3-1F8D-4F77-BE0D-5E8F86F113ED}" destId="{AEBDB12D-497F-4E99-9309-37D77192415B}" srcOrd="18" destOrd="0" presId="urn:microsoft.com/office/officeart/2005/8/layout/vList3"/>
    <dgm:cxn modelId="{E241AB5E-2A04-4FBD-BE2C-89BB96210C57}" type="presParOf" srcId="{AEBDB12D-497F-4E99-9309-37D77192415B}" destId="{432F01E6-6289-4FDE-9A90-40B55512F6BC}" srcOrd="0" destOrd="0" presId="urn:microsoft.com/office/officeart/2005/8/layout/vList3"/>
    <dgm:cxn modelId="{C06939BB-CB5C-4B92-908B-04A697CA07EC}" type="presParOf" srcId="{AEBDB12D-497F-4E99-9309-37D77192415B}" destId="{6E62C29E-1F9C-410A-AC01-E19075B842F3}" srcOrd="1" destOrd="0" presId="urn:microsoft.com/office/officeart/2005/8/layout/vList3"/>
    <dgm:cxn modelId="{A15F0D27-4115-4924-9308-3C63744A350D}" type="presParOf" srcId="{7B12CAB3-1F8D-4F77-BE0D-5E8F86F113ED}" destId="{98FBB57A-2BBC-41C3-942C-9FEC224DD476}" srcOrd="19" destOrd="0" presId="urn:microsoft.com/office/officeart/2005/8/layout/vList3"/>
    <dgm:cxn modelId="{BA41DF27-B86C-4756-853E-DC5950C93FA9}" type="presParOf" srcId="{7B12CAB3-1F8D-4F77-BE0D-5E8F86F113ED}" destId="{7E027045-BDF6-4811-99C6-A47D79D2B1DF}" srcOrd="20" destOrd="0" presId="urn:microsoft.com/office/officeart/2005/8/layout/vList3"/>
    <dgm:cxn modelId="{13DE16CE-4774-4CA1-89CF-FEC978FBDFAC}" type="presParOf" srcId="{7E027045-BDF6-4811-99C6-A47D79D2B1DF}" destId="{172B81C7-CC0A-4C17-B13F-61E322C55603}" srcOrd="0" destOrd="0" presId="urn:microsoft.com/office/officeart/2005/8/layout/vList3"/>
    <dgm:cxn modelId="{28F9B7C0-3C16-41B9-ADE3-E50842B60DF3}" type="presParOf" srcId="{7E027045-BDF6-4811-99C6-A47D79D2B1DF}" destId="{ACF19D07-B823-4B9F-8C78-A744B47F5BD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38351279-989F-4FC6-80F8-1BCA29D0EDD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6EBACDDD-A5D3-4F32-AB8A-A890E3190F0F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bg1"/>
              </a:solidFill>
            </a:rPr>
            <a:t>«Доступная среда для инвалидов и маломобильных групп населения» - 174,0 тыс. руб. (обеспечение доступности для лиц с ОВЗ).</a:t>
          </a:r>
          <a:endParaRPr lang="ru-RU" sz="1600" b="1" dirty="0">
            <a:solidFill>
              <a:schemeClr val="bg1"/>
            </a:solidFill>
          </a:endParaRPr>
        </a:p>
      </dgm:t>
    </dgm:pt>
    <dgm:pt modelId="{196FBE79-0366-442C-B6FA-DF7E8F447212}" type="parTrans" cxnId="{C3BB0B42-7187-4ED3-903C-BDC79B09D06C}">
      <dgm:prSet/>
      <dgm:spPr/>
      <dgm:t>
        <a:bodyPr/>
        <a:lstStyle/>
        <a:p>
          <a:endParaRPr lang="ru-RU" sz="1600" b="1">
            <a:solidFill>
              <a:schemeClr val="bg1"/>
            </a:solidFill>
          </a:endParaRPr>
        </a:p>
      </dgm:t>
    </dgm:pt>
    <dgm:pt modelId="{486F0DE1-0720-463B-9F81-4B2843059202}" type="sibTrans" cxnId="{C3BB0B42-7187-4ED3-903C-BDC79B09D06C}">
      <dgm:prSet/>
      <dgm:spPr/>
      <dgm:t>
        <a:bodyPr/>
        <a:lstStyle/>
        <a:p>
          <a:endParaRPr lang="ru-RU" sz="1600" b="1">
            <a:solidFill>
              <a:schemeClr val="bg1"/>
            </a:solidFill>
          </a:endParaRPr>
        </a:p>
      </dgm:t>
    </dgm:pt>
    <dgm:pt modelId="{466174E8-FE3E-4765-91BD-9E67A88B6107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bg1"/>
              </a:solidFill>
            </a:rPr>
            <a:t>«Развитие культуры УКМО» - 2,0 млн. руб. (проведение мероприятий, укрепление материально-технической базы учреждений культуры).</a:t>
          </a:r>
          <a:endParaRPr lang="ru-RU" sz="1600" b="1" dirty="0">
            <a:solidFill>
              <a:schemeClr val="bg1"/>
            </a:solidFill>
          </a:endParaRPr>
        </a:p>
      </dgm:t>
    </dgm:pt>
    <dgm:pt modelId="{6860FA92-24E2-46A7-AA59-09AF8CD12695}" type="parTrans" cxnId="{941AFB32-046F-426F-BBCB-A5F6765C60AD}">
      <dgm:prSet/>
      <dgm:spPr/>
      <dgm:t>
        <a:bodyPr/>
        <a:lstStyle/>
        <a:p>
          <a:endParaRPr lang="ru-RU" sz="1600" b="1">
            <a:solidFill>
              <a:schemeClr val="bg1"/>
            </a:solidFill>
          </a:endParaRPr>
        </a:p>
      </dgm:t>
    </dgm:pt>
    <dgm:pt modelId="{9405461F-76E4-4A5D-BAC7-8136D7D85AF8}" type="sibTrans" cxnId="{941AFB32-046F-426F-BBCB-A5F6765C60AD}">
      <dgm:prSet/>
      <dgm:spPr/>
      <dgm:t>
        <a:bodyPr/>
        <a:lstStyle/>
        <a:p>
          <a:endParaRPr lang="ru-RU" sz="1600" b="1">
            <a:solidFill>
              <a:schemeClr val="bg1"/>
            </a:solidFill>
          </a:endParaRPr>
        </a:p>
      </dgm:t>
    </dgm:pt>
    <dgm:pt modelId="{AA4C035A-CE66-40E2-929F-17F9656DBAE7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bg1"/>
              </a:solidFill>
            </a:rPr>
            <a:t>«Молодежная политика Усть-Кутского района» - 1,8 млн. руб. (развитие молодежи, патриотическое воспитание, профилактика социально негативных проявлений (наркомания, алкоголизм)).</a:t>
          </a:r>
          <a:endParaRPr lang="ru-RU" sz="1600" b="1" dirty="0">
            <a:solidFill>
              <a:schemeClr val="bg1"/>
            </a:solidFill>
          </a:endParaRPr>
        </a:p>
      </dgm:t>
    </dgm:pt>
    <dgm:pt modelId="{8F25EE7E-60BC-4FCC-B09A-69625F771753}" type="parTrans" cxnId="{C0B76C62-FEEC-436B-9AA2-1775BDC676B7}">
      <dgm:prSet/>
      <dgm:spPr/>
      <dgm:t>
        <a:bodyPr/>
        <a:lstStyle/>
        <a:p>
          <a:endParaRPr lang="ru-RU" sz="1600" b="1">
            <a:solidFill>
              <a:schemeClr val="bg1"/>
            </a:solidFill>
          </a:endParaRPr>
        </a:p>
      </dgm:t>
    </dgm:pt>
    <dgm:pt modelId="{617AD911-9806-48CB-92FE-F0365B1E72C6}" type="sibTrans" cxnId="{C0B76C62-FEEC-436B-9AA2-1775BDC676B7}">
      <dgm:prSet/>
      <dgm:spPr/>
      <dgm:t>
        <a:bodyPr/>
        <a:lstStyle/>
        <a:p>
          <a:endParaRPr lang="ru-RU" sz="1600" b="1">
            <a:solidFill>
              <a:schemeClr val="bg1"/>
            </a:solidFill>
          </a:endParaRPr>
        </a:p>
      </dgm:t>
    </dgm:pt>
    <dgm:pt modelId="{C5ED6596-C037-4C97-AB1C-31B152CD0EB5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bg1"/>
              </a:solidFill>
            </a:rPr>
            <a:t>«Энергосбережение и повышение энергетической эффективности УКМО» – 1,2 млн. руб. (энергосберегающие мероприятия).</a:t>
          </a:r>
          <a:endParaRPr lang="ru-RU" sz="1600" b="1" dirty="0">
            <a:solidFill>
              <a:schemeClr val="bg1"/>
            </a:solidFill>
          </a:endParaRPr>
        </a:p>
      </dgm:t>
    </dgm:pt>
    <dgm:pt modelId="{5F4A66B5-7949-492D-833A-FE3D12B5E280}" type="parTrans" cxnId="{3D16A7D7-40A2-465D-85CF-46EE56894E42}">
      <dgm:prSet/>
      <dgm:spPr/>
      <dgm:t>
        <a:bodyPr/>
        <a:lstStyle/>
        <a:p>
          <a:endParaRPr lang="ru-RU" sz="1600" b="1">
            <a:solidFill>
              <a:schemeClr val="bg1"/>
            </a:solidFill>
          </a:endParaRPr>
        </a:p>
      </dgm:t>
    </dgm:pt>
    <dgm:pt modelId="{733517F9-DD6E-43C0-8AA8-B8284825EABB}" type="sibTrans" cxnId="{3D16A7D7-40A2-465D-85CF-46EE56894E42}">
      <dgm:prSet/>
      <dgm:spPr/>
      <dgm:t>
        <a:bodyPr/>
        <a:lstStyle/>
        <a:p>
          <a:endParaRPr lang="ru-RU" sz="1600" b="1">
            <a:solidFill>
              <a:schemeClr val="bg1"/>
            </a:solidFill>
          </a:endParaRPr>
        </a:p>
      </dgm:t>
    </dgm:pt>
    <dgm:pt modelId="{E357A5D1-787E-4743-8B38-492A28441074}">
      <dgm:prSet custT="1"/>
      <dgm:spPr/>
      <dgm:t>
        <a:bodyPr/>
        <a:lstStyle/>
        <a:p>
          <a:pPr rtl="0"/>
          <a:r>
            <a:rPr lang="ru-RU" sz="1600" b="1" dirty="0" smtClean="0">
              <a:solidFill>
                <a:schemeClr val="bg1"/>
              </a:solidFill>
            </a:rPr>
            <a:t>«Профилактика экстремизма и терроризма на территории УКМО» – 50 тыс. руб. (установка видеонаблюдения).</a:t>
          </a:r>
          <a:endParaRPr lang="ru-RU" sz="1600" b="1" dirty="0">
            <a:solidFill>
              <a:schemeClr val="bg1"/>
            </a:solidFill>
          </a:endParaRPr>
        </a:p>
      </dgm:t>
    </dgm:pt>
    <dgm:pt modelId="{0EF05804-37D2-437A-9C9E-C506854861E9}" type="parTrans" cxnId="{20619594-DE92-4532-85F0-B0D57C5F35D1}">
      <dgm:prSet/>
      <dgm:spPr/>
    </dgm:pt>
    <dgm:pt modelId="{0B923AC6-9456-4BA0-A14D-5226FC2F2E7F}" type="sibTrans" cxnId="{20619594-DE92-4532-85F0-B0D57C5F35D1}">
      <dgm:prSet/>
      <dgm:spPr/>
    </dgm:pt>
    <dgm:pt modelId="{BFD15AE4-CE23-4306-BE78-7C6D11B599B2}" type="pres">
      <dgm:prSet presAssocID="{38351279-989F-4FC6-80F8-1BCA29D0EDD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35F9FBF4-223D-4D3F-AE87-F8F9AB00011F}" type="pres">
      <dgm:prSet presAssocID="{C5ED6596-C037-4C97-AB1C-31B152CD0EB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66D145F-10BA-46FF-BDA6-EB332860AA6B}" type="pres">
      <dgm:prSet presAssocID="{733517F9-DD6E-43C0-8AA8-B8284825EABB}" presName="spacer" presStyleCnt="0"/>
      <dgm:spPr/>
    </dgm:pt>
    <dgm:pt modelId="{E2AEF38C-739D-4B97-A7C0-AC257B53B1B8}" type="pres">
      <dgm:prSet presAssocID="{6EBACDDD-A5D3-4F32-AB8A-A890E3190F0F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7496C4E-D7C0-4C33-A2F7-D80E1736EAF2}" type="pres">
      <dgm:prSet presAssocID="{486F0DE1-0720-463B-9F81-4B2843059202}" presName="spacer" presStyleCnt="0"/>
      <dgm:spPr/>
    </dgm:pt>
    <dgm:pt modelId="{14F4149A-41D0-4249-AD5D-D83B09827D84}" type="pres">
      <dgm:prSet presAssocID="{E357A5D1-787E-4743-8B38-492A28441074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A2DFE0D-EA6A-4A5C-A96A-49E04724422B}" type="pres">
      <dgm:prSet presAssocID="{0B923AC6-9456-4BA0-A14D-5226FC2F2E7F}" presName="spacer" presStyleCnt="0"/>
      <dgm:spPr/>
    </dgm:pt>
    <dgm:pt modelId="{97114B22-3308-4C09-8E7D-6B994C0FA359}" type="pres">
      <dgm:prSet presAssocID="{466174E8-FE3E-4765-91BD-9E67A88B6107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27EF754-C5D5-48F4-9A7F-47F1B9EC7587}" type="pres">
      <dgm:prSet presAssocID="{9405461F-76E4-4A5D-BAC7-8136D7D85AF8}" presName="spacer" presStyleCnt="0"/>
      <dgm:spPr/>
    </dgm:pt>
    <dgm:pt modelId="{7E34F252-22C1-4BB8-88E0-152C1F907B81}" type="pres">
      <dgm:prSet presAssocID="{AA4C035A-CE66-40E2-929F-17F9656DBAE7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1BAAC818-35F1-4CB2-AB25-F46FCFEB1D2B}" type="presOf" srcId="{C5ED6596-C037-4C97-AB1C-31B152CD0EB5}" destId="{35F9FBF4-223D-4D3F-AE87-F8F9AB00011F}" srcOrd="0" destOrd="0" presId="urn:microsoft.com/office/officeart/2005/8/layout/vList2"/>
    <dgm:cxn modelId="{C3BB0B42-7187-4ED3-903C-BDC79B09D06C}" srcId="{38351279-989F-4FC6-80F8-1BCA29D0EDD2}" destId="{6EBACDDD-A5D3-4F32-AB8A-A890E3190F0F}" srcOrd="1" destOrd="0" parTransId="{196FBE79-0366-442C-B6FA-DF7E8F447212}" sibTransId="{486F0DE1-0720-463B-9F81-4B2843059202}"/>
    <dgm:cxn modelId="{88FA00BA-15D8-4C26-B136-8C89CA6FEC76}" type="presOf" srcId="{466174E8-FE3E-4765-91BD-9E67A88B6107}" destId="{97114B22-3308-4C09-8E7D-6B994C0FA359}" srcOrd="0" destOrd="0" presId="urn:microsoft.com/office/officeart/2005/8/layout/vList2"/>
    <dgm:cxn modelId="{418F8997-AB16-4162-BABF-F2EFC2263A6C}" type="presOf" srcId="{AA4C035A-CE66-40E2-929F-17F9656DBAE7}" destId="{7E34F252-22C1-4BB8-88E0-152C1F907B81}" srcOrd="0" destOrd="0" presId="urn:microsoft.com/office/officeart/2005/8/layout/vList2"/>
    <dgm:cxn modelId="{941AFB32-046F-426F-BBCB-A5F6765C60AD}" srcId="{38351279-989F-4FC6-80F8-1BCA29D0EDD2}" destId="{466174E8-FE3E-4765-91BD-9E67A88B6107}" srcOrd="3" destOrd="0" parTransId="{6860FA92-24E2-46A7-AA59-09AF8CD12695}" sibTransId="{9405461F-76E4-4A5D-BAC7-8136D7D85AF8}"/>
    <dgm:cxn modelId="{225811E5-5888-4B63-8CA5-EB2041F1E11E}" type="presOf" srcId="{6EBACDDD-A5D3-4F32-AB8A-A890E3190F0F}" destId="{E2AEF38C-739D-4B97-A7C0-AC257B53B1B8}" srcOrd="0" destOrd="0" presId="urn:microsoft.com/office/officeart/2005/8/layout/vList2"/>
    <dgm:cxn modelId="{3FDA08E0-BA57-440A-8137-AE5C4EEF0862}" type="presOf" srcId="{38351279-989F-4FC6-80F8-1BCA29D0EDD2}" destId="{BFD15AE4-CE23-4306-BE78-7C6D11B599B2}" srcOrd="0" destOrd="0" presId="urn:microsoft.com/office/officeart/2005/8/layout/vList2"/>
    <dgm:cxn modelId="{C0B76C62-FEEC-436B-9AA2-1775BDC676B7}" srcId="{38351279-989F-4FC6-80F8-1BCA29D0EDD2}" destId="{AA4C035A-CE66-40E2-929F-17F9656DBAE7}" srcOrd="4" destOrd="0" parTransId="{8F25EE7E-60BC-4FCC-B09A-69625F771753}" sibTransId="{617AD911-9806-48CB-92FE-F0365B1E72C6}"/>
    <dgm:cxn modelId="{20619594-DE92-4532-85F0-B0D57C5F35D1}" srcId="{38351279-989F-4FC6-80F8-1BCA29D0EDD2}" destId="{E357A5D1-787E-4743-8B38-492A28441074}" srcOrd="2" destOrd="0" parTransId="{0EF05804-37D2-437A-9C9E-C506854861E9}" sibTransId="{0B923AC6-9456-4BA0-A14D-5226FC2F2E7F}"/>
    <dgm:cxn modelId="{F1EAA593-8E87-4190-BB9C-69E35DD7BB8D}" type="presOf" srcId="{E357A5D1-787E-4743-8B38-492A28441074}" destId="{14F4149A-41D0-4249-AD5D-D83B09827D84}" srcOrd="0" destOrd="0" presId="urn:microsoft.com/office/officeart/2005/8/layout/vList2"/>
    <dgm:cxn modelId="{3D16A7D7-40A2-465D-85CF-46EE56894E42}" srcId="{38351279-989F-4FC6-80F8-1BCA29D0EDD2}" destId="{C5ED6596-C037-4C97-AB1C-31B152CD0EB5}" srcOrd="0" destOrd="0" parTransId="{5F4A66B5-7949-492D-833A-FE3D12B5E280}" sibTransId="{733517F9-DD6E-43C0-8AA8-B8284825EABB}"/>
    <dgm:cxn modelId="{6CAC6E35-AF53-439C-A129-49277E0ABFC5}" type="presParOf" srcId="{BFD15AE4-CE23-4306-BE78-7C6D11B599B2}" destId="{35F9FBF4-223D-4D3F-AE87-F8F9AB00011F}" srcOrd="0" destOrd="0" presId="urn:microsoft.com/office/officeart/2005/8/layout/vList2"/>
    <dgm:cxn modelId="{6E4F2C9D-D305-44FA-8C3F-60AF816D4F89}" type="presParOf" srcId="{BFD15AE4-CE23-4306-BE78-7C6D11B599B2}" destId="{D66D145F-10BA-46FF-BDA6-EB332860AA6B}" srcOrd="1" destOrd="0" presId="urn:microsoft.com/office/officeart/2005/8/layout/vList2"/>
    <dgm:cxn modelId="{2688D8F7-4681-4E4A-BE36-F690DED7B44C}" type="presParOf" srcId="{BFD15AE4-CE23-4306-BE78-7C6D11B599B2}" destId="{E2AEF38C-739D-4B97-A7C0-AC257B53B1B8}" srcOrd="2" destOrd="0" presId="urn:microsoft.com/office/officeart/2005/8/layout/vList2"/>
    <dgm:cxn modelId="{41C37B27-3F1E-4E30-8763-8C2C5550C76B}" type="presParOf" srcId="{BFD15AE4-CE23-4306-BE78-7C6D11B599B2}" destId="{C7496C4E-D7C0-4C33-A2F7-D80E1736EAF2}" srcOrd="3" destOrd="0" presId="urn:microsoft.com/office/officeart/2005/8/layout/vList2"/>
    <dgm:cxn modelId="{B8C030A4-FA26-41A8-9727-F2579F813ADE}" type="presParOf" srcId="{BFD15AE4-CE23-4306-BE78-7C6D11B599B2}" destId="{14F4149A-41D0-4249-AD5D-D83B09827D84}" srcOrd="4" destOrd="0" presId="urn:microsoft.com/office/officeart/2005/8/layout/vList2"/>
    <dgm:cxn modelId="{2A5F8843-EAB3-42D3-8F51-1952A22E5251}" type="presParOf" srcId="{BFD15AE4-CE23-4306-BE78-7C6D11B599B2}" destId="{FA2DFE0D-EA6A-4A5C-A96A-49E04724422B}" srcOrd="5" destOrd="0" presId="urn:microsoft.com/office/officeart/2005/8/layout/vList2"/>
    <dgm:cxn modelId="{209309B4-1CC4-41A1-9D67-622E907379B4}" type="presParOf" srcId="{BFD15AE4-CE23-4306-BE78-7C6D11B599B2}" destId="{97114B22-3308-4C09-8E7D-6B994C0FA359}" srcOrd="6" destOrd="0" presId="urn:microsoft.com/office/officeart/2005/8/layout/vList2"/>
    <dgm:cxn modelId="{465D9265-1257-4B28-80A5-5E54B55FCBB5}" type="presParOf" srcId="{BFD15AE4-CE23-4306-BE78-7C6D11B599B2}" destId="{327EF754-C5D5-48F4-9A7F-47F1B9EC7587}" srcOrd="7" destOrd="0" presId="urn:microsoft.com/office/officeart/2005/8/layout/vList2"/>
    <dgm:cxn modelId="{567E2E46-8BD5-4F28-BD1A-E4DD60872DD6}" type="presParOf" srcId="{BFD15AE4-CE23-4306-BE78-7C6D11B599B2}" destId="{7E34F252-22C1-4BB8-88E0-152C1F907B8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ABB2EED2-FF83-41A1-9956-E79576D9EA71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07E0F78-BFE4-444E-810C-7FA1EE50D1CC}">
      <dgm:prSet custT="1"/>
      <dgm:spPr/>
      <dgm:t>
        <a:bodyPr/>
        <a:lstStyle/>
        <a:p>
          <a:pPr rtl="0"/>
          <a:r>
            <a:rPr lang="ru-RU" sz="2000" b="1" baseline="0" dirty="0" smtClean="0"/>
            <a:t>бассейн</a:t>
          </a:r>
          <a:endParaRPr lang="ru-RU" sz="1800" dirty="0"/>
        </a:p>
      </dgm:t>
    </dgm:pt>
    <dgm:pt modelId="{7C074FEC-380D-47AC-9607-8179B95CFED1}" type="parTrans" cxnId="{45234F1D-84BB-4496-AB84-56696905A60F}">
      <dgm:prSet/>
      <dgm:spPr/>
      <dgm:t>
        <a:bodyPr/>
        <a:lstStyle/>
        <a:p>
          <a:endParaRPr lang="ru-RU"/>
        </a:p>
      </dgm:t>
    </dgm:pt>
    <dgm:pt modelId="{E1C451CA-5493-4672-9E54-AD2724336C22}" type="sibTrans" cxnId="{45234F1D-84BB-4496-AB84-56696905A60F}">
      <dgm:prSet/>
      <dgm:spPr/>
      <dgm:t>
        <a:bodyPr/>
        <a:lstStyle/>
        <a:p>
          <a:endParaRPr lang="ru-RU"/>
        </a:p>
      </dgm:t>
    </dgm:pt>
    <dgm:pt modelId="{13B235D8-058B-402D-A7D1-D34F0D8BBAE4}">
      <dgm:prSet custT="1"/>
      <dgm:spPr/>
      <dgm:t>
        <a:bodyPr/>
        <a:lstStyle/>
        <a:p>
          <a:pPr rtl="0"/>
          <a:r>
            <a:rPr lang="ru-RU" sz="2000" b="1" baseline="0" dirty="0" smtClean="0"/>
            <a:t>спортзал «Водник»</a:t>
          </a:r>
          <a:endParaRPr lang="ru-RU" sz="2000" dirty="0"/>
        </a:p>
      </dgm:t>
    </dgm:pt>
    <dgm:pt modelId="{95F7D737-D7CF-47FE-83BE-137F4B4BC9AB}" type="parTrans" cxnId="{F25C2AA4-E09B-4378-B8F7-F36766B4E977}">
      <dgm:prSet/>
      <dgm:spPr/>
      <dgm:t>
        <a:bodyPr/>
        <a:lstStyle/>
        <a:p>
          <a:endParaRPr lang="ru-RU"/>
        </a:p>
      </dgm:t>
    </dgm:pt>
    <dgm:pt modelId="{5D659969-2A5B-4530-8EDC-D25FD845280E}" type="sibTrans" cxnId="{F25C2AA4-E09B-4378-B8F7-F36766B4E977}">
      <dgm:prSet/>
      <dgm:spPr/>
      <dgm:t>
        <a:bodyPr/>
        <a:lstStyle/>
        <a:p>
          <a:endParaRPr lang="ru-RU"/>
        </a:p>
      </dgm:t>
    </dgm:pt>
    <dgm:pt modelId="{65699D0D-5172-4C50-9A57-3A80635F9844}">
      <dgm:prSet custT="1"/>
      <dgm:spPr/>
      <dgm:t>
        <a:bodyPr/>
        <a:lstStyle/>
        <a:p>
          <a:pPr rtl="0"/>
          <a:r>
            <a:rPr lang="ru-RU" sz="2000" b="1" baseline="0" dirty="0" smtClean="0"/>
            <a:t>стадион (в зимнее время каток)</a:t>
          </a:r>
          <a:endParaRPr lang="ru-RU" sz="2000" dirty="0"/>
        </a:p>
      </dgm:t>
    </dgm:pt>
    <dgm:pt modelId="{5E59DE79-5E41-4990-81DC-6D45828453A1}" type="parTrans" cxnId="{D2120B20-1A54-4E46-A61E-3294C4C3D42E}">
      <dgm:prSet/>
      <dgm:spPr/>
      <dgm:t>
        <a:bodyPr/>
        <a:lstStyle/>
        <a:p>
          <a:endParaRPr lang="ru-RU"/>
        </a:p>
      </dgm:t>
    </dgm:pt>
    <dgm:pt modelId="{E048FCC3-1553-4E70-A00A-8A79B3E90A68}" type="sibTrans" cxnId="{D2120B20-1A54-4E46-A61E-3294C4C3D42E}">
      <dgm:prSet/>
      <dgm:spPr/>
      <dgm:t>
        <a:bodyPr/>
        <a:lstStyle/>
        <a:p>
          <a:endParaRPr lang="ru-RU"/>
        </a:p>
      </dgm:t>
    </dgm:pt>
    <dgm:pt modelId="{4A6F8955-3241-40D4-900C-5729B555EA43}">
      <dgm:prSet custT="1"/>
      <dgm:spPr/>
      <dgm:t>
        <a:bodyPr/>
        <a:lstStyle/>
        <a:p>
          <a:pPr rtl="0"/>
          <a:r>
            <a:rPr lang="ru-RU" sz="1800" b="1" baseline="0" dirty="0" smtClean="0"/>
            <a:t>«</a:t>
          </a:r>
          <a:r>
            <a:rPr lang="ru-RU" sz="2000" b="1" baseline="0" dirty="0" smtClean="0"/>
            <a:t>Боевые перчатки», «</a:t>
          </a:r>
          <a:r>
            <a:rPr lang="ru-RU" sz="2000" b="1" baseline="0" dirty="0" err="1" smtClean="0"/>
            <a:t>Санитас</a:t>
          </a:r>
          <a:r>
            <a:rPr lang="ru-RU" sz="2000" b="1" baseline="0" dirty="0" smtClean="0"/>
            <a:t>», «Святогор», «Нефтяник»,</a:t>
          </a:r>
          <a:endParaRPr lang="ru-RU" sz="2000" dirty="0"/>
        </a:p>
      </dgm:t>
    </dgm:pt>
    <dgm:pt modelId="{2FA955DF-9082-4970-993D-7532191ECDC6}" type="parTrans" cxnId="{582612AF-4F13-4BED-BD50-83586D91DD93}">
      <dgm:prSet/>
      <dgm:spPr/>
      <dgm:t>
        <a:bodyPr/>
        <a:lstStyle/>
        <a:p>
          <a:endParaRPr lang="ru-RU"/>
        </a:p>
      </dgm:t>
    </dgm:pt>
    <dgm:pt modelId="{96FC3A1E-51DC-4B99-AF01-7956DE7D9182}" type="sibTrans" cxnId="{582612AF-4F13-4BED-BD50-83586D91DD93}">
      <dgm:prSet/>
      <dgm:spPr/>
      <dgm:t>
        <a:bodyPr/>
        <a:lstStyle/>
        <a:p>
          <a:endParaRPr lang="ru-RU"/>
        </a:p>
      </dgm:t>
    </dgm:pt>
    <dgm:pt modelId="{241D721C-E132-4185-B65D-5BC8C12FAADC}">
      <dgm:prSet/>
      <dgm:spPr/>
      <dgm:t>
        <a:bodyPr/>
        <a:lstStyle/>
        <a:p>
          <a:pPr rtl="0"/>
          <a:r>
            <a:rPr lang="ru-RU" b="1" baseline="0" dirty="0" smtClean="0"/>
            <a:t>филиалы в п. </a:t>
          </a:r>
          <a:r>
            <a:rPr lang="ru-RU" b="1" baseline="0" dirty="0" err="1" smtClean="0"/>
            <a:t>Ния</a:t>
          </a:r>
          <a:r>
            <a:rPr lang="ru-RU" b="1" baseline="0" dirty="0" smtClean="0"/>
            <a:t>, п. Верхнемарково</a:t>
          </a:r>
          <a:endParaRPr lang="ru-RU" dirty="0"/>
        </a:p>
      </dgm:t>
    </dgm:pt>
    <dgm:pt modelId="{F5B61C70-328F-4E48-A5E7-0DE34ADE7EB8}" type="parTrans" cxnId="{964EF271-EE9E-4E10-81DE-0EED66AA95B2}">
      <dgm:prSet/>
      <dgm:spPr/>
      <dgm:t>
        <a:bodyPr/>
        <a:lstStyle/>
        <a:p>
          <a:endParaRPr lang="ru-RU"/>
        </a:p>
      </dgm:t>
    </dgm:pt>
    <dgm:pt modelId="{983348B0-CCCD-4128-BBF8-2C8E76CA4618}" type="sibTrans" cxnId="{964EF271-EE9E-4E10-81DE-0EED66AA95B2}">
      <dgm:prSet/>
      <dgm:spPr/>
      <dgm:t>
        <a:bodyPr/>
        <a:lstStyle/>
        <a:p>
          <a:endParaRPr lang="ru-RU"/>
        </a:p>
      </dgm:t>
    </dgm:pt>
    <dgm:pt modelId="{E74406FA-63C6-493B-AEA5-C277B07512FF}">
      <dgm:prSet custT="1"/>
      <dgm:spPr/>
      <dgm:t>
        <a:bodyPr/>
        <a:lstStyle/>
        <a:p>
          <a:pPr rtl="0"/>
          <a:r>
            <a:rPr lang="ru-RU" sz="2000" b="1" baseline="0" dirty="0" smtClean="0"/>
            <a:t>филиалы при школах №№ 2, 3, 4, 5, 6, 9</a:t>
          </a:r>
          <a:endParaRPr lang="ru-RU" sz="2000" dirty="0"/>
        </a:p>
      </dgm:t>
    </dgm:pt>
    <dgm:pt modelId="{34879610-80A4-4035-8B74-02DE59F6F220}" type="parTrans" cxnId="{C79FE0B7-7F50-44C4-A60F-B39ED1E19259}">
      <dgm:prSet/>
      <dgm:spPr/>
      <dgm:t>
        <a:bodyPr/>
        <a:lstStyle/>
        <a:p>
          <a:endParaRPr lang="ru-RU"/>
        </a:p>
      </dgm:t>
    </dgm:pt>
    <dgm:pt modelId="{63421E35-DF02-4C90-B570-AED7DFF9A710}" type="sibTrans" cxnId="{C79FE0B7-7F50-44C4-A60F-B39ED1E19259}">
      <dgm:prSet/>
      <dgm:spPr/>
      <dgm:t>
        <a:bodyPr/>
        <a:lstStyle/>
        <a:p>
          <a:endParaRPr lang="ru-RU"/>
        </a:p>
      </dgm:t>
    </dgm:pt>
    <dgm:pt modelId="{DC1811E9-2328-4039-9D48-5C5159AFDC52}">
      <dgm:prSet custT="1"/>
      <dgm:spPr/>
      <dgm:t>
        <a:bodyPr/>
        <a:lstStyle/>
        <a:p>
          <a:pPr rtl="0"/>
          <a:r>
            <a:rPr lang="ru-RU" sz="2000" b="1" baseline="0" dirty="0" smtClean="0"/>
            <a:t>филиалы в п. </a:t>
          </a:r>
          <a:r>
            <a:rPr lang="ru-RU" sz="2000" b="1" baseline="0" dirty="0" err="1" smtClean="0"/>
            <a:t>Кирзавод</a:t>
          </a:r>
          <a:r>
            <a:rPr lang="ru-RU" sz="2000" b="1" baseline="0" dirty="0" smtClean="0"/>
            <a:t>, п. </a:t>
          </a:r>
          <a:r>
            <a:rPr lang="ru-RU" sz="2000" b="1" baseline="0" dirty="0" err="1" smtClean="0"/>
            <a:t>Мостоотряд</a:t>
          </a:r>
          <a:r>
            <a:rPr lang="ru-RU" sz="2000" b="1" baseline="0" dirty="0" smtClean="0"/>
            <a:t>,</a:t>
          </a:r>
          <a:endParaRPr lang="ru-RU" sz="2000" dirty="0"/>
        </a:p>
      </dgm:t>
    </dgm:pt>
    <dgm:pt modelId="{31D23BD5-8F38-44FF-9B9E-B4A5EFBA61F7}" type="parTrans" cxnId="{F69EC021-AE19-4FDF-B9DB-190ACCA12175}">
      <dgm:prSet/>
      <dgm:spPr/>
      <dgm:t>
        <a:bodyPr/>
        <a:lstStyle/>
        <a:p>
          <a:endParaRPr lang="ru-RU"/>
        </a:p>
      </dgm:t>
    </dgm:pt>
    <dgm:pt modelId="{F7D24806-6979-40EA-A26D-B76E71E89FF5}" type="sibTrans" cxnId="{F69EC021-AE19-4FDF-B9DB-190ACCA12175}">
      <dgm:prSet/>
      <dgm:spPr/>
      <dgm:t>
        <a:bodyPr/>
        <a:lstStyle/>
        <a:p>
          <a:endParaRPr lang="ru-RU"/>
        </a:p>
      </dgm:t>
    </dgm:pt>
    <dgm:pt modelId="{8A7C684D-C605-4511-82D7-D0D1A5B6E22E}" type="pres">
      <dgm:prSet presAssocID="{ABB2EED2-FF83-41A1-9956-E79576D9EA71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ru-RU"/>
        </a:p>
      </dgm:t>
    </dgm:pt>
    <dgm:pt modelId="{97E40F2C-EE77-4695-A424-26310003E803}" type="pres">
      <dgm:prSet presAssocID="{ABB2EED2-FF83-41A1-9956-E79576D9EA71}" presName="Name1" presStyleCnt="0"/>
      <dgm:spPr/>
    </dgm:pt>
    <dgm:pt modelId="{9AC053E2-BE14-4393-9AB1-68D68CCC0DA3}" type="pres">
      <dgm:prSet presAssocID="{ABB2EED2-FF83-41A1-9956-E79576D9EA71}" presName="cycle" presStyleCnt="0"/>
      <dgm:spPr/>
    </dgm:pt>
    <dgm:pt modelId="{72CCF3E1-1477-4242-AF82-D83B3FCD18CD}" type="pres">
      <dgm:prSet presAssocID="{ABB2EED2-FF83-41A1-9956-E79576D9EA71}" presName="srcNode" presStyleLbl="node1" presStyleIdx="0" presStyleCnt="7"/>
      <dgm:spPr/>
    </dgm:pt>
    <dgm:pt modelId="{8FCB0286-90C2-48AE-943A-B5F873D5BA7D}" type="pres">
      <dgm:prSet presAssocID="{ABB2EED2-FF83-41A1-9956-E79576D9EA71}" presName="conn" presStyleLbl="parChTrans1D2" presStyleIdx="0" presStyleCnt="1"/>
      <dgm:spPr/>
      <dgm:t>
        <a:bodyPr/>
        <a:lstStyle/>
        <a:p>
          <a:endParaRPr lang="ru-RU"/>
        </a:p>
      </dgm:t>
    </dgm:pt>
    <dgm:pt modelId="{D4EF53A1-C158-4199-9444-7D0739513720}" type="pres">
      <dgm:prSet presAssocID="{ABB2EED2-FF83-41A1-9956-E79576D9EA71}" presName="extraNode" presStyleLbl="node1" presStyleIdx="0" presStyleCnt="7"/>
      <dgm:spPr/>
    </dgm:pt>
    <dgm:pt modelId="{1C5A4528-52C1-4182-8C85-503C2CA6BF54}" type="pres">
      <dgm:prSet presAssocID="{ABB2EED2-FF83-41A1-9956-E79576D9EA71}" presName="dstNode" presStyleLbl="node1" presStyleIdx="0" presStyleCnt="7"/>
      <dgm:spPr/>
    </dgm:pt>
    <dgm:pt modelId="{0C749BEE-07EE-4112-9A99-06DFF337CFC2}" type="pres">
      <dgm:prSet presAssocID="{F07E0F78-BFE4-444E-810C-7FA1EE50D1CC}" presName="text_1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8EF0860-714F-434A-8CA1-4FF67C1CEC9F}" type="pres">
      <dgm:prSet presAssocID="{F07E0F78-BFE4-444E-810C-7FA1EE50D1CC}" presName="accent_1" presStyleCnt="0"/>
      <dgm:spPr/>
    </dgm:pt>
    <dgm:pt modelId="{AFE37F65-8F75-4148-9B75-33D169B2B08F}" type="pres">
      <dgm:prSet presAssocID="{F07E0F78-BFE4-444E-810C-7FA1EE50D1CC}" presName="accentRepeatNode" presStyleLbl="solidFgAcc1" presStyleIdx="0" presStyleCnt="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91AB866-65BF-4767-9C4D-DE5E2535D2E5}" type="pres">
      <dgm:prSet presAssocID="{13B235D8-058B-402D-A7D1-D34F0D8BBAE4}" presName="text_2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1EA53A0-0E30-41E0-9375-FD0043B6E9AC}" type="pres">
      <dgm:prSet presAssocID="{13B235D8-058B-402D-A7D1-D34F0D8BBAE4}" presName="accent_2" presStyleCnt="0"/>
      <dgm:spPr/>
    </dgm:pt>
    <dgm:pt modelId="{DC01EE88-67BA-4CA6-96F2-FD81D0C14FEA}" type="pres">
      <dgm:prSet presAssocID="{13B235D8-058B-402D-A7D1-D34F0D8BBAE4}" presName="accentRepeatNode" presStyleLbl="solidFgAcc1" presStyleIdx="1" presStyleCnt="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32F4879-33D4-493D-A5CA-7942AA7CFA7B}" type="pres">
      <dgm:prSet presAssocID="{65699D0D-5172-4C50-9A57-3A80635F9844}" presName="text_3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C7F84BD-8781-4025-A31A-7806AFFEC416}" type="pres">
      <dgm:prSet presAssocID="{65699D0D-5172-4C50-9A57-3A80635F9844}" presName="accent_3" presStyleCnt="0"/>
      <dgm:spPr/>
    </dgm:pt>
    <dgm:pt modelId="{1A6A2DA8-ED18-4819-BBA6-AEBBC68277D4}" type="pres">
      <dgm:prSet presAssocID="{65699D0D-5172-4C50-9A57-3A80635F9844}" presName="accentRepeatNode" presStyleLbl="solidFgAcc1" presStyleIdx="2" presStyleCnt="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6690F30-2441-45B1-9DB7-83520919075B}" type="pres">
      <dgm:prSet presAssocID="{4A6F8955-3241-40D4-900C-5729B555EA43}" presName="text_4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337D970-E8BB-4D03-83ED-48FAAEB9CA66}" type="pres">
      <dgm:prSet presAssocID="{4A6F8955-3241-40D4-900C-5729B555EA43}" presName="accent_4" presStyleCnt="0"/>
      <dgm:spPr/>
    </dgm:pt>
    <dgm:pt modelId="{55F850B6-9931-4A2A-B3EB-7B42D959CFBB}" type="pres">
      <dgm:prSet presAssocID="{4A6F8955-3241-40D4-900C-5729B555EA43}" presName="accentRepeatNode" presStyleLbl="solidFgAcc1" presStyleIdx="3" presStyleCnt="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BA6BF9A9-7282-4638-828A-7D7550B2B9E8}" type="pres">
      <dgm:prSet presAssocID="{DC1811E9-2328-4039-9D48-5C5159AFDC52}" presName="text_5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764B713-6D0A-435C-BE48-45D971261F00}" type="pres">
      <dgm:prSet presAssocID="{DC1811E9-2328-4039-9D48-5C5159AFDC52}" presName="accent_5" presStyleCnt="0"/>
      <dgm:spPr/>
    </dgm:pt>
    <dgm:pt modelId="{18129A69-57B3-40DC-B7F0-5B1C009D81B6}" type="pres">
      <dgm:prSet presAssocID="{DC1811E9-2328-4039-9D48-5C5159AFDC52}" presName="accentRepeatNode" presStyleLbl="solidFgAcc1" presStyleIdx="4" presStyleCnt="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B04C91AB-5994-404D-A4E9-18AF01884C8D}" type="pres">
      <dgm:prSet presAssocID="{241D721C-E132-4185-B65D-5BC8C12FAADC}" presName="text_6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039FB58-F23D-4103-9368-CACD70B7E688}" type="pres">
      <dgm:prSet presAssocID="{241D721C-E132-4185-B65D-5BC8C12FAADC}" presName="accent_6" presStyleCnt="0"/>
      <dgm:spPr/>
    </dgm:pt>
    <dgm:pt modelId="{B818BA84-38A4-4C0C-A0CE-768611E0BA95}" type="pres">
      <dgm:prSet presAssocID="{241D721C-E132-4185-B65D-5BC8C12FAADC}" presName="accentRepeatNode" presStyleLbl="solidFgAcc1" presStyleIdx="5" presStyleCnt="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095598E3-AC30-4FAD-A540-DFCB65B54B47}" type="pres">
      <dgm:prSet presAssocID="{E74406FA-63C6-493B-AEA5-C277B07512FF}" presName="text_7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B05E1B2-57A9-448B-8EF4-8931462F3A9E}" type="pres">
      <dgm:prSet presAssocID="{E74406FA-63C6-493B-AEA5-C277B07512FF}" presName="accent_7" presStyleCnt="0"/>
      <dgm:spPr/>
    </dgm:pt>
    <dgm:pt modelId="{40C3EE6D-4FF6-4AC7-986F-999BC82DE87F}" type="pres">
      <dgm:prSet presAssocID="{E74406FA-63C6-493B-AEA5-C277B07512FF}" presName="accentRepeatNode" presStyleLbl="solidFgAcc1" presStyleIdx="6" presStyleCnt="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</dgm:ptLst>
  <dgm:cxnLst>
    <dgm:cxn modelId="{DD6C75A0-40DB-4777-AA94-B6E0D3230699}" type="presOf" srcId="{E74406FA-63C6-493B-AEA5-C277B07512FF}" destId="{095598E3-AC30-4FAD-A540-DFCB65B54B47}" srcOrd="0" destOrd="0" presId="urn:microsoft.com/office/officeart/2008/layout/VerticalCurvedList"/>
    <dgm:cxn modelId="{D7B115CE-9F72-497D-AEED-053C0A2A0498}" type="presOf" srcId="{F07E0F78-BFE4-444E-810C-7FA1EE50D1CC}" destId="{0C749BEE-07EE-4112-9A99-06DFF337CFC2}" srcOrd="0" destOrd="0" presId="urn:microsoft.com/office/officeart/2008/layout/VerticalCurvedList"/>
    <dgm:cxn modelId="{582612AF-4F13-4BED-BD50-83586D91DD93}" srcId="{ABB2EED2-FF83-41A1-9956-E79576D9EA71}" destId="{4A6F8955-3241-40D4-900C-5729B555EA43}" srcOrd="3" destOrd="0" parTransId="{2FA955DF-9082-4970-993D-7532191ECDC6}" sibTransId="{96FC3A1E-51DC-4B99-AF01-7956DE7D9182}"/>
    <dgm:cxn modelId="{F25C2AA4-E09B-4378-B8F7-F36766B4E977}" srcId="{ABB2EED2-FF83-41A1-9956-E79576D9EA71}" destId="{13B235D8-058B-402D-A7D1-D34F0D8BBAE4}" srcOrd="1" destOrd="0" parTransId="{95F7D737-D7CF-47FE-83BE-137F4B4BC9AB}" sibTransId="{5D659969-2A5B-4530-8EDC-D25FD845280E}"/>
    <dgm:cxn modelId="{45234F1D-84BB-4496-AB84-56696905A60F}" srcId="{ABB2EED2-FF83-41A1-9956-E79576D9EA71}" destId="{F07E0F78-BFE4-444E-810C-7FA1EE50D1CC}" srcOrd="0" destOrd="0" parTransId="{7C074FEC-380D-47AC-9607-8179B95CFED1}" sibTransId="{E1C451CA-5493-4672-9E54-AD2724336C22}"/>
    <dgm:cxn modelId="{E451C56C-9E1D-4BC2-84AE-CED5E22CCDB9}" type="presOf" srcId="{241D721C-E132-4185-B65D-5BC8C12FAADC}" destId="{B04C91AB-5994-404D-A4E9-18AF01884C8D}" srcOrd="0" destOrd="0" presId="urn:microsoft.com/office/officeart/2008/layout/VerticalCurvedList"/>
    <dgm:cxn modelId="{C79FE0B7-7F50-44C4-A60F-B39ED1E19259}" srcId="{ABB2EED2-FF83-41A1-9956-E79576D9EA71}" destId="{E74406FA-63C6-493B-AEA5-C277B07512FF}" srcOrd="6" destOrd="0" parTransId="{34879610-80A4-4035-8B74-02DE59F6F220}" sibTransId="{63421E35-DF02-4C90-B570-AED7DFF9A710}"/>
    <dgm:cxn modelId="{1949D0DD-C2F8-4595-BC12-6350B0C67D0C}" type="presOf" srcId="{65699D0D-5172-4C50-9A57-3A80635F9844}" destId="{C32F4879-33D4-493D-A5CA-7942AA7CFA7B}" srcOrd="0" destOrd="0" presId="urn:microsoft.com/office/officeart/2008/layout/VerticalCurvedList"/>
    <dgm:cxn modelId="{042AE1AB-8A5D-4BB4-89CE-D7975DB94B22}" type="presOf" srcId="{DC1811E9-2328-4039-9D48-5C5159AFDC52}" destId="{BA6BF9A9-7282-4638-828A-7D7550B2B9E8}" srcOrd="0" destOrd="0" presId="urn:microsoft.com/office/officeart/2008/layout/VerticalCurvedList"/>
    <dgm:cxn modelId="{964EF271-EE9E-4E10-81DE-0EED66AA95B2}" srcId="{ABB2EED2-FF83-41A1-9956-E79576D9EA71}" destId="{241D721C-E132-4185-B65D-5BC8C12FAADC}" srcOrd="5" destOrd="0" parTransId="{F5B61C70-328F-4E48-A5E7-0DE34ADE7EB8}" sibTransId="{983348B0-CCCD-4128-BBF8-2C8E76CA4618}"/>
    <dgm:cxn modelId="{F69EC021-AE19-4FDF-B9DB-190ACCA12175}" srcId="{ABB2EED2-FF83-41A1-9956-E79576D9EA71}" destId="{DC1811E9-2328-4039-9D48-5C5159AFDC52}" srcOrd="4" destOrd="0" parTransId="{31D23BD5-8F38-44FF-9B9E-B4A5EFBA61F7}" sibTransId="{F7D24806-6979-40EA-A26D-B76E71E89FF5}"/>
    <dgm:cxn modelId="{6AF632AB-7D36-420D-B19B-320A22F87E0E}" type="presOf" srcId="{13B235D8-058B-402D-A7D1-D34F0D8BBAE4}" destId="{D91AB866-65BF-4767-9C4D-DE5E2535D2E5}" srcOrd="0" destOrd="0" presId="urn:microsoft.com/office/officeart/2008/layout/VerticalCurvedList"/>
    <dgm:cxn modelId="{D2120B20-1A54-4E46-A61E-3294C4C3D42E}" srcId="{ABB2EED2-FF83-41A1-9956-E79576D9EA71}" destId="{65699D0D-5172-4C50-9A57-3A80635F9844}" srcOrd="2" destOrd="0" parTransId="{5E59DE79-5E41-4990-81DC-6D45828453A1}" sibTransId="{E048FCC3-1553-4E70-A00A-8A79B3E90A68}"/>
    <dgm:cxn modelId="{AA9B27FD-7434-4552-AF06-5AD94983E4EA}" type="presOf" srcId="{4A6F8955-3241-40D4-900C-5729B555EA43}" destId="{B6690F30-2441-45B1-9DB7-83520919075B}" srcOrd="0" destOrd="0" presId="urn:microsoft.com/office/officeart/2008/layout/VerticalCurvedList"/>
    <dgm:cxn modelId="{BB14C14E-8999-4295-9E93-4C5E4AC7F7B3}" type="presOf" srcId="{ABB2EED2-FF83-41A1-9956-E79576D9EA71}" destId="{8A7C684D-C605-4511-82D7-D0D1A5B6E22E}" srcOrd="0" destOrd="0" presId="urn:microsoft.com/office/officeart/2008/layout/VerticalCurvedList"/>
    <dgm:cxn modelId="{4E6227B3-B71B-418A-A754-60E3A9A50510}" type="presOf" srcId="{E1C451CA-5493-4672-9E54-AD2724336C22}" destId="{8FCB0286-90C2-48AE-943A-B5F873D5BA7D}" srcOrd="0" destOrd="0" presId="urn:microsoft.com/office/officeart/2008/layout/VerticalCurvedList"/>
    <dgm:cxn modelId="{82405197-6629-4FE5-9ADB-474CBC52AD15}" type="presParOf" srcId="{8A7C684D-C605-4511-82D7-D0D1A5B6E22E}" destId="{97E40F2C-EE77-4695-A424-26310003E803}" srcOrd="0" destOrd="0" presId="urn:microsoft.com/office/officeart/2008/layout/VerticalCurvedList"/>
    <dgm:cxn modelId="{169C7DA1-126F-4D77-BA86-37223ED524BF}" type="presParOf" srcId="{97E40F2C-EE77-4695-A424-26310003E803}" destId="{9AC053E2-BE14-4393-9AB1-68D68CCC0DA3}" srcOrd="0" destOrd="0" presId="urn:microsoft.com/office/officeart/2008/layout/VerticalCurvedList"/>
    <dgm:cxn modelId="{5C184E6B-4567-4190-9B0B-1C03A1E9C711}" type="presParOf" srcId="{9AC053E2-BE14-4393-9AB1-68D68CCC0DA3}" destId="{72CCF3E1-1477-4242-AF82-D83B3FCD18CD}" srcOrd="0" destOrd="0" presId="urn:microsoft.com/office/officeart/2008/layout/VerticalCurvedList"/>
    <dgm:cxn modelId="{05800655-5596-4F54-A568-CA292C22A2EE}" type="presParOf" srcId="{9AC053E2-BE14-4393-9AB1-68D68CCC0DA3}" destId="{8FCB0286-90C2-48AE-943A-B5F873D5BA7D}" srcOrd="1" destOrd="0" presId="urn:microsoft.com/office/officeart/2008/layout/VerticalCurvedList"/>
    <dgm:cxn modelId="{9197466C-3191-4EE5-8E83-B13BC3A04164}" type="presParOf" srcId="{9AC053E2-BE14-4393-9AB1-68D68CCC0DA3}" destId="{D4EF53A1-C158-4199-9444-7D0739513720}" srcOrd="2" destOrd="0" presId="urn:microsoft.com/office/officeart/2008/layout/VerticalCurvedList"/>
    <dgm:cxn modelId="{76113C93-8156-466A-830B-07A87277C307}" type="presParOf" srcId="{9AC053E2-BE14-4393-9AB1-68D68CCC0DA3}" destId="{1C5A4528-52C1-4182-8C85-503C2CA6BF54}" srcOrd="3" destOrd="0" presId="urn:microsoft.com/office/officeart/2008/layout/VerticalCurvedList"/>
    <dgm:cxn modelId="{4A752DB4-4250-44C1-A393-0045EEFB2492}" type="presParOf" srcId="{97E40F2C-EE77-4695-A424-26310003E803}" destId="{0C749BEE-07EE-4112-9A99-06DFF337CFC2}" srcOrd="1" destOrd="0" presId="urn:microsoft.com/office/officeart/2008/layout/VerticalCurvedList"/>
    <dgm:cxn modelId="{1820B4CE-4A8D-4402-BB69-45054E227FE1}" type="presParOf" srcId="{97E40F2C-EE77-4695-A424-26310003E803}" destId="{98EF0860-714F-434A-8CA1-4FF67C1CEC9F}" srcOrd="2" destOrd="0" presId="urn:microsoft.com/office/officeart/2008/layout/VerticalCurvedList"/>
    <dgm:cxn modelId="{356AC635-7AE5-4AAE-8686-164E4466B308}" type="presParOf" srcId="{98EF0860-714F-434A-8CA1-4FF67C1CEC9F}" destId="{AFE37F65-8F75-4148-9B75-33D169B2B08F}" srcOrd="0" destOrd="0" presId="urn:microsoft.com/office/officeart/2008/layout/VerticalCurvedList"/>
    <dgm:cxn modelId="{51B4BF0E-96C0-4E09-BF3A-54711FBEC3E6}" type="presParOf" srcId="{97E40F2C-EE77-4695-A424-26310003E803}" destId="{D91AB866-65BF-4767-9C4D-DE5E2535D2E5}" srcOrd="3" destOrd="0" presId="urn:microsoft.com/office/officeart/2008/layout/VerticalCurvedList"/>
    <dgm:cxn modelId="{732315D1-68C5-4656-98F4-1311E90B7660}" type="presParOf" srcId="{97E40F2C-EE77-4695-A424-26310003E803}" destId="{A1EA53A0-0E30-41E0-9375-FD0043B6E9AC}" srcOrd="4" destOrd="0" presId="urn:microsoft.com/office/officeart/2008/layout/VerticalCurvedList"/>
    <dgm:cxn modelId="{7F6C9F15-F47D-48A4-A391-716DCE3612EF}" type="presParOf" srcId="{A1EA53A0-0E30-41E0-9375-FD0043B6E9AC}" destId="{DC01EE88-67BA-4CA6-96F2-FD81D0C14FEA}" srcOrd="0" destOrd="0" presId="urn:microsoft.com/office/officeart/2008/layout/VerticalCurvedList"/>
    <dgm:cxn modelId="{0BC4B96A-D242-4ED7-866A-8F0A8D968CB6}" type="presParOf" srcId="{97E40F2C-EE77-4695-A424-26310003E803}" destId="{C32F4879-33D4-493D-A5CA-7942AA7CFA7B}" srcOrd="5" destOrd="0" presId="urn:microsoft.com/office/officeart/2008/layout/VerticalCurvedList"/>
    <dgm:cxn modelId="{C89FB714-D88A-4D23-AC02-F051387037D0}" type="presParOf" srcId="{97E40F2C-EE77-4695-A424-26310003E803}" destId="{8C7F84BD-8781-4025-A31A-7806AFFEC416}" srcOrd="6" destOrd="0" presId="urn:microsoft.com/office/officeart/2008/layout/VerticalCurvedList"/>
    <dgm:cxn modelId="{C92C30A3-3B21-4C9D-B598-94414D4BDA4B}" type="presParOf" srcId="{8C7F84BD-8781-4025-A31A-7806AFFEC416}" destId="{1A6A2DA8-ED18-4819-BBA6-AEBBC68277D4}" srcOrd="0" destOrd="0" presId="urn:microsoft.com/office/officeart/2008/layout/VerticalCurvedList"/>
    <dgm:cxn modelId="{70CD37C9-A03B-44C9-A758-B8B3C4579FFF}" type="presParOf" srcId="{97E40F2C-EE77-4695-A424-26310003E803}" destId="{B6690F30-2441-45B1-9DB7-83520919075B}" srcOrd="7" destOrd="0" presId="urn:microsoft.com/office/officeart/2008/layout/VerticalCurvedList"/>
    <dgm:cxn modelId="{41DA2C3A-101E-425B-B27F-A82ED8DD0C99}" type="presParOf" srcId="{97E40F2C-EE77-4695-A424-26310003E803}" destId="{7337D970-E8BB-4D03-83ED-48FAAEB9CA66}" srcOrd="8" destOrd="0" presId="urn:microsoft.com/office/officeart/2008/layout/VerticalCurvedList"/>
    <dgm:cxn modelId="{505E2A46-C2AD-447B-B5E6-7BFE8FC8A129}" type="presParOf" srcId="{7337D970-E8BB-4D03-83ED-48FAAEB9CA66}" destId="{55F850B6-9931-4A2A-B3EB-7B42D959CFBB}" srcOrd="0" destOrd="0" presId="urn:microsoft.com/office/officeart/2008/layout/VerticalCurvedList"/>
    <dgm:cxn modelId="{1E500208-5622-4BA4-96A9-12D5B6679E1C}" type="presParOf" srcId="{97E40F2C-EE77-4695-A424-26310003E803}" destId="{BA6BF9A9-7282-4638-828A-7D7550B2B9E8}" srcOrd="9" destOrd="0" presId="urn:microsoft.com/office/officeart/2008/layout/VerticalCurvedList"/>
    <dgm:cxn modelId="{00FCF01D-E25D-4C43-811E-AC46754A6751}" type="presParOf" srcId="{97E40F2C-EE77-4695-A424-26310003E803}" destId="{4764B713-6D0A-435C-BE48-45D971261F00}" srcOrd="10" destOrd="0" presId="urn:microsoft.com/office/officeart/2008/layout/VerticalCurvedList"/>
    <dgm:cxn modelId="{79FAA8C6-DEED-4F93-A371-71ACA591D2F4}" type="presParOf" srcId="{4764B713-6D0A-435C-BE48-45D971261F00}" destId="{18129A69-57B3-40DC-B7F0-5B1C009D81B6}" srcOrd="0" destOrd="0" presId="urn:microsoft.com/office/officeart/2008/layout/VerticalCurvedList"/>
    <dgm:cxn modelId="{D92DD202-EA75-4024-9F79-BC11C0FA0B45}" type="presParOf" srcId="{97E40F2C-EE77-4695-A424-26310003E803}" destId="{B04C91AB-5994-404D-A4E9-18AF01884C8D}" srcOrd="11" destOrd="0" presId="urn:microsoft.com/office/officeart/2008/layout/VerticalCurvedList"/>
    <dgm:cxn modelId="{9207E2C9-8D32-487F-90B7-9EC4BEDF3EFC}" type="presParOf" srcId="{97E40F2C-EE77-4695-A424-26310003E803}" destId="{2039FB58-F23D-4103-9368-CACD70B7E688}" srcOrd="12" destOrd="0" presId="urn:microsoft.com/office/officeart/2008/layout/VerticalCurvedList"/>
    <dgm:cxn modelId="{0BF00792-94DB-4751-B0C4-C677D6E5DEFF}" type="presParOf" srcId="{2039FB58-F23D-4103-9368-CACD70B7E688}" destId="{B818BA84-38A4-4C0C-A0CE-768611E0BA95}" srcOrd="0" destOrd="0" presId="urn:microsoft.com/office/officeart/2008/layout/VerticalCurvedList"/>
    <dgm:cxn modelId="{605712F7-C860-46BD-B76D-AFDA92BA736B}" type="presParOf" srcId="{97E40F2C-EE77-4695-A424-26310003E803}" destId="{095598E3-AC30-4FAD-A540-DFCB65B54B47}" srcOrd="13" destOrd="0" presId="urn:microsoft.com/office/officeart/2008/layout/VerticalCurvedList"/>
    <dgm:cxn modelId="{BE590567-6D64-4527-BAF5-E98A16012DBB}" type="presParOf" srcId="{97E40F2C-EE77-4695-A424-26310003E803}" destId="{2B05E1B2-57A9-448B-8EF4-8931462F3A9E}" srcOrd="14" destOrd="0" presId="urn:microsoft.com/office/officeart/2008/layout/VerticalCurvedList"/>
    <dgm:cxn modelId="{5E1C35C8-26A8-44AF-9A9E-97E00F2BFDB7}" type="presParOf" srcId="{2B05E1B2-57A9-448B-8EF4-8931462F3A9E}" destId="{40C3EE6D-4FF6-4AC7-986F-999BC82DE87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73BF9912-2D86-4DA0-B017-691AECB175EC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BEFCE48-23E9-432A-91DC-5B835EF03EDE}">
      <dgm:prSet custT="1"/>
      <dgm:spPr/>
      <dgm:t>
        <a:bodyPr/>
        <a:lstStyle/>
        <a:p>
          <a:pPr rtl="0"/>
          <a:r>
            <a:rPr lang="ru-RU" sz="1600" b="1" baseline="0" dirty="0" smtClean="0">
              <a:solidFill>
                <a:schemeClr val="accent1">
                  <a:lumMod val="50000"/>
                </a:schemeClr>
              </a:solidFill>
            </a:rPr>
            <a:t>спартакиада среди предприятий, организаций, учреждений. Победитель – «Локомотив»</a:t>
          </a:r>
          <a:endParaRPr lang="ru-RU" sz="1600" dirty="0">
            <a:solidFill>
              <a:schemeClr val="accent1">
                <a:lumMod val="50000"/>
              </a:schemeClr>
            </a:solidFill>
          </a:endParaRPr>
        </a:p>
      </dgm:t>
    </dgm:pt>
    <dgm:pt modelId="{018E43C6-09BD-415D-BCA3-7AC75ADD39E4}" type="parTrans" cxnId="{5D457871-9066-4956-A1B7-3636929C59B0}">
      <dgm:prSet/>
      <dgm:spPr/>
      <dgm:t>
        <a:bodyPr/>
        <a:lstStyle/>
        <a:p>
          <a:endParaRPr lang="ru-RU" sz="1600"/>
        </a:p>
      </dgm:t>
    </dgm:pt>
    <dgm:pt modelId="{ED126BE2-4FD2-4A5E-8E90-0D32911590EA}" type="sibTrans" cxnId="{5D457871-9066-4956-A1B7-3636929C59B0}">
      <dgm:prSet/>
      <dgm:spPr/>
      <dgm:t>
        <a:bodyPr/>
        <a:lstStyle/>
        <a:p>
          <a:endParaRPr lang="ru-RU" sz="1600"/>
        </a:p>
      </dgm:t>
    </dgm:pt>
    <dgm:pt modelId="{9CA61552-2352-43C7-A077-3CC992C87713}">
      <dgm:prSet custT="1"/>
      <dgm:spPr/>
      <dgm:t>
        <a:bodyPr/>
        <a:lstStyle/>
        <a:p>
          <a:pPr rtl="0"/>
          <a:r>
            <a:rPr lang="ru-RU" sz="1600" b="1" baseline="0" dirty="0" smtClean="0">
              <a:solidFill>
                <a:schemeClr val="accent1">
                  <a:lumMod val="50000"/>
                </a:schemeClr>
              </a:solidFill>
            </a:rPr>
            <a:t>сельские спортивные игры по 5 видам спорта</a:t>
          </a:r>
          <a:endParaRPr lang="ru-RU" sz="1600" dirty="0">
            <a:solidFill>
              <a:schemeClr val="accent1">
                <a:lumMod val="50000"/>
              </a:schemeClr>
            </a:solidFill>
          </a:endParaRPr>
        </a:p>
      </dgm:t>
    </dgm:pt>
    <dgm:pt modelId="{45B0112A-37F3-4A81-99E3-18732468D211}" type="parTrans" cxnId="{70D586C2-0F88-4723-877A-7CAA9F33F33C}">
      <dgm:prSet/>
      <dgm:spPr/>
      <dgm:t>
        <a:bodyPr/>
        <a:lstStyle/>
        <a:p>
          <a:endParaRPr lang="ru-RU" sz="1600"/>
        </a:p>
      </dgm:t>
    </dgm:pt>
    <dgm:pt modelId="{18100EC3-36AA-4DE9-B7CF-ACD960693B00}" type="sibTrans" cxnId="{70D586C2-0F88-4723-877A-7CAA9F33F33C}">
      <dgm:prSet/>
      <dgm:spPr/>
      <dgm:t>
        <a:bodyPr/>
        <a:lstStyle/>
        <a:p>
          <a:endParaRPr lang="ru-RU" sz="1600"/>
        </a:p>
      </dgm:t>
    </dgm:pt>
    <dgm:pt modelId="{E3C03CAC-A13B-4EB5-9F93-CC190DE8B3EC}">
      <dgm:prSet custT="1"/>
      <dgm:spPr/>
      <dgm:t>
        <a:bodyPr/>
        <a:lstStyle/>
        <a:p>
          <a:pPr rtl="0"/>
          <a:r>
            <a:rPr lang="ru-RU" sz="1600" b="1" baseline="0" dirty="0" smtClean="0">
              <a:solidFill>
                <a:schemeClr val="accent1">
                  <a:lumMod val="50000"/>
                </a:schemeClr>
              </a:solidFill>
            </a:rPr>
            <a:t>традиционные турниры по мини-футболу, баскетболу, волейболу</a:t>
          </a:r>
          <a:endParaRPr lang="ru-RU" sz="1600" dirty="0">
            <a:solidFill>
              <a:schemeClr val="accent1">
                <a:lumMod val="50000"/>
              </a:schemeClr>
            </a:solidFill>
          </a:endParaRPr>
        </a:p>
      </dgm:t>
    </dgm:pt>
    <dgm:pt modelId="{FDD5FC6E-D076-41F0-B557-3BAB6FFD9B65}" type="parTrans" cxnId="{BA32E6AF-1A5D-413E-9045-1EF67F650780}">
      <dgm:prSet/>
      <dgm:spPr/>
      <dgm:t>
        <a:bodyPr/>
        <a:lstStyle/>
        <a:p>
          <a:endParaRPr lang="ru-RU" sz="1600"/>
        </a:p>
      </dgm:t>
    </dgm:pt>
    <dgm:pt modelId="{4153F989-01AD-4AF0-8A5E-715A591E7920}" type="sibTrans" cxnId="{BA32E6AF-1A5D-413E-9045-1EF67F650780}">
      <dgm:prSet/>
      <dgm:spPr/>
      <dgm:t>
        <a:bodyPr/>
        <a:lstStyle/>
        <a:p>
          <a:endParaRPr lang="ru-RU" sz="1600"/>
        </a:p>
      </dgm:t>
    </dgm:pt>
    <dgm:pt modelId="{35B3E7F4-6D77-4314-88BD-4F991A7262B6}">
      <dgm:prSet custT="1"/>
      <dgm:spPr/>
      <dgm:t>
        <a:bodyPr/>
        <a:lstStyle/>
        <a:p>
          <a:pPr rtl="0"/>
          <a:r>
            <a:rPr lang="ru-RU" sz="1600" b="1" baseline="0" dirty="0" smtClean="0">
              <a:solidFill>
                <a:schemeClr val="accent1">
                  <a:lumMod val="50000"/>
                </a:schemeClr>
              </a:solidFill>
            </a:rPr>
            <a:t>«Кросс наций», «Лыжня России», и другие</a:t>
          </a:r>
          <a:endParaRPr lang="ru-RU" sz="1600" dirty="0">
            <a:solidFill>
              <a:schemeClr val="accent1">
                <a:lumMod val="50000"/>
              </a:schemeClr>
            </a:solidFill>
          </a:endParaRPr>
        </a:p>
      </dgm:t>
    </dgm:pt>
    <dgm:pt modelId="{805C3D9E-6681-4E4D-A550-5D2528886760}" type="parTrans" cxnId="{D1978FB1-28CD-4136-95BF-5AB12B838143}">
      <dgm:prSet/>
      <dgm:spPr/>
      <dgm:t>
        <a:bodyPr/>
        <a:lstStyle/>
        <a:p>
          <a:endParaRPr lang="ru-RU" sz="1600"/>
        </a:p>
      </dgm:t>
    </dgm:pt>
    <dgm:pt modelId="{B7B6F876-37D5-44F1-8B2A-91E5F2D97400}" type="sibTrans" cxnId="{D1978FB1-28CD-4136-95BF-5AB12B838143}">
      <dgm:prSet/>
      <dgm:spPr/>
      <dgm:t>
        <a:bodyPr/>
        <a:lstStyle/>
        <a:p>
          <a:endParaRPr lang="ru-RU" sz="1600"/>
        </a:p>
      </dgm:t>
    </dgm:pt>
    <dgm:pt modelId="{0746CED2-69CA-4AAC-8EA6-A7ED8547914B}" type="pres">
      <dgm:prSet presAssocID="{73BF9912-2D86-4DA0-B017-691AECB175EC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ru-RU"/>
        </a:p>
      </dgm:t>
    </dgm:pt>
    <dgm:pt modelId="{6AA31D00-E08A-4B54-A004-BBDB8FA11546}" type="pres">
      <dgm:prSet presAssocID="{FBEFCE48-23E9-432A-91DC-5B835EF03EDE}" presName="composite" presStyleCnt="0"/>
      <dgm:spPr/>
    </dgm:pt>
    <dgm:pt modelId="{D4E8D251-53E7-4885-B203-933C6C85B271}" type="pres">
      <dgm:prSet presAssocID="{FBEFCE48-23E9-432A-91DC-5B835EF03EDE}" presName="LShape" presStyleLbl="alignNode1" presStyleIdx="0" presStyleCnt="7" custLinFactNeighborX="-471" custLinFactNeighborY="-1552"/>
      <dgm:spPr/>
    </dgm:pt>
    <dgm:pt modelId="{BC9AFEA6-7008-4283-9D23-06A4E717C85B}" type="pres">
      <dgm:prSet presAssocID="{FBEFCE48-23E9-432A-91DC-5B835EF03EDE}" presName="ParentText" presStyleLbl="revTx" presStyleIdx="0" presStyleCnt="4" custScaleX="110575" custLinFactNeighborX="4043" custLinFactNeighborY="178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5CB7DE6-4410-42D6-9EEF-6056FAF0C52F}" type="pres">
      <dgm:prSet presAssocID="{FBEFCE48-23E9-432A-91DC-5B835EF03EDE}" presName="Triangle" presStyleLbl="alignNode1" presStyleIdx="1" presStyleCnt="7"/>
      <dgm:spPr/>
    </dgm:pt>
    <dgm:pt modelId="{83BEEB95-3F8E-4AD1-B694-CBAA1D332B20}" type="pres">
      <dgm:prSet presAssocID="{ED126BE2-4FD2-4A5E-8E90-0D32911590EA}" presName="sibTrans" presStyleCnt="0"/>
      <dgm:spPr/>
    </dgm:pt>
    <dgm:pt modelId="{66D5224F-1A82-427E-9CBB-F59033198F29}" type="pres">
      <dgm:prSet presAssocID="{ED126BE2-4FD2-4A5E-8E90-0D32911590EA}" presName="space" presStyleCnt="0"/>
      <dgm:spPr/>
    </dgm:pt>
    <dgm:pt modelId="{ABB0DB11-D00B-47B0-9A49-5353ED34A561}" type="pres">
      <dgm:prSet presAssocID="{9CA61552-2352-43C7-A077-3CC992C87713}" presName="composite" presStyleCnt="0"/>
      <dgm:spPr/>
    </dgm:pt>
    <dgm:pt modelId="{6890E0DB-DE58-41B0-A7F0-835BA8037815}" type="pres">
      <dgm:prSet presAssocID="{9CA61552-2352-43C7-A077-3CC992C87713}" presName="LShape" presStyleLbl="alignNode1" presStyleIdx="2" presStyleCnt="7"/>
      <dgm:spPr/>
    </dgm:pt>
    <dgm:pt modelId="{CA309D40-EFEC-4532-B35D-F637DE8810C7}" type="pres">
      <dgm:prSet presAssocID="{9CA61552-2352-43C7-A077-3CC992C87713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42946A5-8B08-4D28-A78B-5D58C3C81A83}" type="pres">
      <dgm:prSet presAssocID="{9CA61552-2352-43C7-A077-3CC992C87713}" presName="Triangle" presStyleLbl="alignNode1" presStyleIdx="3" presStyleCnt="7"/>
      <dgm:spPr/>
    </dgm:pt>
    <dgm:pt modelId="{8452E0EB-C3B9-47D2-8C2D-63AF0A332C67}" type="pres">
      <dgm:prSet presAssocID="{18100EC3-36AA-4DE9-B7CF-ACD960693B00}" presName="sibTrans" presStyleCnt="0"/>
      <dgm:spPr/>
    </dgm:pt>
    <dgm:pt modelId="{91FFBDD7-27F7-4806-957B-79EF999A2873}" type="pres">
      <dgm:prSet presAssocID="{18100EC3-36AA-4DE9-B7CF-ACD960693B00}" presName="space" presStyleCnt="0"/>
      <dgm:spPr/>
    </dgm:pt>
    <dgm:pt modelId="{9B427AF5-24D2-4598-B357-1D300221F085}" type="pres">
      <dgm:prSet presAssocID="{E3C03CAC-A13B-4EB5-9F93-CC190DE8B3EC}" presName="composite" presStyleCnt="0"/>
      <dgm:spPr/>
    </dgm:pt>
    <dgm:pt modelId="{6BF279FF-B951-4663-87C5-2D938B407DD0}" type="pres">
      <dgm:prSet presAssocID="{E3C03CAC-A13B-4EB5-9F93-CC190DE8B3EC}" presName="LShape" presStyleLbl="alignNode1" presStyleIdx="4" presStyleCnt="7"/>
      <dgm:spPr/>
    </dgm:pt>
    <dgm:pt modelId="{D07B2D25-7EFA-4F5D-B036-C2F8CD5AC03B}" type="pres">
      <dgm:prSet presAssocID="{E3C03CAC-A13B-4EB5-9F93-CC190DE8B3EC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F1726BA-4EB4-470E-89CC-70C30BDD084E}" type="pres">
      <dgm:prSet presAssocID="{E3C03CAC-A13B-4EB5-9F93-CC190DE8B3EC}" presName="Triangle" presStyleLbl="alignNode1" presStyleIdx="5" presStyleCnt="7"/>
      <dgm:spPr/>
    </dgm:pt>
    <dgm:pt modelId="{8F0B8339-2F62-4470-A549-6D0E06F4B4E8}" type="pres">
      <dgm:prSet presAssocID="{4153F989-01AD-4AF0-8A5E-715A591E7920}" presName="sibTrans" presStyleCnt="0"/>
      <dgm:spPr/>
    </dgm:pt>
    <dgm:pt modelId="{4F7462B6-FDDC-4576-851E-C46A57AD19C3}" type="pres">
      <dgm:prSet presAssocID="{4153F989-01AD-4AF0-8A5E-715A591E7920}" presName="space" presStyleCnt="0"/>
      <dgm:spPr/>
    </dgm:pt>
    <dgm:pt modelId="{73A9DFEA-9B44-41BC-BA22-CF613A594DF7}" type="pres">
      <dgm:prSet presAssocID="{35B3E7F4-6D77-4314-88BD-4F991A7262B6}" presName="composite" presStyleCnt="0"/>
      <dgm:spPr/>
    </dgm:pt>
    <dgm:pt modelId="{C60D1CE8-9216-41ED-A584-B064D8A6CD14}" type="pres">
      <dgm:prSet presAssocID="{35B3E7F4-6D77-4314-88BD-4F991A7262B6}" presName="LShape" presStyleLbl="alignNode1" presStyleIdx="6" presStyleCnt="7"/>
      <dgm:spPr/>
    </dgm:pt>
    <dgm:pt modelId="{6A2A63DE-9934-4A9F-A5A1-A674BE473869}" type="pres">
      <dgm:prSet presAssocID="{35B3E7F4-6D77-4314-88BD-4F991A7262B6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8291BBEE-F299-44EA-BD3D-D65575E53592}" type="presOf" srcId="{35B3E7F4-6D77-4314-88BD-4F991A7262B6}" destId="{6A2A63DE-9934-4A9F-A5A1-A674BE473869}" srcOrd="0" destOrd="0" presId="urn:microsoft.com/office/officeart/2009/3/layout/StepUpProcess"/>
    <dgm:cxn modelId="{5D457871-9066-4956-A1B7-3636929C59B0}" srcId="{73BF9912-2D86-4DA0-B017-691AECB175EC}" destId="{FBEFCE48-23E9-432A-91DC-5B835EF03EDE}" srcOrd="0" destOrd="0" parTransId="{018E43C6-09BD-415D-BCA3-7AC75ADD39E4}" sibTransId="{ED126BE2-4FD2-4A5E-8E90-0D32911590EA}"/>
    <dgm:cxn modelId="{70D586C2-0F88-4723-877A-7CAA9F33F33C}" srcId="{73BF9912-2D86-4DA0-B017-691AECB175EC}" destId="{9CA61552-2352-43C7-A077-3CC992C87713}" srcOrd="1" destOrd="0" parTransId="{45B0112A-37F3-4A81-99E3-18732468D211}" sibTransId="{18100EC3-36AA-4DE9-B7CF-ACD960693B00}"/>
    <dgm:cxn modelId="{BA32E6AF-1A5D-413E-9045-1EF67F650780}" srcId="{73BF9912-2D86-4DA0-B017-691AECB175EC}" destId="{E3C03CAC-A13B-4EB5-9F93-CC190DE8B3EC}" srcOrd="2" destOrd="0" parTransId="{FDD5FC6E-D076-41F0-B557-3BAB6FFD9B65}" sibTransId="{4153F989-01AD-4AF0-8A5E-715A591E7920}"/>
    <dgm:cxn modelId="{8C208AAF-0135-4895-ACB1-8C4EA5542FC9}" type="presOf" srcId="{73BF9912-2D86-4DA0-B017-691AECB175EC}" destId="{0746CED2-69CA-4AAC-8EA6-A7ED8547914B}" srcOrd="0" destOrd="0" presId="urn:microsoft.com/office/officeart/2009/3/layout/StepUpProcess"/>
    <dgm:cxn modelId="{D1978FB1-28CD-4136-95BF-5AB12B838143}" srcId="{73BF9912-2D86-4DA0-B017-691AECB175EC}" destId="{35B3E7F4-6D77-4314-88BD-4F991A7262B6}" srcOrd="3" destOrd="0" parTransId="{805C3D9E-6681-4E4D-A550-5D2528886760}" sibTransId="{B7B6F876-37D5-44F1-8B2A-91E5F2D97400}"/>
    <dgm:cxn modelId="{3C923246-EE3E-44BE-9BE2-94B30A700773}" type="presOf" srcId="{FBEFCE48-23E9-432A-91DC-5B835EF03EDE}" destId="{BC9AFEA6-7008-4283-9D23-06A4E717C85B}" srcOrd="0" destOrd="0" presId="urn:microsoft.com/office/officeart/2009/3/layout/StepUpProcess"/>
    <dgm:cxn modelId="{87F6CA14-D7C0-4F8A-976B-55E73CD49DC4}" type="presOf" srcId="{9CA61552-2352-43C7-A077-3CC992C87713}" destId="{CA309D40-EFEC-4532-B35D-F637DE8810C7}" srcOrd="0" destOrd="0" presId="urn:microsoft.com/office/officeart/2009/3/layout/StepUpProcess"/>
    <dgm:cxn modelId="{5BEBD075-8D2A-40D7-9E3F-A29BD14971DE}" type="presOf" srcId="{E3C03CAC-A13B-4EB5-9F93-CC190DE8B3EC}" destId="{D07B2D25-7EFA-4F5D-B036-C2F8CD5AC03B}" srcOrd="0" destOrd="0" presId="urn:microsoft.com/office/officeart/2009/3/layout/StepUpProcess"/>
    <dgm:cxn modelId="{D8A72A45-F8F4-4A19-B798-7E4FDB0908E2}" type="presParOf" srcId="{0746CED2-69CA-4AAC-8EA6-A7ED8547914B}" destId="{6AA31D00-E08A-4B54-A004-BBDB8FA11546}" srcOrd="0" destOrd="0" presId="urn:microsoft.com/office/officeart/2009/3/layout/StepUpProcess"/>
    <dgm:cxn modelId="{D6080378-E601-4827-B8D9-997766117268}" type="presParOf" srcId="{6AA31D00-E08A-4B54-A004-BBDB8FA11546}" destId="{D4E8D251-53E7-4885-B203-933C6C85B271}" srcOrd="0" destOrd="0" presId="urn:microsoft.com/office/officeart/2009/3/layout/StepUpProcess"/>
    <dgm:cxn modelId="{231C6D71-CB4B-423B-9394-8F8CB81DC591}" type="presParOf" srcId="{6AA31D00-E08A-4B54-A004-BBDB8FA11546}" destId="{BC9AFEA6-7008-4283-9D23-06A4E717C85B}" srcOrd="1" destOrd="0" presId="urn:microsoft.com/office/officeart/2009/3/layout/StepUpProcess"/>
    <dgm:cxn modelId="{6088685F-AECC-4474-B342-FA95A0ADFCEC}" type="presParOf" srcId="{6AA31D00-E08A-4B54-A004-BBDB8FA11546}" destId="{25CB7DE6-4410-42D6-9EEF-6056FAF0C52F}" srcOrd="2" destOrd="0" presId="urn:microsoft.com/office/officeart/2009/3/layout/StepUpProcess"/>
    <dgm:cxn modelId="{956491F0-F264-4940-9541-D3A5B9FB3E48}" type="presParOf" srcId="{0746CED2-69CA-4AAC-8EA6-A7ED8547914B}" destId="{83BEEB95-3F8E-4AD1-B694-CBAA1D332B20}" srcOrd="1" destOrd="0" presId="urn:microsoft.com/office/officeart/2009/3/layout/StepUpProcess"/>
    <dgm:cxn modelId="{D06907F4-E0F5-447C-9070-6EFB8AF3F624}" type="presParOf" srcId="{83BEEB95-3F8E-4AD1-B694-CBAA1D332B20}" destId="{66D5224F-1A82-427E-9CBB-F59033198F29}" srcOrd="0" destOrd="0" presId="urn:microsoft.com/office/officeart/2009/3/layout/StepUpProcess"/>
    <dgm:cxn modelId="{6046D68E-55FD-4DA3-B8B0-ED89CC5769D7}" type="presParOf" srcId="{0746CED2-69CA-4AAC-8EA6-A7ED8547914B}" destId="{ABB0DB11-D00B-47B0-9A49-5353ED34A561}" srcOrd="2" destOrd="0" presId="urn:microsoft.com/office/officeart/2009/3/layout/StepUpProcess"/>
    <dgm:cxn modelId="{D37B2196-1CFB-4327-B5AD-FD10ED708620}" type="presParOf" srcId="{ABB0DB11-D00B-47B0-9A49-5353ED34A561}" destId="{6890E0DB-DE58-41B0-A7F0-835BA8037815}" srcOrd="0" destOrd="0" presId="urn:microsoft.com/office/officeart/2009/3/layout/StepUpProcess"/>
    <dgm:cxn modelId="{A3977C0D-1CC1-4B7D-B195-A4B0216B8BA9}" type="presParOf" srcId="{ABB0DB11-D00B-47B0-9A49-5353ED34A561}" destId="{CA309D40-EFEC-4532-B35D-F637DE8810C7}" srcOrd="1" destOrd="0" presId="urn:microsoft.com/office/officeart/2009/3/layout/StepUpProcess"/>
    <dgm:cxn modelId="{C0CCFF53-17C9-47E7-9AC6-0BECAAF04812}" type="presParOf" srcId="{ABB0DB11-D00B-47B0-9A49-5353ED34A561}" destId="{542946A5-8B08-4D28-A78B-5D58C3C81A83}" srcOrd="2" destOrd="0" presId="urn:microsoft.com/office/officeart/2009/3/layout/StepUpProcess"/>
    <dgm:cxn modelId="{FBD2C7AB-3E8D-4B72-BD02-66CC0BBE203C}" type="presParOf" srcId="{0746CED2-69CA-4AAC-8EA6-A7ED8547914B}" destId="{8452E0EB-C3B9-47D2-8C2D-63AF0A332C67}" srcOrd="3" destOrd="0" presId="urn:microsoft.com/office/officeart/2009/3/layout/StepUpProcess"/>
    <dgm:cxn modelId="{633F7A91-7A51-4304-B0B6-85CAD140352A}" type="presParOf" srcId="{8452E0EB-C3B9-47D2-8C2D-63AF0A332C67}" destId="{91FFBDD7-27F7-4806-957B-79EF999A2873}" srcOrd="0" destOrd="0" presId="urn:microsoft.com/office/officeart/2009/3/layout/StepUpProcess"/>
    <dgm:cxn modelId="{41A17359-17DD-47DF-8F01-D89769F253E6}" type="presParOf" srcId="{0746CED2-69CA-4AAC-8EA6-A7ED8547914B}" destId="{9B427AF5-24D2-4598-B357-1D300221F085}" srcOrd="4" destOrd="0" presId="urn:microsoft.com/office/officeart/2009/3/layout/StepUpProcess"/>
    <dgm:cxn modelId="{03EA14D0-D668-4307-8570-7E73AF8AEFF7}" type="presParOf" srcId="{9B427AF5-24D2-4598-B357-1D300221F085}" destId="{6BF279FF-B951-4663-87C5-2D938B407DD0}" srcOrd="0" destOrd="0" presId="urn:microsoft.com/office/officeart/2009/3/layout/StepUpProcess"/>
    <dgm:cxn modelId="{13A9B7A3-35F1-40F0-886F-0B43C50C748A}" type="presParOf" srcId="{9B427AF5-24D2-4598-B357-1D300221F085}" destId="{D07B2D25-7EFA-4F5D-B036-C2F8CD5AC03B}" srcOrd="1" destOrd="0" presId="urn:microsoft.com/office/officeart/2009/3/layout/StepUpProcess"/>
    <dgm:cxn modelId="{513E5FF1-4505-4CED-876D-53D92C514580}" type="presParOf" srcId="{9B427AF5-24D2-4598-B357-1D300221F085}" destId="{4F1726BA-4EB4-470E-89CC-70C30BDD084E}" srcOrd="2" destOrd="0" presId="urn:microsoft.com/office/officeart/2009/3/layout/StepUpProcess"/>
    <dgm:cxn modelId="{49AC2810-B781-4491-8686-357029B989A0}" type="presParOf" srcId="{0746CED2-69CA-4AAC-8EA6-A7ED8547914B}" destId="{8F0B8339-2F62-4470-A549-6D0E06F4B4E8}" srcOrd="5" destOrd="0" presId="urn:microsoft.com/office/officeart/2009/3/layout/StepUpProcess"/>
    <dgm:cxn modelId="{2190A174-6B7F-4C55-9D9A-D153BC01640C}" type="presParOf" srcId="{8F0B8339-2F62-4470-A549-6D0E06F4B4E8}" destId="{4F7462B6-FDDC-4576-851E-C46A57AD19C3}" srcOrd="0" destOrd="0" presId="urn:microsoft.com/office/officeart/2009/3/layout/StepUpProcess"/>
    <dgm:cxn modelId="{B6F2470F-1BE2-445A-91D9-7E82F9C79F20}" type="presParOf" srcId="{0746CED2-69CA-4AAC-8EA6-A7ED8547914B}" destId="{73A9DFEA-9B44-41BC-BA22-CF613A594DF7}" srcOrd="6" destOrd="0" presId="urn:microsoft.com/office/officeart/2009/3/layout/StepUpProcess"/>
    <dgm:cxn modelId="{524BF2F6-43FF-48BF-A242-6756173A5005}" type="presParOf" srcId="{73A9DFEA-9B44-41BC-BA22-CF613A594DF7}" destId="{C60D1CE8-9216-41ED-A584-B064D8A6CD14}" srcOrd="0" destOrd="0" presId="urn:microsoft.com/office/officeart/2009/3/layout/StepUpProcess"/>
    <dgm:cxn modelId="{D122538B-9EEC-455A-8990-A46E7AC37CDA}" type="presParOf" srcId="{73A9DFEA-9B44-41BC-BA22-CF613A594DF7}" destId="{6A2A63DE-9934-4A9F-A5A1-A674BE473869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73BF9912-2D86-4DA0-B017-691AECB175EC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BEFCE48-23E9-432A-91DC-5B835EF03EDE}">
      <dgm:prSet/>
      <dgm:spPr/>
      <dgm:t>
        <a:bodyPr/>
        <a:lstStyle/>
        <a:p>
          <a:pPr rtl="0"/>
          <a:r>
            <a:rPr lang="ru-RU" b="1" baseline="0" dirty="0" smtClean="0">
              <a:solidFill>
                <a:schemeClr val="accent1">
                  <a:lumMod val="50000"/>
                </a:schemeClr>
              </a:solidFill>
            </a:rPr>
            <a:t>турниры по художественной гимнастике «Весенняя Радуга», «Сибирские Грации»</a:t>
          </a:r>
          <a:endParaRPr lang="ru-RU" dirty="0">
            <a:solidFill>
              <a:schemeClr val="accent1">
                <a:lumMod val="50000"/>
              </a:schemeClr>
            </a:solidFill>
          </a:endParaRPr>
        </a:p>
      </dgm:t>
    </dgm:pt>
    <dgm:pt modelId="{018E43C6-09BD-415D-BCA3-7AC75ADD39E4}" type="parTrans" cxnId="{5D457871-9066-4956-A1B7-3636929C59B0}">
      <dgm:prSet/>
      <dgm:spPr/>
      <dgm:t>
        <a:bodyPr/>
        <a:lstStyle/>
        <a:p>
          <a:endParaRPr lang="ru-RU"/>
        </a:p>
      </dgm:t>
    </dgm:pt>
    <dgm:pt modelId="{ED126BE2-4FD2-4A5E-8E90-0D32911590EA}" type="sibTrans" cxnId="{5D457871-9066-4956-A1B7-3636929C59B0}">
      <dgm:prSet/>
      <dgm:spPr/>
      <dgm:t>
        <a:bodyPr/>
        <a:lstStyle/>
        <a:p>
          <a:endParaRPr lang="ru-RU"/>
        </a:p>
      </dgm:t>
    </dgm:pt>
    <dgm:pt modelId="{9CA61552-2352-43C7-A077-3CC992C87713}">
      <dgm:prSet/>
      <dgm:spPr/>
      <dgm:t>
        <a:bodyPr/>
        <a:lstStyle/>
        <a:p>
          <a:pPr rtl="0"/>
          <a:r>
            <a:rPr lang="ru-RU" b="1" baseline="0" dirty="0" smtClean="0">
              <a:solidFill>
                <a:schemeClr val="accent1">
                  <a:lumMod val="50000"/>
                </a:schemeClr>
              </a:solidFill>
            </a:rPr>
            <a:t>турниры по боксу, по самбо, по мини-футболу, по хоккею с мячом</a:t>
          </a:r>
          <a:endParaRPr lang="ru-RU" dirty="0">
            <a:solidFill>
              <a:schemeClr val="accent1">
                <a:lumMod val="50000"/>
              </a:schemeClr>
            </a:solidFill>
          </a:endParaRPr>
        </a:p>
      </dgm:t>
    </dgm:pt>
    <dgm:pt modelId="{45B0112A-37F3-4A81-99E3-18732468D211}" type="parTrans" cxnId="{70D586C2-0F88-4723-877A-7CAA9F33F33C}">
      <dgm:prSet/>
      <dgm:spPr/>
      <dgm:t>
        <a:bodyPr/>
        <a:lstStyle/>
        <a:p>
          <a:endParaRPr lang="ru-RU"/>
        </a:p>
      </dgm:t>
    </dgm:pt>
    <dgm:pt modelId="{18100EC3-36AA-4DE9-B7CF-ACD960693B00}" type="sibTrans" cxnId="{70D586C2-0F88-4723-877A-7CAA9F33F33C}">
      <dgm:prSet/>
      <dgm:spPr/>
      <dgm:t>
        <a:bodyPr/>
        <a:lstStyle/>
        <a:p>
          <a:endParaRPr lang="ru-RU"/>
        </a:p>
      </dgm:t>
    </dgm:pt>
    <dgm:pt modelId="{E3C03CAC-A13B-4EB5-9F93-CC190DE8B3EC}">
      <dgm:prSet/>
      <dgm:spPr/>
      <dgm:t>
        <a:bodyPr/>
        <a:lstStyle/>
        <a:p>
          <a:pPr rtl="0"/>
          <a:r>
            <a:rPr lang="ru-RU" b="1" baseline="0" dirty="0" smtClean="0">
              <a:solidFill>
                <a:schemeClr val="accent1">
                  <a:lumMod val="50000"/>
                </a:schemeClr>
              </a:solidFill>
            </a:rPr>
            <a:t>соревнования по общей физической подготовке</a:t>
          </a:r>
          <a:endParaRPr lang="ru-RU" dirty="0">
            <a:solidFill>
              <a:schemeClr val="accent1">
                <a:lumMod val="50000"/>
              </a:schemeClr>
            </a:solidFill>
          </a:endParaRPr>
        </a:p>
      </dgm:t>
    </dgm:pt>
    <dgm:pt modelId="{FDD5FC6E-D076-41F0-B557-3BAB6FFD9B65}" type="parTrans" cxnId="{BA32E6AF-1A5D-413E-9045-1EF67F650780}">
      <dgm:prSet/>
      <dgm:spPr/>
      <dgm:t>
        <a:bodyPr/>
        <a:lstStyle/>
        <a:p>
          <a:endParaRPr lang="ru-RU"/>
        </a:p>
      </dgm:t>
    </dgm:pt>
    <dgm:pt modelId="{4153F989-01AD-4AF0-8A5E-715A591E7920}" type="sibTrans" cxnId="{BA32E6AF-1A5D-413E-9045-1EF67F650780}">
      <dgm:prSet/>
      <dgm:spPr/>
      <dgm:t>
        <a:bodyPr/>
        <a:lstStyle/>
        <a:p>
          <a:endParaRPr lang="ru-RU"/>
        </a:p>
      </dgm:t>
    </dgm:pt>
    <dgm:pt modelId="{35B3E7F4-6D77-4314-88BD-4F991A7262B6}">
      <dgm:prSet/>
      <dgm:spPr/>
      <dgm:t>
        <a:bodyPr/>
        <a:lstStyle/>
        <a:p>
          <a:pPr rtl="0"/>
          <a:r>
            <a:rPr lang="ru-RU" b="1" baseline="0" dirty="0" smtClean="0">
              <a:solidFill>
                <a:schemeClr val="accent1">
                  <a:lumMod val="50000"/>
                </a:schemeClr>
              </a:solidFill>
            </a:rPr>
            <a:t>первенства города и традиционные городские турниры по всем видам спорта, преподаваемым ДЮСШ</a:t>
          </a:r>
          <a:endParaRPr lang="ru-RU" dirty="0">
            <a:solidFill>
              <a:schemeClr val="accent1">
                <a:lumMod val="50000"/>
              </a:schemeClr>
            </a:solidFill>
          </a:endParaRPr>
        </a:p>
      </dgm:t>
    </dgm:pt>
    <dgm:pt modelId="{805C3D9E-6681-4E4D-A550-5D2528886760}" type="parTrans" cxnId="{D1978FB1-28CD-4136-95BF-5AB12B838143}">
      <dgm:prSet/>
      <dgm:spPr/>
      <dgm:t>
        <a:bodyPr/>
        <a:lstStyle/>
        <a:p>
          <a:endParaRPr lang="ru-RU"/>
        </a:p>
      </dgm:t>
    </dgm:pt>
    <dgm:pt modelId="{B7B6F876-37D5-44F1-8B2A-91E5F2D97400}" type="sibTrans" cxnId="{D1978FB1-28CD-4136-95BF-5AB12B838143}">
      <dgm:prSet/>
      <dgm:spPr/>
      <dgm:t>
        <a:bodyPr/>
        <a:lstStyle/>
        <a:p>
          <a:endParaRPr lang="ru-RU"/>
        </a:p>
      </dgm:t>
    </dgm:pt>
    <dgm:pt modelId="{0746CED2-69CA-4AAC-8EA6-A7ED8547914B}" type="pres">
      <dgm:prSet presAssocID="{73BF9912-2D86-4DA0-B017-691AECB175EC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ru-RU"/>
        </a:p>
      </dgm:t>
    </dgm:pt>
    <dgm:pt modelId="{6AA31D00-E08A-4B54-A004-BBDB8FA11546}" type="pres">
      <dgm:prSet presAssocID="{FBEFCE48-23E9-432A-91DC-5B835EF03EDE}" presName="composite" presStyleCnt="0"/>
      <dgm:spPr/>
    </dgm:pt>
    <dgm:pt modelId="{D4E8D251-53E7-4885-B203-933C6C85B271}" type="pres">
      <dgm:prSet presAssocID="{FBEFCE48-23E9-432A-91DC-5B835EF03EDE}" presName="LShape" presStyleLbl="alignNode1" presStyleIdx="0" presStyleCnt="7"/>
      <dgm:spPr/>
    </dgm:pt>
    <dgm:pt modelId="{BC9AFEA6-7008-4283-9D23-06A4E717C85B}" type="pres">
      <dgm:prSet presAssocID="{FBEFCE48-23E9-432A-91DC-5B835EF03EDE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5CB7DE6-4410-42D6-9EEF-6056FAF0C52F}" type="pres">
      <dgm:prSet presAssocID="{FBEFCE48-23E9-432A-91DC-5B835EF03EDE}" presName="Triangle" presStyleLbl="alignNode1" presStyleIdx="1" presStyleCnt="7"/>
      <dgm:spPr/>
    </dgm:pt>
    <dgm:pt modelId="{83BEEB95-3F8E-4AD1-B694-CBAA1D332B20}" type="pres">
      <dgm:prSet presAssocID="{ED126BE2-4FD2-4A5E-8E90-0D32911590EA}" presName="sibTrans" presStyleCnt="0"/>
      <dgm:spPr/>
    </dgm:pt>
    <dgm:pt modelId="{66D5224F-1A82-427E-9CBB-F59033198F29}" type="pres">
      <dgm:prSet presAssocID="{ED126BE2-4FD2-4A5E-8E90-0D32911590EA}" presName="space" presStyleCnt="0"/>
      <dgm:spPr/>
    </dgm:pt>
    <dgm:pt modelId="{ABB0DB11-D00B-47B0-9A49-5353ED34A561}" type="pres">
      <dgm:prSet presAssocID="{9CA61552-2352-43C7-A077-3CC992C87713}" presName="composite" presStyleCnt="0"/>
      <dgm:spPr/>
    </dgm:pt>
    <dgm:pt modelId="{6890E0DB-DE58-41B0-A7F0-835BA8037815}" type="pres">
      <dgm:prSet presAssocID="{9CA61552-2352-43C7-A077-3CC992C87713}" presName="LShape" presStyleLbl="alignNode1" presStyleIdx="2" presStyleCnt="7"/>
      <dgm:spPr/>
    </dgm:pt>
    <dgm:pt modelId="{CA309D40-EFEC-4532-B35D-F637DE8810C7}" type="pres">
      <dgm:prSet presAssocID="{9CA61552-2352-43C7-A077-3CC992C87713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42946A5-8B08-4D28-A78B-5D58C3C81A83}" type="pres">
      <dgm:prSet presAssocID="{9CA61552-2352-43C7-A077-3CC992C87713}" presName="Triangle" presStyleLbl="alignNode1" presStyleIdx="3" presStyleCnt="7"/>
      <dgm:spPr/>
    </dgm:pt>
    <dgm:pt modelId="{8452E0EB-C3B9-47D2-8C2D-63AF0A332C67}" type="pres">
      <dgm:prSet presAssocID="{18100EC3-36AA-4DE9-B7CF-ACD960693B00}" presName="sibTrans" presStyleCnt="0"/>
      <dgm:spPr/>
    </dgm:pt>
    <dgm:pt modelId="{91FFBDD7-27F7-4806-957B-79EF999A2873}" type="pres">
      <dgm:prSet presAssocID="{18100EC3-36AA-4DE9-B7CF-ACD960693B00}" presName="space" presStyleCnt="0"/>
      <dgm:spPr/>
    </dgm:pt>
    <dgm:pt modelId="{9B427AF5-24D2-4598-B357-1D300221F085}" type="pres">
      <dgm:prSet presAssocID="{E3C03CAC-A13B-4EB5-9F93-CC190DE8B3EC}" presName="composite" presStyleCnt="0"/>
      <dgm:spPr/>
    </dgm:pt>
    <dgm:pt modelId="{6BF279FF-B951-4663-87C5-2D938B407DD0}" type="pres">
      <dgm:prSet presAssocID="{E3C03CAC-A13B-4EB5-9F93-CC190DE8B3EC}" presName="LShape" presStyleLbl="alignNode1" presStyleIdx="4" presStyleCnt="7"/>
      <dgm:spPr/>
    </dgm:pt>
    <dgm:pt modelId="{D07B2D25-7EFA-4F5D-B036-C2F8CD5AC03B}" type="pres">
      <dgm:prSet presAssocID="{E3C03CAC-A13B-4EB5-9F93-CC190DE8B3EC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F1726BA-4EB4-470E-89CC-70C30BDD084E}" type="pres">
      <dgm:prSet presAssocID="{E3C03CAC-A13B-4EB5-9F93-CC190DE8B3EC}" presName="Triangle" presStyleLbl="alignNode1" presStyleIdx="5" presStyleCnt="7"/>
      <dgm:spPr/>
    </dgm:pt>
    <dgm:pt modelId="{8F0B8339-2F62-4470-A549-6D0E06F4B4E8}" type="pres">
      <dgm:prSet presAssocID="{4153F989-01AD-4AF0-8A5E-715A591E7920}" presName="sibTrans" presStyleCnt="0"/>
      <dgm:spPr/>
    </dgm:pt>
    <dgm:pt modelId="{4F7462B6-FDDC-4576-851E-C46A57AD19C3}" type="pres">
      <dgm:prSet presAssocID="{4153F989-01AD-4AF0-8A5E-715A591E7920}" presName="space" presStyleCnt="0"/>
      <dgm:spPr/>
    </dgm:pt>
    <dgm:pt modelId="{73A9DFEA-9B44-41BC-BA22-CF613A594DF7}" type="pres">
      <dgm:prSet presAssocID="{35B3E7F4-6D77-4314-88BD-4F991A7262B6}" presName="composite" presStyleCnt="0"/>
      <dgm:spPr/>
    </dgm:pt>
    <dgm:pt modelId="{C60D1CE8-9216-41ED-A584-B064D8A6CD14}" type="pres">
      <dgm:prSet presAssocID="{35B3E7F4-6D77-4314-88BD-4F991A7262B6}" presName="LShape" presStyleLbl="alignNode1" presStyleIdx="6" presStyleCnt="7"/>
      <dgm:spPr/>
    </dgm:pt>
    <dgm:pt modelId="{6A2A63DE-9934-4A9F-A5A1-A674BE473869}" type="pres">
      <dgm:prSet presAssocID="{35B3E7F4-6D77-4314-88BD-4F991A7262B6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B6D4F342-9EDD-43F0-BECC-16EA92180F09}" type="presOf" srcId="{E3C03CAC-A13B-4EB5-9F93-CC190DE8B3EC}" destId="{D07B2D25-7EFA-4F5D-B036-C2F8CD5AC03B}" srcOrd="0" destOrd="0" presId="urn:microsoft.com/office/officeart/2009/3/layout/StepUpProcess"/>
    <dgm:cxn modelId="{5D457871-9066-4956-A1B7-3636929C59B0}" srcId="{73BF9912-2D86-4DA0-B017-691AECB175EC}" destId="{FBEFCE48-23E9-432A-91DC-5B835EF03EDE}" srcOrd="0" destOrd="0" parTransId="{018E43C6-09BD-415D-BCA3-7AC75ADD39E4}" sibTransId="{ED126BE2-4FD2-4A5E-8E90-0D32911590EA}"/>
    <dgm:cxn modelId="{70D586C2-0F88-4723-877A-7CAA9F33F33C}" srcId="{73BF9912-2D86-4DA0-B017-691AECB175EC}" destId="{9CA61552-2352-43C7-A077-3CC992C87713}" srcOrd="1" destOrd="0" parTransId="{45B0112A-37F3-4A81-99E3-18732468D211}" sibTransId="{18100EC3-36AA-4DE9-B7CF-ACD960693B00}"/>
    <dgm:cxn modelId="{BA32E6AF-1A5D-413E-9045-1EF67F650780}" srcId="{73BF9912-2D86-4DA0-B017-691AECB175EC}" destId="{E3C03CAC-A13B-4EB5-9F93-CC190DE8B3EC}" srcOrd="2" destOrd="0" parTransId="{FDD5FC6E-D076-41F0-B557-3BAB6FFD9B65}" sibTransId="{4153F989-01AD-4AF0-8A5E-715A591E7920}"/>
    <dgm:cxn modelId="{56C7B237-7D9E-448C-8ED2-B2E434F45781}" type="presOf" srcId="{FBEFCE48-23E9-432A-91DC-5B835EF03EDE}" destId="{BC9AFEA6-7008-4283-9D23-06A4E717C85B}" srcOrd="0" destOrd="0" presId="urn:microsoft.com/office/officeart/2009/3/layout/StepUpProcess"/>
    <dgm:cxn modelId="{D1978FB1-28CD-4136-95BF-5AB12B838143}" srcId="{73BF9912-2D86-4DA0-B017-691AECB175EC}" destId="{35B3E7F4-6D77-4314-88BD-4F991A7262B6}" srcOrd="3" destOrd="0" parTransId="{805C3D9E-6681-4E4D-A550-5D2528886760}" sibTransId="{B7B6F876-37D5-44F1-8B2A-91E5F2D97400}"/>
    <dgm:cxn modelId="{3B586A13-1E89-40D9-976C-DD733AB6D90F}" type="presOf" srcId="{9CA61552-2352-43C7-A077-3CC992C87713}" destId="{CA309D40-EFEC-4532-B35D-F637DE8810C7}" srcOrd="0" destOrd="0" presId="urn:microsoft.com/office/officeart/2009/3/layout/StepUpProcess"/>
    <dgm:cxn modelId="{96619AFA-4192-4302-BDAE-48B11C55B7C3}" type="presOf" srcId="{73BF9912-2D86-4DA0-B017-691AECB175EC}" destId="{0746CED2-69CA-4AAC-8EA6-A7ED8547914B}" srcOrd="0" destOrd="0" presId="urn:microsoft.com/office/officeart/2009/3/layout/StepUpProcess"/>
    <dgm:cxn modelId="{BCD5A19B-3B81-41D2-BA68-214428687512}" type="presOf" srcId="{35B3E7F4-6D77-4314-88BD-4F991A7262B6}" destId="{6A2A63DE-9934-4A9F-A5A1-A674BE473869}" srcOrd="0" destOrd="0" presId="urn:microsoft.com/office/officeart/2009/3/layout/StepUpProcess"/>
    <dgm:cxn modelId="{586EEDE5-C44C-419D-9674-3FC7C676BC9C}" type="presParOf" srcId="{0746CED2-69CA-4AAC-8EA6-A7ED8547914B}" destId="{6AA31D00-E08A-4B54-A004-BBDB8FA11546}" srcOrd="0" destOrd="0" presId="urn:microsoft.com/office/officeart/2009/3/layout/StepUpProcess"/>
    <dgm:cxn modelId="{AA3DA33B-3653-4804-B814-83E15670F83C}" type="presParOf" srcId="{6AA31D00-E08A-4B54-A004-BBDB8FA11546}" destId="{D4E8D251-53E7-4885-B203-933C6C85B271}" srcOrd="0" destOrd="0" presId="urn:microsoft.com/office/officeart/2009/3/layout/StepUpProcess"/>
    <dgm:cxn modelId="{5C9AC648-18FF-4D7B-BDE8-26B4A636ACE8}" type="presParOf" srcId="{6AA31D00-E08A-4B54-A004-BBDB8FA11546}" destId="{BC9AFEA6-7008-4283-9D23-06A4E717C85B}" srcOrd="1" destOrd="0" presId="urn:microsoft.com/office/officeart/2009/3/layout/StepUpProcess"/>
    <dgm:cxn modelId="{4CDE7679-B8F7-4344-8AFB-959CA7DCD6FF}" type="presParOf" srcId="{6AA31D00-E08A-4B54-A004-BBDB8FA11546}" destId="{25CB7DE6-4410-42D6-9EEF-6056FAF0C52F}" srcOrd="2" destOrd="0" presId="urn:microsoft.com/office/officeart/2009/3/layout/StepUpProcess"/>
    <dgm:cxn modelId="{3CBC9FF2-A31F-4F23-97B5-98E827F60C4A}" type="presParOf" srcId="{0746CED2-69CA-4AAC-8EA6-A7ED8547914B}" destId="{83BEEB95-3F8E-4AD1-B694-CBAA1D332B20}" srcOrd="1" destOrd="0" presId="urn:microsoft.com/office/officeart/2009/3/layout/StepUpProcess"/>
    <dgm:cxn modelId="{09B6EC66-E1C0-4366-AD52-3024884FF4DF}" type="presParOf" srcId="{83BEEB95-3F8E-4AD1-B694-CBAA1D332B20}" destId="{66D5224F-1A82-427E-9CBB-F59033198F29}" srcOrd="0" destOrd="0" presId="urn:microsoft.com/office/officeart/2009/3/layout/StepUpProcess"/>
    <dgm:cxn modelId="{EE9A951B-0929-44F9-961C-D936BFEA6017}" type="presParOf" srcId="{0746CED2-69CA-4AAC-8EA6-A7ED8547914B}" destId="{ABB0DB11-D00B-47B0-9A49-5353ED34A561}" srcOrd="2" destOrd="0" presId="urn:microsoft.com/office/officeart/2009/3/layout/StepUpProcess"/>
    <dgm:cxn modelId="{EE3AAB13-BCEE-4322-A46D-FCDEDD70C9C9}" type="presParOf" srcId="{ABB0DB11-D00B-47B0-9A49-5353ED34A561}" destId="{6890E0DB-DE58-41B0-A7F0-835BA8037815}" srcOrd="0" destOrd="0" presId="urn:microsoft.com/office/officeart/2009/3/layout/StepUpProcess"/>
    <dgm:cxn modelId="{99E3AD88-5BFF-4217-81FD-3FC8E8561BFB}" type="presParOf" srcId="{ABB0DB11-D00B-47B0-9A49-5353ED34A561}" destId="{CA309D40-EFEC-4532-B35D-F637DE8810C7}" srcOrd="1" destOrd="0" presId="urn:microsoft.com/office/officeart/2009/3/layout/StepUpProcess"/>
    <dgm:cxn modelId="{469A3264-45D0-4A49-9AEF-71C6B74FF858}" type="presParOf" srcId="{ABB0DB11-D00B-47B0-9A49-5353ED34A561}" destId="{542946A5-8B08-4D28-A78B-5D58C3C81A83}" srcOrd="2" destOrd="0" presId="urn:microsoft.com/office/officeart/2009/3/layout/StepUpProcess"/>
    <dgm:cxn modelId="{2166CB00-9765-4494-9068-9103CB634C2C}" type="presParOf" srcId="{0746CED2-69CA-4AAC-8EA6-A7ED8547914B}" destId="{8452E0EB-C3B9-47D2-8C2D-63AF0A332C67}" srcOrd="3" destOrd="0" presId="urn:microsoft.com/office/officeart/2009/3/layout/StepUpProcess"/>
    <dgm:cxn modelId="{45C4C5EA-AB82-4370-9386-1A3A23419C9B}" type="presParOf" srcId="{8452E0EB-C3B9-47D2-8C2D-63AF0A332C67}" destId="{91FFBDD7-27F7-4806-957B-79EF999A2873}" srcOrd="0" destOrd="0" presId="urn:microsoft.com/office/officeart/2009/3/layout/StepUpProcess"/>
    <dgm:cxn modelId="{8A7DC64F-4841-4A07-A5EC-31F1A19FE5D5}" type="presParOf" srcId="{0746CED2-69CA-4AAC-8EA6-A7ED8547914B}" destId="{9B427AF5-24D2-4598-B357-1D300221F085}" srcOrd="4" destOrd="0" presId="urn:microsoft.com/office/officeart/2009/3/layout/StepUpProcess"/>
    <dgm:cxn modelId="{C02F2EBE-8FCC-47AB-90A5-D5011661473A}" type="presParOf" srcId="{9B427AF5-24D2-4598-B357-1D300221F085}" destId="{6BF279FF-B951-4663-87C5-2D938B407DD0}" srcOrd="0" destOrd="0" presId="urn:microsoft.com/office/officeart/2009/3/layout/StepUpProcess"/>
    <dgm:cxn modelId="{A68FEAE4-F5A0-4028-94C5-3556AC2DE5D0}" type="presParOf" srcId="{9B427AF5-24D2-4598-B357-1D300221F085}" destId="{D07B2D25-7EFA-4F5D-B036-C2F8CD5AC03B}" srcOrd="1" destOrd="0" presId="urn:microsoft.com/office/officeart/2009/3/layout/StepUpProcess"/>
    <dgm:cxn modelId="{2EDE41C0-6491-47AD-B1B9-7CA2E441EBBC}" type="presParOf" srcId="{9B427AF5-24D2-4598-B357-1D300221F085}" destId="{4F1726BA-4EB4-470E-89CC-70C30BDD084E}" srcOrd="2" destOrd="0" presId="urn:microsoft.com/office/officeart/2009/3/layout/StepUpProcess"/>
    <dgm:cxn modelId="{D0832E4D-55C0-4F44-A820-517637B85BE8}" type="presParOf" srcId="{0746CED2-69CA-4AAC-8EA6-A7ED8547914B}" destId="{8F0B8339-2F62-4470-A549-6D0E06F4B4E8}" srcOrd="5" destOrd="0" presId="urn:microsoft.com/office/officeart/2009/3/layout/StepUpProcess"/>
    <dgm:cxn modelId="{34A4F1DA-7273-461A-A202-41640CFFCD34}" type="presParOf" srcId="{8F0B8339-2F62-4470-A549-6D0E06F4B4E8}" destId="{4F7462B6-FDDC-4576-851E-C46A57AD19C3}" srcOrd="0" destOrd="0" presId="urn:microsoft.com/office/officeart/2009/3/layout/StepUpProcess"/>
    <dgm:cxn modelId="{58F49F76-0D72-4522-A699-AD58BB868FAB}" type="presParOf" srcId="{0746CED2-69CA-4AAC-8EA6-A7ED8547914B}" destId="{73A9DFEA-9B44-41BC-BA22-CF613A594DF7}" srcOrd="6" destOrd="0" presId="urn:microsoft.com/office/officeart/2009/3/layout/StepUpProcess"/>
    <dgm:cxn modelId="{D5A54ACC-E4D8-4F6C-8834-9953A7349B66}" type="presParOf" srcId="{73A9DFEA-9B44-41BC-BA22-CF613A594DF7}" destId="{C60D1CE8-9216-41ED-A584-B064D8A6CD14}" srcOrd="0" destOrd="0" presId="urn:microsoft.com/office/officeart/2009/3/layout/StepUpProcess"/>
    <dgm:cxn modelId="{E95CDF22-5261-4898-8B6D-C0C74D046E6F}" type="presParOf" srcId="{73A9DFEA-9B44-41BC-BA22-CF613A594DF7}" destId="{6A2A63DE-9934-4A9F-A5A1-A674BE473869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7D2CEE30-3765-44D9-9239-935F9F389D5D}" type="doc">
      <dgm:prSet loTypeId="urn:microsoft.com/office/officeart/2005/8/layout/cycle8" loCatId="cycle" qsTypeId="urn:microsoft.com/office/officeart/2005/8/quickstyle/simple5" qsCatId="simple" csTypeId="urn:microsoft.com/office/officeart/2005/8/colors/colorful3" csCatId="colorful" phldr="1"/>
      <dgm:spPr/>
    </dgm:pt>
    <dgm:pt modelId="{E55F4854-CEAA-472E-81E8-D61785476EA8}">
      <dgm:prSet phldrT="[Текст]" custT="1"/>
      <dgm:spPr/>
      <dgm:t>
        <a:bodyPr/>
        <a:lstStyle/>
        <a:p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Оздоровление</a:t>
          </a:r>
          <a:endParaRPr lang="ru-RU" sz="1600" b="1" dirty="0">
            <a:solidFill>
              <a:schemeClr val="accent1">
                <a:lumMod val="50000"/>
              </a:schemeClr>
            </a:solidFill>
          </a:endParaRPr>
        </a:p>
      </dgm:t>
    </dgm:pt>
    <dgm:pt modelId="{1651B110-BEC8-44BB-A483-AE1F6639202F}" type="parTrans" cxnId="{7BC6D1FE-DCBA-48AD-B5CD-AE93A1E88804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E54DADC1-0C59-41D1-BF25-06C1CCC8927F}" type="sibTrans" cxnId="{7BC6D1FE-DCBA-48AD-B5CD-AE93A1E88804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E69C1A1C-B43F-4C2F-AB11-BD15A99C2F1A}">
      <dgm:prSet phldrT="[Текст]" custT="1"/>
      <dgm:spPr/>
      <dgm:t>
        <a:bodyPr/>
        <a:lstStyle/>
        <a:p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Социализация</a:t>
          </a:r>
          <a:endParaRPr lang="ru-RU" sz="1600" b="1" dirty="0">
            <a:solidFill>
              <a:schemeClr val="accent1">
                <a:lumMod val="50000"/>
              </a:schemeClr>
            </a:solidFill>
          </a:endParaRPr>
        </a:p>
      </dgm:t>
    </dgm:pt>
    <dgm:pt modelId="{3BF038EB-0664-4F6F-A30E-D46AF9EC320D}" type="parTrans" cxnId="{C7AAC846-904A-4693-AB60-87B50FD57BCD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5FC88665-F6DA-40D5-90D4-CDCD2B527CD6}" type="sibTrans" cxnId="{C7AAC846-904A-4693-AB60-87B50FD57BCD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06F65931-958F-4750-917C-644540DD8242}">
      <dgm:prSet phldrT="[Текст]" custT="1"/>
      <dgm:spPr/>
      <dgm:t>
        <a:bodyPr/>
        <a:lstStyle/>
        <a:p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Воспитание</a:t>
          </a:r>
          <a:endParaRPr lang="ru-RU" sz="1600" b="1" dirty="0">
            <a:solidFill>
              <a:schemeClr val="accent1">
                <a:lumMod val="50000"/>
              </a:schemeClr>
            </a:solidFill>
          </a:endParaRPr>
        </a:p>
      </dgm:t>
    </dgm:pt>
    <dgm:pt modelId="{FB27D7D0-8921-41A5-B17C-199A4495FBDA}" type="parTrans" cxnId="{CE7F26E2-3412-4958-AA6A-D4385534311F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CB417753-A3B6-4410-BA3B-701FE7D7187A}" type="sibTrans" cxnId="{CE7F26E2-3412-4958-AA6A-D4385534311F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4824E147-6C70-468A-A4F4-65017DC81EB7}">
      <dgm:prSet phldrT="[Текст]" custT="1"/>
      <dgm:spPr/>
      <dgm:t>
        <a:bodyPr/>
        <a:lstStyle/>
        <a:p>
          <a:r>
            <a:rPr lang="ru-RU" sz="1600" b="1" dirty="0" smtClean="0">
              <a:solidFill>
                <a:schemeClr val="accent1">
                  <a:lumMod val="50000"/>
                </a:schemeClr>
              </a:solidFill>
            </a:rPr>
            <a:t>Коммуникация</a:t>
          </a:r>
          <a:endParaRPr lang="ru-RU" sz="1600" b="1" dirty="0">
            <a:solidFill>
              <a:schemeClr val="accent1">
                <a:lumMod val="50000"/>
              </a:schemeClr>
            </a:solidFill>
          </a:endParaRPr>
        </a:p>
      </dgm:t>
    </dgm:pt>
    <dgm:pt modelId="{E4E50434-3584-455F-8FC3-751C5934BB76}" type="parTrans" cxnId="{280BFB45-0D6B-47FD-921C-946C39FE9CEB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515C0DE5-F425-477B-86BA-4C0FC5CADF60}" type="sibTrans" cxnId="{280BFB45-0D6B-47FD-921C-946C39FE9CEB}">
      <dgm:prSet/>
      <dgm:spPr/>
      <dgm:t>
        <a:bodyPr/>
        <a:lstStyle/>
        <a:p>
          <a:endParaRPr lang="ru-RU" sz="1600" b="1">
            <a:solidFill>
              <a:schemeClr val="accent1">
                <a:lumMod val="50000"/>
              </a:schemeClr>
            </a:solidFill>
          </a:endParaRPr>
        </a:p>
      </dgm:t>
    </dgm:pt>
    <dgm:pt modelId="{FBA0C1C6-8EF8-4FFF-8BEF-31936491EF63}" type="pres">
      <dgm:prSet presAssocID="{7D2CEE30-3765-44D9-9239-935F9F389D5D}" presName="compositeShape" presStyleCnt="0">
        <dgm:presLayoutVars>
          <dgm:chMax val="7"/>
          <dgm:dir/>
          <dgm:resizeHandles val="exact"/>
        </dgm:presLayoutVars>
      </dgm:prSet>
      <dgm:spPr/>
    </dgm:pt>
    <dgm:pt modelId="{25775A57-63CA-40AB-89AB-6CBF9CB22114}" type="pres">
      <dgm:prSet presAssocID="{7D2CEE30-3765-44D9-9239-935F9F389D5D}" presName="wedge1" presStyleLbl="node1" presStyleIdx="0" presStyleCnt="4"/>
      <dgm:spPr/>
      <dgm:t>
        <a:bodyPr/>
        <a:lstStyle/>
        <a:p>
          <a:endParaRPr lang="ru-RU"/>
        </a:p>
      </dgm:t>
    </dgm:pt>
    <dgm:pt modelId="{24955EC8-6229-4F21-BF0E-85B9DD8DEB0F}" type="pres">
      <dgm:prSet presAssocID="{7D2CEE30-3765-44D9-9239-935F9F389D5D}" presName="dummy1a" presStyleCnt="0"/>
      <dgm:spPr/>
    </dgm:pt>
    <dgm:pt modelId="{58BC213F-4E6A-47C9-BEFD-61C400235B5F}" type="pres">
      <dgm:prSet presAssocID="{7D2CEE30-3765-44D9-9239-935F9F389D5D}" presName="dummy1b" presStyleCnt="0"/>
      <dgm:spPr/>
    </dgm:pt>
    <dgm:pt modelId="{776DDDCC-59B9-4E9D-9FF3-8DD6CB975995}" type="pres">
      <dgm:prSet presAssocID="{7D2CEE30-3765-44D9-9239-935F9F389D5D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E9B6DA3-64E1-4272-9301-3AC5BB6CD3E9}" type="pres">
      <dgm:prSet presAssocID="{7D2CEE30-3765-44D9-9239-935F9F389D5D}" presName="wedge2" presStyleLbl="node1" presStyleIdx="1" presStyleCnt="4"/>
      <dgm:spPr/>
      <dgm:t>
        <a:bodyPr/>
        <a:lstStyle/>
        <a:p>
          <a:endParaRPr lang="ru-RU"/>
        </a:p>
      </dgm:t>
    </dgm:pt>
    <dgm:pt modelId="{B78E4A23-B0E6-42CE-8FD8-92B176107A66}" type="pres">
      <dgm:prSet presAssocID="{7D2CEE30-3765-44D9-9239-935F9F389D5D}" presName="dummy2a" presStyleCnt="0"/>
      <dgm:spPr/>
    </dgm:pt>
    <dgm:pt modelId="{86461526-919A-4540-863E-2C3C18F50A12}" type="pres">
      <dgm:prSet presAssocID="{7D2CEE30-3765-44D9-9239-935F9F389D5D}" presName="dummy2b" presStyleCnt="0"/>
      <dgm:spPr/>
    </dgm:pt>
    <dgm:pt modelId="{7E5BC1A6-E635-4F79-BDF7-FDDDF7C57745}" type="pres">
      <dgm:prSet presAssocID="{7D2CEE30-3765-44D9-9239-935F9F389D5D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BCD24EB-DDAF-4932-9AA7-F51005E24278}" type="pres">
      <dgm:prSet presAssocID="{7D2CEE30-3765-44D9-9239-935F9F389D5D}" presName="wedge3" presStyleLbl="node1" presStyleIdx="2" presStyleCnt="4"/>
      <dgm:spPr/>
      <dgm:t>
        <a:bodyPr/>
        <a:lstStyle/>
        <a:p>
          <a:endParaRPr lang="ru-RU"/>
        </a:p>
      </dgm:t>
    </dgm:pt>
    <dgm:pt modelId="{073BA366-3BDD-446C-B6E9-63A817792CF5}" type="pres">
      <dgm:prSet presAssocID="{7D2CEE30-3765-44D9-9239-935F9F389D5D}" presName="dummy3a" presStyleCnt="0"/>
      <dgm:spPr/>
    </dgm:pt>
    <dgm:pt modelId="{5DEBF9AC-FB93-4C9C-A8A2-89EBECC78339}" type="pres">
      <dgm:prSet presAssocID="{7D2CEE30-3765-44D9-9239-935F9F389D5D}" presName="dummy3b" presStyleCnt="0"/>
      <dgm:spPr/>
    </dgm:pt>
    <dgm:pt modelId="{11A767FA-1FE2-40CA-A5A2-1ED7239C4245}" type="pres">
      <dgm:prSet presAssocID="{7D2CEE30-3765-44D9-9239-935F9F389D5D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41E6FFA-7B24-4F7C-9259-B6DA75E33D5C}" type="pres">
      <dgm:prSet presAssocID="{7D2CEE30-3765-44D9-9239-935F9F389D5D}" presName="wedge4" presStyleLbl="node1" presStyleIdx="3" presStyleCnt="4"/>
      <dgm:spPr/>
      <dgm:t>
        <a:bodyPr/>
        <a:lstStyle/>
        <a:p>
          <a:endParaRPr lang="ru-RU"/>
        </a:p>
      </dgm:t>
    </dgm:pt>
    <dgm:pt modelId="{42A4F989-181C-4F8B-AA05-6E88E17F9032}" type="pres">
      <dgm:prSet presAssocID="{7D2CEE30-3765-44D9-9239-935F9F389D5D}" presName="dummy4a" presStyleCnt="0"/>
      <dgm:spPr/>
    </dgm:pt>
    <dgm:pt modelId="{93B97923-CFD0-4FB7-B8AD-99B3BF16CC23}" type="pres">
      <dgm:prSet presAssocID="{7D2CEE30-3765-44D9-9239-935F9F389D5D}" presName="dummy4b" presStyleCnt="0"/>
      <dgm:spPr/>
    </dgm:pt>
    <dgm:pt modelId="{1EFBFF12-50B0-4503-84F2-DDFBE7B3ED18}" type="pres">
      <dgm:prSet presAssocID="{7D2CEE30-3765-44D9-9239-935F9F389D5D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DDFFB84-782F-4268-845D-8D2326C6E919}" type="pres">
      <dgm:prSet presAssocID="{E54DADC1-0C59-41D1-BF25-06C1CCC8927F}" presName="arrowWedge1" presStyleLbl="fgSibTrans2D1" presStyleIdx="0" presStyleCnt="4"/>
      <dgm:spPr/>
    </dgm:pt>
    <dgm:pt modelId="{A5944973-0028-448F-B63F-C91B78D661B6}" type="pres">
      <dgm:prSet presAssocID="{5FC88665-F6DA-40D5-90D4-CDCD2B527CD6}" presName="arrowWedge2" presStyleLbl="fgSibTrans2D1" presStyleIdx="1" presStyleCnt="4"/>
      <dgm:spPr/>
    </dgm:pt>
    <dgm:pt modelId="{FBEAA36D-B06E-497B-96D4-6E400DF8BCEE}" type="pres">
      <dgm:prSet presAssocID="{CB417753-A3B6-4410-BA3B-701FE7D7187A}" presName="arrowWedge3" presStyleLbl="fgSibTrans2D1" presStyleIdx="2" presStyleCnt="4"/>
      <dgm:spPr/>
    </dgm:pt>
    <dgm:pt modelId="{D1615B12-7454-49EA-A8DC-D61B78C8179C}" type="pres">
      <dgm:prSet presAssocID="{515C0DE5-F425-477B-86BA-4C0FC5CADF60}" presName="arrowWedge4" presStyleLbl="fgSibTrans2D1" presStyleIdx="3" presStyleCnt="4"/>
      <dgm:spPr/>
    </dgm:pt>
  </dgm:ptLst>
  <dgm:cxnLst>
    <dgm:cxn modelId="{5BBEC3BA-7171-4330-BD6C-F4F973553411}" type="presOf" srcId="{E55F4854-CEAA-472E-81E8-D61785476EA8}" destId="{25775A57-63CA-40AB-89AB-6CBF9CB22114}" srcOrd="0" destOrd="0" presId="urn:microsoft.com/office/officeart/2005/8/layout/cycle8"/>
    <dgm:cxn modelId="{C7AAC846-904A-4693-AB60-87B50FD57BCD}" srcId="{7D2CEE30-3765-44D9-9239-935F9F389D5D}" destId="{E69C1A1C-B43F-4C2F-AB11-BD15A99C2F1A}" srcOrd="1" destOrd="0" parTransId="{3BF038EB-0664-4F6F-A30E-D46AF9EC320D}" sibTransId="{5FC88665-F6DA-40D5-90D4-CDCD2B527CD6}"/>
    <dgm:cxn modelId="{5232BFA4-7EBF-4EB5-9CB3-FAB8F203772F}" type="presOf" srcId="{06F65931-958F-4750-917C-644540DD8242}" destId="{2BCD24EB-DDAF-4932-9AA7-F51005E24278}" srcOrd="0" destOrd="0" presId="urn:microsoft.com/office/officeart/2005/8/layout/cycle8"/>
    <dgm:cxn modelId="{F7A41C0F-BAE7-401E-8842-601ECD024FBF}" type="presOf" srcId="{E55F4854-CEAA-472E-81E8-D61785476EA8}" destId="{776DDDCC-59B9-4E9D-9FF3-8DD6CB975995}" srcOrd="1" destOrd="0" presId="urn:microsoft.com/office/officeart/2005/8/layout/cycle8"/>
    <dgm:cxn modelId="{542C4381-56DD-4432-8BAA-B930563D9A27}" type="presOf" srcId="{06F65931-958F-4750-917C-644540DD8242}" destId="{11A767FA-1FE2-40CA-A5A2-1ED7239C4245}" srcOrd="1" destOrd="0" presId="urn:microsoft.com/office/officeart/2005/8/layout/cycle8"/>
    <dgm:cxn modelId="{280BFB45-0D6B-47FD-921C-946C39FE9CEB}" srcId="{7D2CEE30-3765-44D9-9239-935F9F389D5D}" destId="{4824E147-6C70-468A-A4F4-65017DC81EB7}" srcOrd="3" destOrd="0" parTransId="{E4E50434-3584-455F-8FC3-751C5934BB76}" sibTransId="{515C0DE5-F425-477B-86BA-4C0FC5CADF60}"/>
    <dgm:cxn modelId="{F1D22269-5042-431B-976B-A6565DBBCF62}" type="presOf" srcId="{7D2CEE30-3765-44D9-9239-935F9F389D5D}" destId="{FBA0C1C6-8EF8-4FFF-8BEF-31936491EF63}" srcOrd="0" destOrd="0" presId="urn:microsoft.com/office/officeart/2005/8/layout/cycle8"/>
    <dgm:cxn modelId="{7BC6D1FE-DCBA-48AD-B5CD-AE93A1E88804}" srcId="{7D2CEE30-3765-44D9-9239-935F9F389D5D}" destId="{E55F4854-CEAA-472E-81E8-D61785476EA8}" srcOrd="0" destOrd="0" parTransId="{1651B110-BEC8-44BB-A483-AE1F6639202F}" sibTransId="{E54DADC1-0C59-41D1-BF25-06C1CCC8927F}"/>
    <dgm:cxn modelId="{32AA609F-5DBE-4EE6-944F-5C2533B6F2C4}" type="presOf" srcId="{4824E147-6C70-468A-A4F4-65017DC81EB7}" destId="{A41E6FFA-7B24-4F7C-9259-B6DA75E33D5C}" srcOrd="0" destOrd="0" presId="urn:microsoft.com/office/officeart/2005/8/layout/cycle8"/>
    <dgm:cxn modelId="{534F91C6-2E02-435E-BC02-D257F213CE62}" type="presOf" srcId="{4824E147-6C70-468A-A4F4-65017DC81EB7}" destId="{1EFBFF12-50B0-4503-84F2-DDFBE7B3ED18}" srcOrd="1" destOrd="0" presId="urn:microsoft.com/office/officeart/2005/8/layout/cycle8"/>
    <dgm:cxn modelId="{A3AC6E0E-1DD6-4F3B-A3A3-6BECB64DDDCC}" type="presOf" srcId="{E69C1A1C-B43F-4C2F-AB11-BD15A99C2F1A}" destId="{7E5BC1A6-E635-4F79-BDF7-FDDDF7C57745}" srcOrd="1" destOrd="0" presId="urn:microsoft.com/office/officeart/2005/8/layout/cycle8"/>
    <dgm:cxn modelId="{6AAC6BF2-F5C6-4512-8624-F5FE2F2CF8C1}" type="presOf" srcId="{E69C1A1C-B43F-4C2F-AB11-BD15A99C2F1A}" destId="{0E9B6DA3-64E1-4272-9301-3AC5BB6CD3E9}" srcOrd="0" destOrd="0" presId="urn:microsoft.com/office/officeart/2005/8/layout/cycle8"/>
    <dgm:cxn modelId="{CE7F26E2-3412-4958-AA6A-D4385534311F}" srcId="{7D2CEE30-3765-44D9-9239-935F9F389D5D}" destId="{06F65931-958F-4750-917C-644540DD8242}" srcOrd="2" destOrd="0" parTransId="{FB27D7D0-8921-41A5-B17C-199A4495FBDA}" sibTransId="{CB417753-A3B6-4410-BA3B-701FE7D7187A}"/>
    <dgm:cxn modelId="{0FFD9B92-D687-45DB-9CA8-A1E9A0547779}" type="presParOf" srcId="{FBA0C1C6-8EF8-4FFF-8BEF-31936491EF63}" destId="{25775A57-63CA-40AB-89AB-6CBF9CB22114}" srcOrd="0" destOrd="0" presId="urn:microsoft.com/office/officeart/2005/8/layout/cycle8"/>
    <dgm:cxn modelId="{5E6FDB6A-788C-4AC3-A0E0-A3767EF9E5B0}" type="presParOf" srcId="{FBA0C1C6-8EF8-4FFF-8BEF-31936491EF63}" destId="{24955EC8-6229-4F21-BF0E-85B9DD8DEB0F}" srcOrd="1" destOrd="0" presId="urn:microsoft.com/office/officeart/2005/8/layout/cycle8"/>
    <dgm:cxn modelId="{18FA1279-1544-4147-99AB-748499425822}" type="presParOf" srcId="{FBA0C1C6-8EF8-4FFF-8BEF-31936491EF63}" destId="{58BC213F-4E6A-47C9-BEFD-61C400235B5F}" srcOrd="2" destOrd="0" presId="urn:microsoft.com/office/officeart/2005/8/layout/cycle8"/>
    <dgm:cxn modelId="{E8043F5B-2CC8-4207-9D3A-6E3DFB994CD1}" type="presParOf" srcId="{FBA0C1C6-8EF8-4FFF-8BEF-31936491EF63}" destId="{776DDDCC-59B9-4E9D-9FF3-8DD6CB975995}" srcOrd="3" destOrd="0" presId="urn:microsoft.com/office/officeart/2005/8/layout/cycle8"/>
    <dgm:cxn modelId="{1C9E6674-CCC0-4135-966A-02481D7B6913}" type="presParOf" srcId="{FBA0C1C6-8EF8-4FFF-8BEF-31936491EF63}" destId="{0E9B6DA3-64E1-4272-9301-3AC5BB6CD3E9}" srcOrd="4" destOrd="0" presId="urn:microsoft.com/office/officeart/2005/8/layout/cycle8"/>
    <dgm:cxn modelId="{5D1CE246-1463-4EEF-8304-BC18CD1629F2}" type="presParOf" srcId="{FBA0C1C6-8EF8-4FFF-8BEF-31936491EF63}" destId="{B78E4A23-B0E6-42CE-8FD8-92B176107A66}" srcOrd="5" destOrd="0" presId="urn:microsoft.com/office/officeart/2005/8/layout/cycle8"/>
    <dgm:cxn modelId="{13AA34A3-2F4F-4505-A820-58FD4578D194}" type="presParOf" srcId="{FBA0C1C6-8EF8-4FFF-8BEF-31936491EF63}" destId="{86461526-919A-4540-863E-2C3C18F50A12}" srcOrd="6" destOrd="0" presId="urn:microsoft.com/office/officeart/2005/8/layout/cycle8"/>
    <dgm:cxn modelId="{268842E3-BC34-4E33-9A0A-BF14D8F6023C}" type="presParOf" srcId="{FBA0C1C6-8EF8-4FFF-8BEF-31936491EF63}" destId="{7E5BC1A6-E635-4F79-BDF7-FDDDF7C57745}" srcOrd="7" destOrd="0" presId="urn:microsoft.com/office/officeart/2005/8/layout/cycle8"/>
    <dgm:cxn modelId="{00719AE1-CED5-4790-8F1A-B466BF823126}" type="presParOf" srcId="{FBA0C1C6-8EF8-4FFF-8BEF-31936491EF63}" destId="{2BCD24EB-DDAF-4932-9AA7-F51005E24278}" srcOrd="8" destOrd="0" presId="urn:microsoft.com/office/officeart/2005/8/layout/cycle8"/>
    <dgm:cxn modelId="{FC385B40-72A2-4739-AA98-9BEF91E1D503}" type="presParOf" srcId="{FBA0C1C6-8EF8-4FFF-8BEF-31936491EF63}" destId="{073BA366-3BDD-446C-B6E9-63A817792CF5}" srcOrd="9" destOrd="0" presId="urn:microsoft.com/office/officeart/2005/8/layout/cycle8"/>
    <dgm:cxn modelId="{E501F616-8062-458E-9157-75DB3E52B95C}" type="presParOf" srcId="{FBA0C1C6-8EF8-4FFF-8BEF-31936491EF63}" destId="{5DEBF9AC-FB93-4C9C-A8A2-89EBECC78339}" srcOrd="10" destOrd="0" presId="urn:microsoft.com/office/officeart/2005/8/layout/cycle8"/>
    <dgm:cxn modelId="{2219E370-DCC3-4C9C-B15E-55948061E9D2}" type="presParOf" srcId="{FBA0C1C6-8EF8-4FFF-8BEF-31936491EF63}" destId="{11A767FA-1FE2-40CA-A5A2-1ED7239C4245}" srcOrd="11" destOrd="0" presId="urn:microsoft.com/office/officeart/2005/8/layout/cycle8"/>
    <dgm:cxn modelId="{00BDC307-7596-466F-ADFF-7ADE3F27183C}" type="presParOf" srcId="{FBA0C1C6-8EF8-4FFF-8BEF-31936491EF63}" destId="{A41E6FFA-7B24-4F7C-9259-B6DA75E33D5C}" srcOrd="12" destOrd="0" presId="urn:microsoft.com/office/officeart/2005/8/layout/cycle8"/>
    <dgm:cxn modelId="{05876D32-46D9-4F4D-B245-CFDE37E2951C}" type="presParOf" srcId="{FBA0C1C6-8EF8-4FFF-8BEF-31936491EF63}" destId="{42A4F989-181C-4F8B-AA05-6E88E17F9032}" srcOrd="13" destOrd="0" presId="urn:microsoft.com/office/officeart/2005/8/layout/cycle8"/>
    <dgm:cxn modelId="{8679DBAD-E294-430A-8BD7-250D1A069932}" type="presParOf" srcId="{FBA0C1C6-8EF8-4FFF-8BEF-31936491EF63}" destId="{93B97923-CFD0-4FB7-B8AD-99B3BF16CC23}" srcOrd="14" destOrd="0" presId="urn:microsoft.com/office/officeart/2005/8/layout/cycle8"/>
    <dgm:cxn modelId="{1E3691E1-50E4-4958-88B2-5671743F2796}" type="presParOf" srcId="{FBA0C1C6-8EF8-4FFF-8BEF-31936491EF63}" destId="{1EFBFF12-50B0-4503-84F2-DDFBE7B3ED18}" srcOrd="15" destOrd="0" presId="urn:microsoft.com/office/officeart/2005/8/layout/cycle8"/>
    <dgm:cxn modelId="{578F3C7B-6E7C-4CBA-8A76-272312CE5CC2}" type="presParOf" srcId="{FBA0C1C6-8EF8-4FFF-8BEF-31936491EF63}" destId="{ADDFFB84-782F-4268-845D-8D2326C6E919}" srcOrd="16" destOrd="0" presId="urn:microsoft.com/office/officeart/2005/8/layout/cycle8"/>
    <dgm:cxn modelId="{FF3E63F2-2485-4200-908D-F2678219F9F1}" type="presParOf" srcId="{FBA0C1C6-8EF8-4FFF-8BEF-31936491EF63}" destId="{A5944973-0028-448F-B63F-C91B78D661B6}" srcOrd="17" destOrd="0" presId="urn:microsoft.com/office/officeart/2005/8/layout/cycle8"/>
    <dgm:cxn modelId="{5C8D61CD-FCEF-4C01-9B24-07E6DC090C02}" type="presParOf" srcId="{FBA0C1C6-8EF8-4FFF-8BEF-31936491EF63}" destId="{FBEAA36D-B06E-497B-96D4-6E400DF8BCEE}" srcOrd="18" destOrd="0" presId="urn:microsoft.com/office/officeart/2005/8/layout/cycle8"/>
    <dgm:cxn modelId="{83717518-568C-462D-B065-D4243124E4D3}" type="presParOf" srcId="{FBA0C1C6-8EF8-4FFF-8BEF-31936491EF63}" destId="{D1615B12-7454-49EA-A8DC-D61B78C8179C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22B331E1-A4C3-4DC0-97AC-CC29B9763BC6}" type="doc">
      <dgm:prSet loTypeId="urn:microsoft.com/office/officeart/2008/layout/AlternatingPictureBlock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C9344E46-D3E9-457F-AAC9-7323CCA33195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bg1"/>
              </a:solidFill>
            </a:rPr>
            <a:t>Экологическое  - «Усть-Кутский детский экологический клуб «Росинка» (107 человек)</a:t>
          </a:r>
          <a:endParaRPr lang="ru-RU" sz="1200" b="1" dirty="0">
            <a:solidFill>
              <a:schemeClr val="bg1"/>
            </a:solidFill>
          </a:endParaRPr>
        </a:p>
      </dgm:t>
    </dgm:pt>
    <dgm:pt modelId="{F90C47F6-4916-4498-B861-E42E7C68A64E}" type="parTrans" cxnId="{E63FCDF5-87DA-4C54-BA97-DB4B232C2B6D}">
      <dgm:prSet/>
      <dgm:spPr/>
      <dgm:t>
        <a:bodyPr/>
        <a:lstStyle/>
        <a:p>
          <a:endParaRPr lang="ru-RU"/>
        </a:p>
      </dgm:t>
    </dgm:pt>
    <dgm:pt modelId="{EC6DD2AD-FB09-4F07-B374-32B00BFAF0AA}" type="sibTrans" cxnId="{E63FCDF5-87DA-4C54-BA97-DB4B232C2B6D}">
      <dgm:prSet/>
      <dgm:spPr/>
      <dgm:t>
        <a:bodyPr/>
        <a:lstStyle/>
        <a:p>
          <a:endParaRPr lang="ru-RU"/>
        </a:p>
      </dgm:t>
    </dgm:pt>
    <dgm:pt modelId="{ADCC76BA-B6FC-44E9-B33B-083CB1DA8915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Проведение интеллектуальных игр.</a:t>
          </a:r>
          <a:endParaRPr lang="ru-RU" sz="1200" dirty="0">
            <a:solidFill>
              <a:schemeClr val="bg1"/>
            </a:solidFill>
          </a:endParaRPr>
        </a:p>
      </dgm:t>
    </dgm:pt>
    <dgm:pt modelId="{A7489FEA-E459-420B-98C9-4E7DB766498B}" type="parTrans" cxnId="{7ADF36DD-92A2-4BD7-AECE-BEF561C9E010}">
      <dgm:prSet/>
      <dgm:spPr/>
      <dgm:t>
        <a:bodyPr/>
        <a:lstStyle/>
        <a:p>
          <a:endParaRPr lang="ru-RU"/>
        </a:p>
      </dgm:t>
    </dgm:pt>
    <dgm:pt modelId="{3A4CD358-3421-4C02-8258-B935F0C3F2FB}" type="sibTrans" cxnId="{7ADF36DD-92A2-4BD7-AECE-BEF561C9E010}">
      <dgm:prSet/>
      <dgm:spPr/>
      <dgm:t>
        <a:bodyPr/>
        <a:lstStyle/>
        <a:p>
          <a:endParaRPr lang="ru-RU"/>
        </a:p>
      </dgm:t>
    </dgm:pt>
    <dgm:pt modelId="{C8B9EBE0-B658-4D0A-BA65-3DAF15C5B076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Систематические занятия на развитие интеллектуальных способностей.</a:t>
          </a:r>
          <a:endParaRPr lang="ru-RU" sz="1200" dirty="0">
            <a:solidFill>
              <a:schemeClr val="bg1"/>
            </a:solidFill>
          </a:endParaRPr>
        </a:p>
      </dgm:t>
    </dgm:pt>
    <dgm:pt modelId="{22C47555-3AD0-42BD-A0D2-EE830A49012A}" type="parTrans" cxnId="{AD452D21-4466-420C-A2DF-3C7F503DA444}">
      <dgm:prSet/>
      <dgm:spPr/>
      <dgm:t>
        <a:bodyPr/>
        <a:lstStyle/>
        <a:p>
          <a:endParaRPr lang="ru-RU"/>
        </a:p>
      </dgm:t>
    </dgm:pt>
    <dgm:pt modelId="{8BFA0D26-9428-4EA1-803E-03270A813165}" type="sibTrans" cxnId="{AD452D21-4466-420C-A2DF-3C7F503DA444}">
      <dgm:prSet/>
      <dgm:spPr/>
      <dgm:t>
        <a:bodyPr/>
        <a:lstStyle/>
        <a:p>
          <a:endParaRPr lang="ru-RU"/>
        </a:p>
      </dgm:t>
    </dgm:pt>
    <dgm:pt modelId="{5615007D-FE86-440D-BC53-8FC1DE59922A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bg1"/>
              </a:solidFill>
            </a:rPr>
            <a:t>Поисковое – общественная краеведческая ассоциация «Планета» (12 поисковых отрядов, 140 участников)</a:t>
          </a:r>
          <a:endParaRPr lang="ru-RU" sz="1200" b="1" dirty="0">
            <a:solidFill>
              <a:schemeClr val="bg1"/>
            </a:solidFill>
          </a:endParaRPr>
        </a:p>
      </dgm:t>
    </dgm:pt>
    <dgm:pt modelId="{9B118FF1-3044-4899-9A8C-7ED1D2926D13}" type="parTrans" cxnId="{739D8D7F-C6A0-47C2-9E92-3366EE0213F3}">
      <dgm:prSet/>
      <dgm:spPr/>
      <dgm:t>
        <a:bodyPr/>
        <a:lstStyle/>
        <a:p>
          <a:endParaRPr lang="ru-RU"/>
        </a:p>
      </dgm:t>
    </dgm:pt>
    <dgm:pt modelId="{8828959C-A88D-4A2D-80A0-C8DB347B6DEB}" type="sibTrans" cxnId="{739D8D7F-C6A0-47C2-9E92-3366EE0213F3}">
      <dgm:prSet/>
      <dgm:spPr/>
      <dgm:t>
        <a:bodyPr/>
        <a:lstStyle/>
        <a:p>
          <a:endParaRPr lang="ru-RU"/>
        </a:p>
      </dgm:t>
    </dgm:pt>
    <dgm:pt modelId="{C044AAED-9FF8-403B-B1A2-2B74D604C058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Участие в экспедициях не только на территории района, но и  иных регионов</a:t>
          </a:r>
          <a:endParaRPr lang="ru-RU" sz="1200" dirty="0">
            <a:solidFill>
              <a:schemeClr val="bg1"/>
            </a:solidFill>
          </a:endParaRPr>
        </a:p>
      </dgm:t>
    </dgm:pt>
    <dgm:pt modelId="{845AC454-07B2-45ED-8DBB-6553A388476A}" type="parTrans" cxnId="{2C4E7850-E8F8-4E5C-B05D-4B6AB4D5561B}">
      <dgm:prSet/>
      <dgm:spPr/>
      <dgm:t>
        <a:bodyPr/>
        <a:lstStyle/>
        <a:p>
          <a:endParaRPr lang="ru-RU"/>
        </a:p>
      </dgm:t>
    </dgm:pt>
    <dgm:pt modelId="{3C4D6B89-8A2D-4748-A614-E95173E14D8B}" type="sibTrans" cxnId="{2C4E7850-E8F8-4E5C-B05D-4B6AB4D5561B}">
      <dgm:prSet/>
      <dgm:spPr/>
      <dgm:t>
        <a:bodyPr/>
        <a:lstStyle/>
        <a:p>
          <a:endParaRPr lang="ru-RU"/>
        </a:p>
      </dgm:t>
    </dgm:pt>
    <dgm:pt modelId="{D76CAED7-378B-4045-A337-6473424B8642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Проведение акций</a:t>
          </a:r>
          <a:endParaRPr lang="ru-RU" sz="1200" dirty="0">
            <a:solidFill>
              <a:schemeClr val="bg1"/>
            </a:solidFill>
          </a:endParaRPr>
        </a:p>
      </dgm:t>
    </dgm:pt>
    <dgm:pt modelId="{D5A538B7-EA78-484A-B473-CE72617783C7}" type="parTrans" cxnId="{3927B624-4713-4971-8843-2F8D515D45ED}">
      <dgm:prSet/>
      <dgm:spPr/>
      <dgm:t>
        <a:bodyPr/>
        <a:lstStyle/>
        <a:p>
          <a:endParaRPr lang="ru-RU"/>
        </a:p>
      </dgm:t>
    </dgm:pt>
    <dgm:pt modelId="{CC9F49D7-6AFD-47D4-91EE-02761F3679EF}" type="sibTrans" cxnId="{3927B624-4713-4971-8843-2F8D515D45ED}">
      <dgm:prSet/>
      <dgm:spPr/>
      <dgm:t>
        <a:bodyPr/>
        <a:lstStyle/>
        <a:p>
          <a:endParaRPr lang="ru-RU"/>
        </a:p>
      </dgm:t>
    </dgm:pt>
    <dgm:pt modelId="{69361A45-5BD1-4683-9F55-1449EE609938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bg1"/>
              </a:solidFill>
            </a:rPr>
            <a:t>Парламентарии – общественный молодежный ученический парламент «Прометей» (22 человека)</a:t>
          </a:r>
          <a:endParaRPr lang="ru-RU" sz="1200" b="1" dirty="0">
            <a:solidFill>
              <a:schemeClr val="bg1"/>
            </a:solidFill>
          </a:endParaRPr>
        </a:p>
      </dgm:t>
    </dgm:pt>
    <dgm:pt modelId="{F588CAEC-F394-4BDD-91A0-939A509BB7CD}" type="parTrans" cxnId="{1F81DD88-1E27-4BF4-8DEB-E70BEF5ADA23}">
      <dgm:prSet/>
      <dgm:spPr/>
      <dgm:t>
        <a:bodyPr/>
        <a:lstStyle/>
        <a:p>
          <a:endParaRPr lang="ru-RU"/>
        </a:p>
      </dgm:t>
    </dgm:pt>
    <dgm:pt modelId="{01008C22-E8EC-4323-B51E-82E5FE2DF5F9}" type="sibTrans" cxnId="{1F81DD88-1E27-4BF4-8DEB-E70BEF5ADA23}">
      <dgm:prSet/>
      <dgm:spPr/>
      <dgm:t>
        <a:bodyPr/>
        <a:lstStyle/>
        <a:p>
          <a:endParaRPr lang="ru-RU"/>
        </a:p>
      </dgm:t>
    </dgm:pt>
    <dgm:pt modelId="{FE1DA835-EF01-4528-9BBF-E815279A70C4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Вовлечение молодежи в управление районом, решение имеющихся проблем</a:t>
          </a:r>
          <a:endParaRPr lang="ru-RU" sz="1200" dirty="0">
            <a:solidFill>
              <a:schemeClr val="bg1"/>
            </a:solidFill>
          </a:endParaRPr>
        </a:p>
      </dgm:t>
    </dgm:pt>
    <dgm:pt modelId="{FA8FE0BA-8FD1-41C4-BC6D-DB3A7BFE2382}" type="parTrans" cxnId="{02848987-0536-4787-B956-EBC95873775E}">
      <dgm:prSet/>
      <dgm:spPr/>
      <dgm:t>
        <a:bodyPr/>
        <a:lstStyle/>
        <a:p>
          <a:endParaRPr lang="ru-RU"/>
        </a:p>
      </dgm:t>
    </dgm:pt>
    <dgm:pt modelId="{B629D49E-6B2F-44F0-AEF2-FC36AD698A76}" type="sibTrans" cxnId="{02848987-0536-4787-B956-EBC95873775E}">
      <dgm:prSet/>
      <dgm:spPr/>
      <dgm:t>
        <a:bodyPr/>
        <a:lstStyle/>
        <a:p>
          <a:endParaRPr lang="ru-RU"/>
        </a:p>
      </dgm:t>
    </dgm:pt>
    <dgm:pt modelId="{877E786E-15E6-4670-9B16-29D3542DA08B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bg1"/>
              </a:solidFill>
            </a:rPr>
            <a:t>Интеллектуальное – Городской Интеллектуальный Клуб «Игра» (47 команд)</a:t>
          </a:r>
          <a:endParaRPr lang="ru-RU" sz="1200" b="1" dirty="0">
            <a:solidFill>
              <a:schemeClr val="bg1"/>
            </a:solidFill>
          </a:endParaRPr>
        </a:p>
      </dgm:t>
    </dgm:pt>
    <dgm:pt modelId="{BE78FD3D-B8D0-41CE-B68D-F3320C576523}" type="sibTrans" cxnId="{8E83F053-5B9B-4BFF-B4CA-B8F755F9E8A2}">
      <dgm:prSet/>
      <dgm:spPr/>
      <dgm:t>
        <a:bodyPr/>
        <a:lstStyle/>
        <a:p>
          <a:endParaRPr lang="ru-RU"/>
        </a:p>
      </dgm:t>
    </dgm:pt>
    <dgm:pt modelId="{CC3892ED-0D2F-4462-9735-B819202DA6E4}" type="parTrans" cxnId="{8E83F053-5B9B-4BFF-B4CA-B8F755F9E8A2}">
      <dgm:prSet/>
      <dgm:spPr/>
      <dgm:t>
        <a:bodyPr/>
        <a:lstStyle/>
        <a:p>
          <a:endParaRPr lang="ru-RU"/>
        </a:p>
      </dgm:t>
    </dgm:pt>
    <dgm:pt modelId="{01BF7AFB-E0F5-4D42-ADAB-E5E2B5BEE37A}">
      <dgm:prSet phldrT="[Текст]" custT="1"/>
      <dgm:spPr/>
      <dgm:t>
        <a:bodyPr/>
        <a:lstStyle/>
        <a:p>
          <a:r>
            <a:rPr lang="ru-RU" sz="1200" b="0" dirty="0" smtClean="0">
              <a:solidFill>
                <a:schemeClr val="bg1"/>
              </a:solidFill>
            </a:rPr>
            <a:t>Организация и участие в экологических мероприятий района и города.</a:t>
          </a:r>
          <a:endParaRPr lang="ru-RU" sz="1200" b="0" dirty="0">
            <a:solidFill>
              <a:schemeClr val="bg1"/>
            </a:solidFill>
          </a:endParaRPr>
        </a:p>
      </dgm:t>
    </dgm:pt>
    <dgm:pt modelId="{20E3CCAC-80E7-420E-85D8-97DC864B972B}" type="parTrans" cxnId="{A5089243-2575-4137-8AEE-C6BC5E0B1658}">
      <dgm:prSet/>
      <dgm:spPr/>
      <dgm:t>
        <a:bodyPr/>
        <a:lstStyle/>
        <a:p>
          <a:endParaRPr lang="ru-RU"/>
        </a:p>
      </dgm:t>
    </dgm:pt>
    <dgm:pt modelId="{4101E3B3-312E-4172-A3EA-9EB1A36BE0CE}" type="sibTrans" cxnId="{A5089243-2575-4137-8AEE-C6BC5E0B1658}">
      <dgm:prSet/>
      <dgm:spPr/>
      <dgm:t>
        <a:bodyPr/>
        <a:lstStyle/>
        <a:p>
          <a:endParaRPr lang="ru-RU"/>
        </a:p>
      </dgm:t>
    </dgm:pt>
    <dgm:pt modelId="{858FBFDF-8C4C-4446-B3B8-CC07E83DB00A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Выработка организаторских способностей у детей.</a:t>
          </a:r>
          <a:endParaRPr lang="ru-RU" sz="1200" dirty="0">
            <a:solidFill>
              <a:schemeClr val="bg1"/>
            </a:solidFill>
          </a:endParaRPr>
        </a:p>
      </dgm:t>
    </dgm:pt>
    <dgm:pt modelId="{246ED4A0-1890-406F-B4A1-29804A3D8DA0}" type="parTrans" cxnId="{4CDD61A3-0703-44B7-AAAD-09393C79EA9B}">
      <dgm:prSet/>
      <dgm:spPr/>
      <dgm:t>
        <a:bodyPr/>
        <a:lstStyle/>
        <a:p>
          <a:endParaRPr lang="ru-RU"/>
        </a:p>
      </dgm:t>
    </dgm:pt>
    <dgm:pt modelId="{1FEA4116-7CCA-429C-9248-291A55BCD607}" type="sibTrans" cxnId="{4CDD61A3-0703-44B7-AAAD-09393C79EA9B}">
      <dgm:prSet/>
      <dgm:spPr/>
      <dgm:t>
        <a:bodyPr/>
        <a:lstStyle/>
        <a:p>
          <a:endParaRPr lang="ru-RU"/>
        </a:p>
      </dgm:t>
    </dgm:pt>
    <dgm:pt modelId="{A524A512-6927-4449-BFAD-17855FE91D6D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Инициативы по установке памятников</a:t>
          </a:r>
          <a:endParaRPr lang="ru-RU" sz="1200" dirty="0">
            <a:solidFill>
              <a:schemeClr val="bg1"/>
            </a:solidFill>
          </a:endParaRPr>
        </a:p>
      </dgm:t>
    </dgm:pt>
    <dgm:pt modelId="{8B8E0810-6C50-4365-9C82-49858F8F8B38}" type="parTrans" cxnId="{1B6D8B05-1242-437B-95F4-D06A78ED324B}">
      <dgm:prSet/>
      <dgm:spPr/>
      <dgm:t>
        <a:bodyPr/>
        <a:lstStyle/>
        <a:p>
          <a:endParaRPr lang="ru-RU"/>
        </a:p>
      </dgm:t>
    </dgm:pt>
    <dgm:pt modelId="{7022F240-DFD8-4083-8086-9056C12FFCBC}" type="sibTrans" cxnId="{1B6D8B05-1242-437B-95F4-D06A78ED324B}">
      <dgm:prSet/>
      <dgm:spPr/>
      <dgm:t>
        <a:bodyPr/>
        <a:lstStyle/>
        <a:p>
          <a:endParaRPr lang="ru-RU"/>
        </a:p>
      </dgm:t>
    </dgm:pt>
    <dgm:pt modelId="{9A29CE48-E180-4838-9209-6E363DBD80C0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Встречи с ветеранами</a:t>
          </a:r>
          <a:endParaRPr lang="ru-RU" sz="1200" dirty="0">
            <a:solidFill>
              <a:schemeClr val="bg1"/>
            </a:solidFill>
          </a:endParaRPr>
        </a:p>
      </dgm:t>
    </dgm:pt>
    <dgm:pt modelId="{59225CF6-F505-4B61-B51C-0B4859A91F75}" type="parTrans" cxnId="{5D748F8B-8A4D-44DD-8BBC-2B288EFCCCC6}">
      <dgm:prSet/>
      <dgm:spPr/>
      <dgm:t>
        <a:bodyPr/>
        <a:lstStyle/>
        <a:p>
          <a:endParaRPr lang="ru-RU"/>
        </a:p>
      </dgm:t>
    </dgm:pt>
    <dgm:pt modelId="{58CF762F-1D89-45B4-B46B-30F06BEBE560}" type="sibTrans" cxnId="{5D748F8B-8A4D-44DD-8BBC-2B288EFCCCC6}">
      <dgm:prSet/>
      <dgm:spPr/>
      <dgm:t>
        <a:bodyPr/>
        <a:lstStyle/>
        <a:p>
          <a:endParaRPr lang="ru-RU"/>
        </a:p>
      </dgm:t>
    </dgm:pt>
    <dgm:pt modelId="{63FA9528-FC83-4DA9-9D3F-FC09E2DB3CDB}">
      <dgm:prSet phldrT="[Текст]" custT="1"/>
      <dgm:spPr/>
      <dgm:t>
        <a:bodyPr/>
        <a:lstStyle/>
        <a:p>
          <a:r>
            <a:rPr lang="ru-RU" sz="1200" b="0" dirty="0" smtClean="0">
              <a:solidFill>
                <a:schemeClr val="bg1"/>
              </a:solidFill>
            </a:rPr>
            <a:t>Участие в международной программе «Эко школы/ Зеленый флаг».</a:t>
          </a:r>
          <a:endParaRPr lang="ru-RU" sz="1200" b="0" dirty="0">
            <a:solidFill>
              <a:schemeClr val="bg1"/>
            </a:solidFill>
          </a:endParaRPr>
        </a:p>
      </dgm:t>
    </dgm:pt>
    <dgm:pt modelId="{300E4D47-13D4-4ADA-8630-D6B203ACA944}" type="parTrans" cxnId="{AF35E694-DA74-4FEB-9EA4-938D84D47632}">
      <dgm:prSet/>
      <dgm:spPr/>
      <dgm:t>
        <a:bodyPr/>
        <a:lstStyle/>
        <a:p>
          <a:endParaRPr lang="ru-RU"/>
        </a:p>
      </dgm:t>
    </dgm:pt>
    <dgm:pt modelId="{D141626C-5BE6-4AAB-BD17-77C657EA931B}" type="sibTrans" cxnId="{AF35E694-DA74-4FEB-9EA4-938D84D47632}">
      <dgm:prSet/>
      <dgm:spPr/>
      <dgm:t>
        <a:bodyPr/>
        <a:lstStyle/>
        <a:p>
          <a:endParaRPr lang="ru-RU"/>
        </a:p>
      </dgm:t>
    </dgm:pt>
    <dgm:pt modelId="{64DABFCD-B6D4-4262-8FFE-FA1B05A55710}" type="pres">
      <dgm:prSet presAssocID="{22B331E1-A4C3-4DC0-97AC-CC29B9763BC6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631A4212-ECED-47D3-943F-29E9E20C9CBF}" type="pres">
      <dgm:prSet presAssocID="{C9344E46-D3E9-457F-AAC9-7323CCA33195}" presName="comp" presStyleCnt="0"/>
      <dgm:spPr/>
    </dgm:pt>
    <dgm:pt modelId="{6C44E910-AC1C-4F41-A0A0-C3CC4FA6FF97}" type="pres">
      <dgm:prSet presAssocID="{C9344E46-D3E9-457F-AAC9-7323CCA33195}" presName="rect2" presStyleLbl="node1" presStyleIdx="0" presStyleCnt="4" custScaleX="11125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4D48885-9D27-4F09-892D-9875D3FAA7FA}" type="pres">
      <dgm:prSet presAssocID="{C9344E46-D3E9-457F-AAC9-7323CCA33195}" presName="rect1" presStyleLbl="lnNode1" presStyleIdx="0" presStyleCnt="4" custLinFactNeighborX="-10456" custLinFactNeighborY="2958"/>
      <dgm:spPr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ru-RU"/>
        </a:p>
      </dgm:t>
    </dgm:pt>
    <dgm:pt modelId="{15377593-9090-479E-906A-7993C181E1F9}" type="pres">
      <dgm:prSet presAssocID="{EC6DD2AD-FB09-4F07-B374-32B00BFAF0AA}" presName="sibTrans" presStyleCnt="0"/>
      <dgm:spPr/>
    </dgm:pt>
    <dgm:pt modelId="{D30866D9-FEDE-4285-859E-3364AFE56386}" type="pres">
      <dgm:prSet presAssocID="{877E786E-15E6-4670-9B16-29D3542DA08B}" presName="comp" presStyleCnt="0"/>
      <dgm:spPr/>
    </dgm:pt>
    <dgm:pt modelId="{7B4E0F10-35D4-45AB-A943-A8FD1B435112}" type="pres">
      <dgm:prSet presAssocID="{877E786E-15E6-4670-9B16-29D3542DA08B}" presName="rect2" presStyleLbl="node1" presStyleIdx="1" presStyleCnt="4" custScaleX="113011" custLinFactNeighborX="-4347" custLinFactNeighborY="-739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FE12697-0E8F-4678-B685-633F3D453E11}" type="pres">
      <dgm:prSet presAssocID="{877E786E-15E6-4670-9B16-29D3542DA08B}" presName="rect1" presStyleLbl="lnNod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endParaRPr lang="ru-RU"/>
        </a:p>
      </dgm:t>
    </dgm:pt>
    <dgm:pt modelId="{F3118FF4-7B8A-44CF-ADFC-7A40621932F6}" type="pres">
      <dgm:prSet presAssocID="{BE78FD3D-B8D0-41CE-B68D-F3320C576523}" presName="sibTrans" presStyleCnt="0"/>
      <dgm:spPr/>
    </dgm:pt>
    <dgm:pt modelId="{8BDD5125-1336-4E1A-B201-EB2303353510}" type="pres">
      <dgm:prSet presAssocID="{5615007D-FE86-440D-BC53-8FC1DE59922A}" presName="comp" presStyleCnt="0"/>
      <dgm:spPr/>
    </dgm:pt>
    <dgm:pt modelId="{26A93C4A-809D-4AE9-8D5D-9163E480EDDB}" type="pres">
      <dgm:prSet presAssocID="{5615007D-FE86-440D-BC53-8FC1DE59922A}" presName="rect2" presStyleLbl="node1" presStyleIdx="2" presStyleCnt="4" custScaleX="11053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44D2EA9-3F2A-4AE0-9B21-7506F7DFFC7F}" type="pres">
      <dgm:prSet presAssocID="{5615007D-FE86-440D-BC53-8FC1DE59922A}" presName="rect1" presStyleLbl="lnNode1" presStyleIdx="2" presStyleCnt="4" custLinFactNeighborX="-12695" custLinFactNeighborY="1479"/>
      <dgm:spPr>
        <a:blipFill rotWithShape="1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ru-RU"/>
        </a:p>
      </dgm:t>
    </dgm:pt>
    <dgm:pt modelId="{398B2340-D69D-461B-9673-DEFFED3049C1}" type="pres">
      <dgm:prSet presAssocID="{8828959C-A88D-4A2D-80A0-C8DB347B6DEB}" presName="sibTrans" presStyleCnt="0"/>
      <dgm:spPr/>
    </dgm:pt>
    <dgm:pt modelId="{77773977-4851-49C4-9C38-80324F162924}" type="pres">
      <dgm:prSet presAssocID="{69361A45-5BD1-4683-9F55-1449EE609938}" presName="comp" presStyleCnt="0"/>
      <dgm:spPr/>
    </dgm:pt>
    <dgm:pt modelId="{F35DB20F-85B1-4F8F-90E7-D396C01E8A7E}" type="pres">
      <dgm:prSet presAssocID="{69361A45-5BD1-4683-9F55-1449EE609938}" presName="rect2" presStyleLbl="node1" presStyleIdx="3" presStyleCnt="4" custScaleX="115464" custLinFactNeighborX="-3678" custLinFactNeighborY="-220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45ED8A7-EF2F-4CCD-A8E4-F34062C690DA}" type="pres">
      <dgm:prSet presAssocID="{69361A45-5BD1-4683-9F55-1449EE609938}" presName="rect1" presStyleLbl="lnNod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ru-RU"/>
        </a:p>
      </dgm:t>
    </dgm:pt>
  </dgm:ptLst>
  <dgm:cxnLst>
    <dgm:cxn modelId="{6C2B3E82-CBA0-4786-9E4E-EEDE3ADF03AF}" type="presOf" srcId="{9A29CE48-E180-4838-9209-6E363DBD80C0}" destId="{26A93C4A-809D-4AE9-8D5D-9163E480EDDB}" srcOrd="0" destOrd="2" presId="urn:microsoft.com/office/officeart/2008/layout/AlternatingPictureBlocks"/>
    <dgm:cxn modelId="{5D748F8B-8A4D-44DD-8BBC-2B288EFCCCC6}" srcId="{5615007D-FE86-440D-BC53-8FC1DE59922A}" destId="{9A29CE48-E180-4838-9209-6E363DBD80C0}" srcOrd="1" destOrd="0" parTransId="{59225CF6-F505-4B61-B51C-0B4859A91F75}" sibTransId="{58CF762F-1D89-45B4-B46B-30F06BEBE560}"/>
    <dgm:cxn modelId="{80524493-3C05-4A9A-92A8-39F3A423213C}" type="presOf" srcId="{ADCC76BA-B6FC-44E9-B33B-083CB1DA8915}" destId="{7B4E0F10-35D4-45AB-A943-A8FD1B435112}" srcOrd="0" destOrd="1" presId="urn:microsoft.com/office/officeart/2008/layout/AlternatingPictureBlocks"/>
    <dgm:cxn modelId="{1F81DD88-1E27-4BF4-8DEB-E70BEF5ADA23}" srcId="{22B331E1-A4C3-4DC0-97AC-CC29B9763BC6}" destId="{69361A45-5BD1-4683-9F55-1449EE609938}" srcOrd="3" destOrd="0" parTransId="{F588CAEC-F394-4BDD-91A0-939A509BB7CD}" sibTransId="{01008C22-E8EC-4323-B51E-82E5FE2DF5F9}"/>
    <dgm:cxn modelId="{AF35E694-DA74-4FEB-9EA4-938D84D47632}" srcId="{C9344E46-D3E9-457F-AAC9-7323CCA33195}" destId="{63FA9528-FC83-4DA9-9D3F-FC09E2DB3CDB}" srcOrd="0" destOrd="0" parTransId="{300E4D47-13D4-4ADA-8630-D6B203ACA944}" sibTransId="{D141626C-5BE6-4AAB-BD17-77C657EA931B}"/>
    <dgm:cxn modelId="{967E9E72-A833-44C0-83F8-0059E6D481AD}" type="presOf" srcId="{69361A45-5BD1-4683-9F55-1449EE609938}" destId="{F35DB20F-85B1-4F8F-90E7-D396C01E8A7E}" srcOrd="0" destOrd="0" presId="urn:microsoft.com/office/officeart/2008/layout/AlternatingPictureBlocks"/>
    <dgm:cxn modelId="{E63FCDF5-87DA-4C54-BA97-DB4B232C2B6D}" srcId="{22B331E1-A4C3-4DC0-97AC-CC29B9763BC6}" destId="{C9344E46-D3E9-457F-AAC9-7323CCA33195}" srcOrd="0" destOrd="0" parTransId="{F90C47F6-4916-4498-B861-E42E7C68A64E}" sibTransId="{EC6DD2AD-FB09-4F07-B374-32B00BFAF0AA}"/>
    <dgm:cxn modelId="{018B31D0-C9A8-43D6-8A58-37D28380B655}" type="presOf" srcId="{C044AAED-9FF8-403B-B1A2-2B74D604C058}" destId="{26A93C4A-809D-4AE9-8D5D-9163E480EDDB}" srcOrd="0" destOrd="1" presId="urn:microsoft.com/office/officeart/2008/layout/AlternatingPictureBlocks"/>
    <dgm:cxn modelId="{C3C5BBAB-AA8B-44B3-8E56-70B19BCE8C41}" type="presOf" srcId="{877E786E-15E6-4670-9B16-29D3542DA08B}" destId="{7B4E0F10-35D4-45AB-A943-A8FD1B435112}" srcOrd="0" destOrd="0" presId="urn:microsoft.com/office/officeart/2008/layout/AlternatingPictureBlocks"/>
    <dgm:cxn modelId="{2C4E7850-E8F8-4E5C-B05D-4B6AB4D5561B}" srcId="{5615007D-FE86-440D-BC53-8FC1DE59922A}" destId="{C044AAED-9FF8-403B-B1A2-2B74D604C058}" srcOrd="0" destOrd="0" parTransId="{845AC454-07B2-45ED-8DBB-6553A388476A}" sibTransId="{3C4D6B89-8A2D-4748-A614-E95173E14D8B}"/>
    <dgm:cxn modelId="{DA553719-92C6-4594-B36D-0BED8B0C5B49}" type="presOf" srcId="{858FBFDF-8C4C-4446-B3B8-CC07E83DB00A}" destId="{7B4E0F10-35D4-45AB-A943-A8FD1B435112}" srcOrd="0" destOrd="3" presId="urn:microsoft.com/office/officeart/2008/layout/AlternatingPictureBlocks"/>
    <dgm:cxn modelId="{B4B9136E-F26B-48E6-827C-9DD5943B911B}" type="presOf" srcId="{FE1DA835-EF01-4528-9BBF-E815279A70C4}" destId="{F35DB20F-85B1-4F8F-90E7-D396C01E8A7E}" srcOrd="0" destOrd="1" presId="urn:microsoft.com/office/officeart/2008/layout/AlternatingPictureBlocks"/>
    <dgm:cxn modelId="{3927B624-4713-4971-8843-2F8D515D45ED}" srcId="{69361A45-5BD1-4683-9F55-1449EE609938}" destId="{D76CAED7-378B-4045-A337-6473424B8642}" srcOrd="1" destOrd="0" parTransId="{D5A538B7-EA78-484A-B473-CE72617783C7}" sibTransId="{CC9F49D7-6AFD-47D4-91EE-02761F3679EF}"/>
    <dgm:cxn modelId="{3FA0F77A-C8FE-4A52-A491-C78A6542CFBC}" type="presOf" srcId="{63FA9528-FC83-4DA9-9D3F-FC09E2DB3CDB}" destId="{6C44E910-AC1C-4F41-A0A0-C3CC4FA6FF97}" srcOrd="0" destOrd="1" presId="urn:microsoft.com/office/officeart/2008/layout/AlternatingPictureBlocks"/>
    <dgm:cxn modelId="{2E9E357B-B329-4360-9E67-85C4C57B8922}" type="presOf" srcId="{D76CAED7-378B-4045-A337-6473424B8642}" destId="{F35DB20F-85B1-4F8F-90E7-D396C01E8A7E}" srcOrd="0" destOrd="2" presId="urn:microsoft.com/office/officeart/2008/layout/AlternatingPictureBlocks"/>
    <dgm:cxn modelId="{AF27747B-DCED-4297-8669-627E46945D59}" type="presOf" srcId="{C8B9EBE0-B658-4D0A-BA65-3DAF15C5B076}" destId="{7B4E0F10-35D4-45AB-A943-A8FD1B435112}" srcOrd="0" destOrd="2" presId="urn:microsoft.com/office/officeart/2008/layout/AlternatingPictureBlocks"/>
    <dgm:cxn modelId="{EC4B5AC8-2A0C-41C3-95BB-61F2493041AA}" type="presOf" srcId="{5615007D-FE86-440D-BC53-8FC1DE59922A}" destId="{26A93C4A-809D-4AE9-8D5D-9163E480EDDB}" srcOrd="0" destOrd="0" presId="urn:microsoft.com/office/officeart/2008/layout/AlternatingPictureBlocks"/>
    <dgm:cxn modelId="{8E83F053-5B9B-4BFF-B4CA-B8F755F9E8A2}" srcId="{22B331E1-A4C3-4DC0-97AC-CC29B9763BC6}" destId="{877E786E-15E6-4670-9B16-29D3542DA08B}" srcOrd="1" destOrd="0" parTransId="{CC3892ED-0D2F-4462-9735-B819202DA6E4}" sibTransId="{BE78FD3D-B8D0-41CE-B68D-F3320C576523}"/>
    <dgm:cxn modelId="{9F2C25A3-3DEA-4A66-A52D-EA64C4ABC4D6}" type="presOf" srcId="{C9344E46-D3E9-457F-AAC9-7323CCA33195}" destId="{6C44E910-AC1C-4F41-A0A0-C3CC4FA6FF97}" srcOrd="0" destOrd="0" presId="urn:microsoft.com/office/officeart/2008/layout/AlternatingPictureBlocks"/>
    <dgm:cxn modelId="{739D8D7F-C6A0-47C2-9E92-3366EE0213F3}" srcId="{22B331E1-A4C3-4DC0-97AC-CC29B9763BC6}" destId="{5615007D-FE86-440D-BC53-8FC1DE59922A}" srcOrd="2" destOrd="0" parTransId="{9B118FF1-3044-4899-9A8C-7ED1D2926D13}" sibTransId="{8828959C-A88D-4A2D-80A0-C8DB347B6DEB}"/>
    <dgm:cxn modelId="{9B2422C9-C5E1-47C3-B6E1-7F6740A8B0C4}" type="presOf" srcId="{01BF7AFB-E0F5-4D42-ADAB-E5E2B5BEE37A}" destId="{6C44E910-AC1C-4F41-A0A0-C3CC4FA6FF97}" srcOrd="0" destOrd="2" presId="urn:microsoft.com/office/officeart/2008/layout/AlternatingPictureBlocks"/>
    <dgm:cxn modelId="{02848987-0536-4787-B956-EBC95873775E}" srcId="{69361A45-5BD1-4683-9F55-1449EE609938}" destId="{FE1DA835-EF01-4528-9BBF-E815279A70C4}" srcOrd="0" destOrd="0" parTransId="{FA8FE0BA-8FD1-41C4-BC6D-DB3A7BFE2382}" sibTransId="{B629D49E-6B2F-44F0-AEF2-FC36AD698A76}"/>
    <dgm:cxn modelId="{7ADF36DD-92A2-4BD7-AECE-BEF561C9E010}" srcId="{877E786E-15E6-4670-9B16-29D3542DA08B}" destId="{ADCC76BA-B6FC-44E9-B33B-083CB1DA8915}" srcOrd="0" destOrd="0" parTransId="{A7489FEA-E459-420B-98C9-4E7DB766498B}" sibTransId="{3A4CD358-3421-4C02-8258-B935F0C3F2FB}"/>
    <dgm:cxn modelId="{4CDD61A3-0703-44B7-AAAD-09393C79EA9B}" srcId="{877E786E-15E6-4670-9B16-29D3542DA08B}" destId="{858FBFDF-8C4C-4446-B3B8-CC07E83DB00A}" srcOrd="2" destOrd="0" parTransId="{246ED4A0-1890-406F-B4A1-29804A3D8DA0}" sibTransId="{1FEA4116-7CCA-429C-9248-291A55BCD607}"/>
    <dgm:cxn modelId="{1B6D8B05-1242-437B-95F4-D06A78ED324B}" srcId="{5615007D-FE86-440D-BC53-8FC1DE59922A}" destId="{A524A512-6927-4449-BFAD-17855FE91D6D}" srcOrd="2" destOrd="0" parTransId="{8B8E0810-6C50-4365-9C82-49858F8F8B38}" sibTransId="{7022F240-DFD8-4083-8086-9056C12FFCBC}"/>
    <dgm:cxn modelId="{F4320521-AD69-45D7-8170-00D144DA3F4C}" type="presOf" srcId="{A524A512-6927-4449-BFAD-17855FE91D6D}" destId="{26A93C4A-809D-4AE9-8D5D-9163E480EDDB}" srcOrd="0" destOrd="3" presId="urn:microsoft.com/office/officeart/2008/layout/AlternatingPictureBlocks"/>
    <dgm:cxn modelId="{A5089243-2575-4137-8AEE-C6BC5E0B1658}" srcId="{C9344E46-D3E9-457F-AAC9-7323CCA33195}" destId="{01BF7AFB-E0F5-4D42-ADAB-E5E2B5BEE37A}" srcOrd="1" destOrd="0" parTransId="{20E3CCAC-80E7-420E-85D8-97DC864B972B}" sibTransId="{4101E3B3-312E-4172-A3EA-9EB1A36BE0CE}"/>
    <dgm:cxn modelId="{AD452D21-4466-420C-A2DF-3C7F503DA444}" srcId="{877E786E-15E6-4670-9B16-29D3542DA08B}" destId="{C8B9EBE0-B658-4D0A-BA65-3DAF15C5B076}" srcOrd="1" destOrd="0" parTransId="{22C47555-3AD0-42BD-A0D2-EE830A49012A}" sibTransId="{8BFA0D26-9428-4EA1-803E-03270A813165}"/>
    <dgm:cxn modelId="{86EB34BF-1934-4970-BC0B-996D79C0F64D}" type="presOf" srcId="{22B331E1-A4C3-4DC0-97AC-CC29B9763BC6}" destId="{64DABFCD-B6D4-4262-8FFE-FA1B05A55710}" srcOrd="0" destOrd="0" presId="urn:microsoft.com/office/officeart/2008/layout/AlternatingPictureBlocks"/>
    <dgm:cxn modelId="{29B798BE-CB34-4A80-B382-A7F7A8EDE2E9}" type="presParOf" srcId="{64DABFCD-B6D4-4262-8FFE-FA1B05A55710}" destId="{631A4212-ECED-47D3-943F-29E9E20C9CBF}" srcOrd="0" destOrd="0" presId="urn:microsoft.com/office/officeart/2008/layout/AlternatingPictureBlocks"/>
    <dgm:cxn modelId="{34A18FB9-C3B0-4D5F-8700-F3C9D26E328B}" type="presParOf" srcId="{631A4212-ECED-47D3-943F-29E9E20C9CBF}" destId="{6C44E910-AC1C-4F41-A0A0-C3CC4FA6FF97}" srcOrd="0" destOrd="0" presId="urn:microsoft.com/office/officeart/2008/layout/AlternatingPictureBlocks"/>
    <dgm:cxn modelId="{390AF4EB-FC07-4552-8924-8DFC1F5486FB}" type="presParOf" srcId="{631A4212-ECED-47D3-943F-29E9E20C9CBF}" destId="{54D48885-9D27-4F09-892D-9875D3FAA7FA}" srcOrd="1" destOrd="0" presId="urn:microsoft.com/office/officeart/2008/layout/AlternatingPictureBlocks"/>
    <dgm:cxn modelId="{0F0C1719-E23E-4114-91DF-13AF685DEEF0}" type="presParOf" srcId="{64DABFCD-B6D4-4262-8FFE-FA1B05A55710}" destId="{15377593-9090-479E-906A-7993C181E1F9}" srcOrd="1" destOrd="0" presId="urn:microsoft.com/office/officeart/2008/layout/AlternatingPictureBlocks"/>
    <dgm:cxn modelId="{4AB62247-F149-446D-AC86-EEC9D69592D8}" type="presParOf" srcId="{64DABFCD-B6D4-4262-8FFE-FA1B05A55710}" destId="{D30866D9-FEDE-4285-859E-3364AFE56386}" srcOrd="2" destOrd="0" presId="urn:microsoft.com/office/officeart/2008/layout/AlternatingPictureBlocks"/>
    <dgm:cxn modelId="{3525D2F3-25C3-49D3-97C2-92EF66A2AE68}" type="presParOf" srcId="{D30866D9-FEDE-4285-859E-3364AFE56386}" destId="{7B4E0F10-35D4-45AB-A943-A8FD1B435112}" srcOrd="0" destOrd="0" presId="urn:microsoft.com/office/officeart/2008/layout/AlternatingPictureBlocks"/>
    <dgm:cxn modelId="{1E4CA02F-8626-465C-A080-F7A5FEA06899}" type="presParOf" srcId="{D30866D9-FEDE-4285-859E-3364AFE56386}" destId="{4FE12697-0E8F-4678-B685-633F3D453E11}" srcOrd="1" destOrd="0" presId="urn:microsoft.com/office/officeart/2008/layout/AlternatingPictureBlocks"/>
    <dgm:cxn modelId="{FFAEBD0F-8776-46A4-8AD3-C36DC61486F7}" type="presParOf" srcId="{64DABFCD-B6D4-4262-8FFE-FA1B05A55710}" destId="{F3118FF4-7B8A-44CF-ADFC-7A40621932F6}" srcOrd="3" destOrd="0" presId="urn:microsoft.com/office/officeart/2008/layout/AlternatingPictureBlocks"/>
    <dgm:cxn modelId="{4C0F71B7-D141-4BD6-8E57-B89A0A006A21}" type="presParOf" srcId="{64DABFCD-B6D4-4262-8FFE-FA1B05A55710}" destId="{8BDD5125-1336-4E1A-B201-EB2303353510}" srcOrd="4" destOrd="0" presId="urn:microsoft.com/office/officeart/2008/layout/AlternatingPictureBlocks"/>
    <dgm:cxn modelId="{AC854F24-950A-4C7D-BEAA-18517B2B5D7B}" type="presParOf" srcId="{8BDD5125-1336-4E1A-B201-EB2303353510}" destId="{26A93C4A-809D-4AE9-8D5D-9163E480EDDB}" srcOrd="0" destOrd="0" presId="urn:microsoft.com/office/officeart/2008/layout/AlternatingPictureBlocks"/>
    <dgm:cxn modelId="{644D0DB7-83F1-4CE5-8E54-0FFD53858F7A}" type="presParOf" srcId="{8BDD5125-1336-4E1A-B201-EB2303353510}" destId="{A44D2EA9-3F2A-4AE0-9B21-7506F7DFFC7F}" srcOrd="1" destOrd="0" presId="urn:microsoft.com/office/officeart/2008/layout/AlternatingPictureBlocks"/>
    <dgm:cxn modelId="{71FB8ED8-97A3-4538-BB8D-79344034DCF9}" type="presParOf" srcId="{64DABFCD-B6D4-4262-8FFE-FA1B05A55710}" destId="{398B2340-D69D-461B-9673-DEFFED3049C1}" srcOrd="5" destOrd="0" presId="urn:microsoft.com/office/officeart/2008/layout/AlternatingPictureBlocks"/>
    <dgm:cxn modelId="{A98359BE-2739-44F8-B6B6-C234D4182A3C}" type="presParOf" srcId="{64DABFCD-B6D4-4262-8FFE-FA1B05A55710}" destId="{77773977-4851-49C4-9C38-80324F162924}" srcOrd="6" destOrd="0" presId="urn:microsoft.com/office/officeart/2008/layout/AlternatingPictureBlocks"/>
    <dgm:cxn modelId="{A3F61844-1307-4438-A6A1-DA686F0D5602}" type="presParOf" srcId="{77773977-4851-49C4-9C38-80324F162924}" destId="{F35DB20F-85B1-4F8F-90E7-D396C01E8A7E}" srcOrd="0" destOrd="0" presId="urn:microsoft.com/office/officeart/2008/layout/AlternatingPictureBlocks"/>
    <dgm:cxn modelId="{A6EEE551-B195-4126-B614-F89A7C99B156}" type="presParOf" srcId="{77773977-4851-49C4-9C38-80324F162924}" destId="{145ED8A7-EF2F-4CCD-A8E4-F34062C690DA}" srcOrd="1" destOrd="0" presId="urn:microsoft.com/office/officeart/2008/layout/AlternatingPictureBlock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8.xml><?xml version="1.0" encoding="utf-8"?>
<dgm:dataModel xmlns:dgm="http://schemas.openxmlformats.org/drawingml/2006/diagram" xmlns:a="http://schemas.openxmlformats.org/drawingml/2006/main">
  <dgm:ptLst>
    <dgm:pt modelId="{22B331E1-A4C3-4DC0-97AC-CC29B9763BC6}" type="doc">
      <dgm:prSet loTypeId="urn:microsoft.com/office/officeart/2008/layout/AlternatingPictureBlock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8A4D211A-D85B-4655-A702-D3FE2268336B}">
      <dgm:prSet phldrT="[Текст]" custT="1"/>
      <dgm:spPr/>
      <dgm:t>
        <a:bodyPr/>
        <a:lstStyle/>
        <a:p>
          <a:r>
            <a:rPr lang="ru-RU" sz="1200" dirty="0" smtClean="0"/>
            <a:t>В 2017 году проведена подготовительная работа по открытию местного отделения на территории Усть-Кутского района.</a:t>
          </a:r>
          <a:endParaRPr lang="ru-RU" sz="1200" dirty="0"/>
        </a:p>
      </dgm:t>
    </dgm:pt>
    <dgm:pt modelId="{30ADF66B-7370-4EF5-9952-60046CD9DF27}" type="parTrans" cxnId="{E52C3A49-7DBD-4330-BC6E-E9B9F833B3B3}">
      <dgm:prSet/>
      <dgm:spPr/>
      <dgm:t>
        <a:bodyPr/>
        <a:lstStyle/>
        <a:p>
          <a:endParaRPr lang="ru-RU"/>
        </a:p>
      </dgm:t>
    </dgm:pt>
    <dgm:pt modelId="{4FAE2D5B-1BFA-46FC-872B-2367732935E2}" type="sibTrans" cxnId="{E52C3A49-7DBD-4330-BC6E-E9B9F833B3B3}">
      <dgm:prSet/>
      <dgm:spPr/>
      <dgm:t>
        <a:bodyPr/>
        <a:lstStyle/>
        <a:p>
          <a:endParaRPr lang="ru-RU"/>
        </a:p>
      </dgm:t>
    </dgm:pt>
    <dgm:pt modelId="{61E6D78C-A366-4793-A339-0D60173F772B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Обучение волонтерского актива.</a:t>
          </a:r>
          <a:endParaRPr lang="ru-RU" sz="1200" dirty="0">
            <a:solidFill>
              <a:schemeClr val="bg1"/>
            </a:solidFill>
          </a:endParaRPr>
        </a:p>
      </dgm:t>
    </dgm:pt>
    <dgm:pt modelId="{A533B4B3-5708-45DF-9AFF-A51A740BD67E}" type="parTrans" cxnId="{D7AF5621-B27F-437C-A333-DF4DF06A5173}">
      <dgm:prSet/>
      <dgm:spPr/>
      <dgm:t>
        <a:bodyPr/>
        <a:lstStyle/>
        <a:p>
          <a:endParaRPr lang="ru-RU"/>
        </a:p>
      </dgm:t>
    </dgm:pt>
    <dgm:pt modelId="{7864321B-F3BC-4A65-BF00-DAA1C352D473}" type="sibTrans" cxnId="{D7AF5621-B27F-437C-A333-DF4DF06A5173}">
      <dgm:prSet/>
      <dgm:spPr/>
      <dgm:t>
        <a:bodyPr/>
        <a:lstStyle/>
        <a:p>
          <a:endParaRPr lang="ru-RU"/>
        </a:p>
      </dgm:t>
    </dgm:pt>
    <dgm:pt modelId="{A18919BE-E4FE-4228-B988-4980DE0A8576}">
      <dgm:prSet phldrT="[Текст]" custT="1"/>
      <dgm:spPr/>
      <dgm:t>
        <a:bodyPr/>
        <a:lstStyle/>
        <a:p>
          <a:r>
            <a:rPr lang="ru-RU" sz="1200" b="1" dirty="0" err="1" smtClean="0">
              <a:solidFill>
                <a:schemeClr val="bg1"/>
              </a:solidFill>
            </a:rPr>
            <a:t>КВНовское</a:t>
          </a:r>
          <a:r>
            <a:rPr lang="ru-RU" sz="1200" b="1" dirty="0" smtClean="0">
              <a:solidFill>
                <a:schemeClr val="bg1"/>
              </a:solidFill>
            </a:rPr>
            <a:t> – районная лига КВН «Лига БАМ»</a:t>
          </a:r>
          <a:endParaRPr lang="ru-RU" sz="1200" b="1" dirty="0">
            <a:solidFill>
              <a:schemeClr val="bg1"/>
            </a:solidFill>
          </a:endParaRPr>
        </a:p>
      </dgm:t>
    </dgm:pt>
    <dgm:pt modelId="{E4EFE4A1-AE5C-4BE3-8A72-66E6DA4FC6F6}" type="parTrans" cxnId="{810CAB2A-D400-4E8C-954D-347A26CF22F8}">
      <dgm:prSet/>
      <dgm:spPr/>
      <dgm:t>
        <a:bodyPr/>
        <a:lstStyle/>
        <a:p>
          <a:endParaRPr lang="ru-RU"/>
        </a:p>
      </dgm:t>
    </dgm:pt>
    <dgm:pt modelId="{BA4EC142-D87F-4BAB-BCD6-1BB5E1FC8D53}" type="sibTrans" cxnId="{810CAB2A-D400-4E8C-954D-347A26CF22F8}">
      <dgm:prSet/>
      <dgm:spPr/>
      <dgm:t>
        <a:bodyPr/>
        <a:lstStyle/>
        <a:p>
          <a:endParaRPr lang="ru-RU"/>
        </a:p>
      </dgm:t>
    </dgm:pt>
    <dgm:pt modelId="{21295D84-60A7-45CA-9C93-D3ADF3172A3F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Популяризация КВН-</a:t>
          </a:r>
          <a:r>
            <a:rPr lang="ru-RU" sz="1200" dirty="0" err="1" smtClean="0">
              <a:solidFill>
                <a:schemeClr val="bg1"/>
              </a:solidFill>
            </a:rPr>
            <a:t>ского</a:t>
          </a:r>
          <a:r>
            <a:rPr lang="ru-RU" sz="1200" dirty="0" smtClean="0">
              <a:solidFill>
                <a:schemeClr val="bg1"/>
              </a:solidFill>
            </a:rPr>
            <a:t> движения.</a:t>
          </a:r>
          <a:endParaRPr lang="ru-RU" sz="1200" dirty="0">
            <a:solidFill>
              <a:schemeClr val="bg1"/>
            </a:solidFill>
          </a:endParaRPr>
        </a:p>
      </dgm:t>
    </dgm:pt>
    <dgm:pt modelId="{CB6CE18E-B850-4DBF-8309-912FA639A779}" type="parTrans" cxnId="{51C58693-99C8-492E-BA8C-788E7865D237}">
      <dgm:prSet/>
      <dgm:spPr/>
      <dgm:t>
        <a:bodyPr/>
        <a:lstStyle/>
        <a:p>
          <a:endParaRPr lang="ru-RU"/>
        </a:p>
      </dgm:t>
    </dgm:pt>
    <dgm:pt modelId="{FCAECA6D-3115-4355-BA82-78DF0D347C98}" type="sibTrans" cxnId="{51C58693-99C8-492E-BA8C-788E7865D237}">
      <dgm:prSet/>
      <dgm:spPr/>
      <dgm:t>
        <a:bodyPr/>
        <a:lstStyle/>
        <a:p>
          <a:endParaRPr lang="ru-RU"/>
        </a:p>
      </dgm:t>
    </dgm:pt>
    <dgm:pt modelId="{2993B8D6-6780-4E0D-A1F7-EC42D64DBD58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bg1"/>
              </a:solidFill>
            </a:rPr>
            <a:t>Волонтерское – муниципальное волонтерское движение «Радуга Добра» (9 отрядов)</a:t>
          </a:r>
          <a:endParaRPr lang="ru-RU" sz="1200" dirty="0">
            <a:solidFill>
              <a:schemeClr val="bg1"/>
            </a:solidFill>
          </a:endParaRPr>
        </a:p>
      </dgm:t>
    </dgm:pt>
    <dgm:pt modelId="{39545A90-F712-4036-A46B-43AAD0D9C217}" type="parTrans" cxnId="{40FCD0BE-AD02-4BBD-BB8A-B6756709F833}">
      <dgm:prSet/>
      <dgm:spPr/>
      <dgm:t>
        <a:bodyPr/>
        <a:lstStyle/>
        <a:p>
          <a:endParaRPr lang="ru-RU"/>
        </a:p>
      </dgm:t>
    </dgm:pt>
    <dgm:pt modelId="{B154718C-3DE7-45F8-B513-25C09D3F072B}" type="sibTrans" cxnId="{40FCD0BE-AD02-4BBD-BB8A-B6756709F833}">
      <dgm:prSet/>
      <dgm:spPr/>
      <dgm:t>
        <a:bodyPr/>
        <a:lstStyle/>
        <a:p>
          <a:endParaRPr lang="ru-RU"/>
        </a:p>
      </dgm:t>
    </dgm:pt>
    <dgm:pt modelId="{758E65FC-6F15-428F-96DB-C573932E3C3D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Участие в проведении благотворительных акций.</a:t>
          </a:r>
          <a:endParaRPr lang="ru-RU" sz="1200" dirty="0">
            <a:solidFill>
              <a:schemeClr val="bg1"/>
            </a:solidFill>
          </a:endParaRPr>
        </a:p>
      </dgm:t>
    </dgm:pt>
    <dgm:pt modelId="{A17FF1CA-DE99-47BB-96CC-F58896B08B7B}" type="parTrans" cxnId="{AA6D9E06-23DC-46EE-AA29-712B3705CB74}">
      <dgm:prSet/>
      <dgm:spPr/>
      <dgm:t>
        <a:bodyPr/>
        <a:lstStyle/>
        <a:p>
          <a:endParaRPr lang="ru-RU"/>
        </a:p>
      </dgm:t>
    </dgm:pt>
    <dgm:pt modelId="{CDB52880-B82E-484A-BE21-D656291D93D9}" type="sibTrans" cxnId="{AA6D9E06-23DC-46EE-AA29-712B3705CB74}">
      <dgm:prSet/>
      <dgm:spPr/>
      <dgm:t>
        <a:bodyPr/>
        <a:lstStyle/>
        <a:p>
          <a:endParaRPr lang="ru-RU"/>
        </a:p>
      </dgm:t>
    </dgm:pt>
    <dgm:pt modelId="{DD8321CF-7389-4051-A910-9953B6396F76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Участие в межрайонных соревнованиях.</a:t>
          </a:r>
          <a:endParaRPr lang="ru-RU" sz="1200" dirty="0">
            <a:solidFill>
              <a:schemeClr val="bg1"/>
            </a:solidFill>
          </a:endParaRPr>
        </a:p>
      </dgm:t>
    </dgm:pt>
    <dgm:pt modelId="{7D85EB58-FB98-4EBD-B841-BE1DE17E7F78}" type="parTrans" cxnId="{7F6C839E-BF1E-4D1F-9A4A-FB7492661941}">
      <dgm:prSet/>
      <dgm:spPr/>
      <dgm:t>
        <a:bodyPr/>
        <a:lstStyle/>
        <a:p>
          <a:endParaRPr lang="ru-RU"/>
        </a:p>
      </dgm:t>
    </dgm:pt>
    <dgm:pt modelId="{93BCC96E-4C03-42A1-9887-ABC440CA9FCF}" type="sibTrans" cxnId="{7F6C839E-BF1E-4D1F-9A4A-FB7492661941}">
      <dgm:prSet/>
      <dgm:spPr/>
      <dgm:t>
        <a:bodyPr/>
        <a:lstStyle/>
        <a:p>
          <a:endParaRPr lang="ru-RU"/>
        </a:p>
      </dgm:t>
    </dgm:pt>
    <dgm:pt modelId="{D84E0D2A-3E56-427B-9427-FB1C4A42B1A3}">
      <dgm:prSet phldrT="[Текст]" custT="1"/>
      <dgm:spPr/>
      <dgm:t>
        <a:bodyPr/>
        <a:lstStyle/>
        <a:p>
          <a:r>
            <a:rPr lang="ru-RU" sz="1200" dirty="0" smtClean="0">
              <a:solidFill>
                <a:schemeClr val="bg1"/>
              </a:solidFill>
            </a:rPr>
            <a:t>Развитие в молодежи ответственности, взаимопомощи.</a:t>
          </a:r>
          <a:endParaRPr lang="ru-RU" sz="1200" dirty="0">
            <a:solidFill>
              <a:schemeClr val="bg1"/>
            </a:solidFill>
          </a:endParaRPr>
        </a:p>
      </dgm:t>
    </dgm:pt>
    <dgm:pt modelId="{CACCCDBF-2E08-42FF-9041-C17FAB81009A}" type="parTrans" cxnId="{7355A139-59E9-4E3D-BADF-4F647683D56D}">
      <dgm:prSet/>
      <dgm:spPr/>
      <dgm:t>
        <a:bodyPr/>
        <a:lstStyle/>
        <a:p>
          <a:endParaRPr lang="ru-RU"/>
        </a:p>
      </dgm:t>
    </dgm:pt>
    <dgm:pt modelId="{EF51ABC9-8130-48A0-B855-C96471DA070A}" type="sibTrans" cxnId="{7355A139-59E9-4E3D-BADF-4F647683D56D}">
      <dgm:prSet/>
      <dgm:spPr/>
      <dgm:t>
        <a:bodyPr/>
        <a:lstStyle/>
        <a:p>
          <a:endParaRPr lang="ru-RU"/>
        </a:p>
      </dgm:t>
    </dgm:pt>
    <dgm:pt modelId="{D9D86E5E-3679-4843-8F95-A7381FA0DA4F}">
      <dgm:prSet phldrT="[Текст]" custT="1"/>
      <dgm:spPr/>
      <dgm:t>
        <a:bodyPr/>
        <a:lstStyle/>
        <a:p>
          <a:r>
            <a:rPr lang="ru-RU" sz="1200" dirty="0" smtClean="0"/>
            <a:t>Пропаганда здорового образа жизни.</a:t>
          </a:r>
          <a:endParaRPr lang="ru-RU" sz="1200" dirty="0"/>
        </a:p>
      </dgm:t>
    </dgm:pt>
    <dgm:pt modelId="{DF4B906B-4265-499D-B26D-BA2FAEAABB35}" type="parTrans" cxnId="{111E296D-7E50-4AA7-9B5C-475AEC82382C}">
      <dgm:prSet/>
      <dgm:spPr/>
      <dgm:t>
        <a:bodyPr/>
        <a:lstStyle/>
        <a:p>
          <a:endParaRPr lang="ru-RU"/>
        </a:p>
      </dgm:t>
    </dgm:pt>
    <dgm:pt modelId="{6B3C5F29-C297-49D0-B300-95DF0705D162}" type="sibTrans" cxnId="{111E296D-7E50-4AA7-9B5C-475AEC82382C}">
      <dgm:prSet/>
      <dgm:spPr/>
      <dgm:t>
        <a:bodyPr/>
        <a:lstStyle/>
        <a:p>
          <a:endParaRPr lang="ru-RU"/>
        </a:p>
      </dgm:t>
    </dgm:pt>
    <dgm:pt modelId="{0D1408E0-6DEE-45DC-93D8-61262E366912}">
      <dgm:prSet phldrT="[Текст]" custT="1"/>
      <dgm:spPr/>
      <dgm:t>
        <a:bodyPr/>
        <a:lstStyle/>
        <a:p>
          <a:r>
            <a:rPr lang="ru-RU" sz="1200" b="1" dirty="0" smtClean="0"/>
            <a:t>Спортивное – 4 общественных организации спорта (Федерация бокса г. Усть-Кута, Клуб спортивных единоборств «Святогор», Спортивный клуб восточных единоборств «Легион», Клуб любителей настольного тенниса)</a:t>
          </a:r>
          <a:endParaRPr lang="ru-RU" sz="1200" b="1" dirty="0"/>
        </a:p>
      </dgm:t>
    </dgm:pt>
    <dgm:pt modelId="{EA351BED-B3B2-4530-A090-7804D2136F61}" type="parTrans" cxnId="{B67851F1-5E50-4217-AE4D-75093A78877D}">
      <dgm:prSet/>
      <dgm:spPr/>
      <dgm:t>
        <a:bodyPr/>
        <a:lstStyle/>
        <a:p>
          <a:endParaRPr lang="ru-RU"/>
        </a:p>
      </dgm:t>
    </dgm:pt>
    <dgm:pt modelId="{9C4F4257-00DA-411A-8F0D-E50F83611FDF}" type="sibTrans" cxnId="{B67851F1-5E50-4217-AE4D-75093A78877D}">
      <dgm:prSet/>
      <dgm:spPr/>
      <dgm:t>
        <a:bodyPr/>
        <a:lstStyle/>
        <a:p>
          <a:endParaRPr lang="ru-RU"/>
        </a:p>
      </dgm:t>
    </dgm:pt>
    <dgm:pt modelId="{711BAEF9-F622-4B7F-A5CE-11A03B4EB2FC}">
      <dgm:prSet phldrT="[Текст]" custT="1"/>
      <dgm:spPr/>
      <dgm:t>
        <a:bodyPr/>
        <a:lstStyle/>
        <a:p>
          <a:r>
            <a:rPr lang="ru-RU" sz="1200" dirty="0" smtClean="0"/>
            <a:t>Проведение спортивных турниров.</a:t>
          </a:r>
          <a:endParaRPr lang="ru-RU" sz="1200" dirty="0"/>
        </a:p>
      </dgm:t>
    </dgm:pt>
    <dgm:pt modelId="{F6A0385A-1F14-4BEE-AD64-244C4836835C}" type="parTrans" cxnId="{3A8520CE-A301-4BB3-AD8B-7FBE9594ACC6}">
      <dgm:prSet/>
      <dgm:spPr/>
      <dgm:t>
        <a:bodyPr/>
        <a:lstStyle/>
        <a:p>
          <a:endParaRPr lang="ru-RU"/>
        </a:p>
      </dgm:t>
    </dgm:pt>
    <dgm:pt modelId="{35A10FAE-C2D3-456B-915E-30B31C7EF10B}" type="sibTrans" cxnId="{3A8520CE-A301-4BB3-AD8B-7FBE9594ACC6}">
      <dgm:prSet/>
      <dgm:spPr/>
      <dgm:t>
        <a:bodyPr/>
        <a:lstStyle/>
        <a:p>
          <a:endParaRPr lang="ru-RU"/>
        </a:p>
      </dgm:t>
    </dgm:pt>
    <dgm:pt modelId="{95AE547F-7404-4C4D-BA26-918BE4988C6D}">
      <dgm:prSet phldrT="[Текст]" custT="1"/>
      <dgm:spPr/>
      <dgm:t>
        <a:bodyPr/>
        <a:lstStyle/>
        <a:p>
          <a:r>
            <a:rPr lang="ru-RU" sz="1200" b="1" dirty="0" smtClean="0"/>
            <a:t>ЮНАРМИЯ</a:t>
          </a:r>
          <a:endParaRPr lang="ru-RU" sz="1200" b="1" dirty="0"/>
        </a:p>
      </dgm:t>
    </dgm:pt>
    <dgm:pt modelId="{9F2F92CE-2E65-4C5A-A65C-84856AE34BBC}" type="parTrans" cxnId="{907A05DE-0956-480B-88EF-BB5652430D31}">
      <dgm:prSet/>
      <dgm:spPr/>
      <dgm:t>
        <a:bodyPr/>
        <a:lstStyle/>
        <a:p>
          <a:endParaRPr lang="ru-RU"/>
        </a:p>
      </dgm:t>
    </dgm:pt>
    <dgm:pt modelId="{8C5D2D80-39A4-442E-9355-3AEEE466BF92}" type="sibTrans" cxnId="{907A05DE-0956-480B-88EF-BB5652430D31}">
      <dgm:prSet/>
      <dgm:spPr/>
      <dgm:t>
        <a:bodyPr/>
        <a:lstStyle/>
        <a:p>
          <a:endParaRPr lang="ru-RU"/>
        </a:p>
      </dgm:t>
    </dgm:pt>
    <dgm:pt modelId="{64DABFCD-B6D4-4262-8FFE-FA1B05A55710}" type="pres">
      <dgm:prSet presAssocID="{22B331E1-A4C3-4DC0-97AC-CC29B9763BC6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D38AA9DC-4BA5-44D0-9162-B7C00B49479C}" type="pres">
      <dgm:prSet presAssocID="{2993B8D6-6780-4E0D-A1F7-EC42D64DBD58}" presName="comp" presStyleCnt="0"/>
      <dgm:spPr/>
    </dgm:pt>
    <dgm:pt modelId="{00CCC216-8D14-4A2E-A215-0612D3A69904}" type="pres">
      <dgm:prSet presAssocID="{2993B8D6-6780-4E0D-A1F7-EC42D64DBD58}" presName="rect2" presStyleLbl="node1" presStyleIdx="0" presStyleCnt="4" custScaleX="112113" custLinFactNeighborX="196" custLinFactNeighborY="-368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B2885C6-9FDB-4703-8C80-EE6CD3968C96}" type="pres">
      <dgm:prSet presAssocID="{2993B8D6-6780-4E0D-A1F7-EC42D64DBD58}" presName="rect1" presStyleLbl="lnNode1" presStyleIdx="0" presStyleCnt="4" custLinFactNeighborX="-26114" custLinFactNeighborY="1477"/>
      <dgm:spPr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ru-RU"/>
        </a:p>
      </dgm:t>
    </dgm:pt>
    <dgm:pt modelId="{B22D725E-9A5F-4E1A-9AE7-2956BE31A913}" type="pres">
      <dgm:prSet presAssocID="{B154718C-3DE7-45F8-B513-25C09D3F072B}" presName="sibTrans" presStyleCnt="0"/>
      <dgm:spPr/>
    </dgm:pt>
    <dgm:pt modelId="{0B62EE54-A1F0-4350-B4F5-2E619A2DABDF}" type="pres">
      <dgm:prSet presAssocID="{0D1408E0-6DEE-45DC-93D8-61262E366912}" presName="comp" presStyleCnt="0"/>
      <dgm:spPr/>
    </dgm:pt>
    <dgm:pt modelId="{1868DC79-48D4-45D0-B5A3-629DA8D0F285}" type="pres">
      <dgm:prSet presAssocID="{0D1408E0-6DEE-45DC-93D8-61262E366912}" presName="rect2" presStyleLbl="node1" presStyleIdx="1" presStyleCnt="4" custScaleX="116110" custLinFactNeighborX="-10022" custLinFactNeighborY="-221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F010465-2427-4CC4-833E-F54B30C88200}" type="pres">
      <dgm:prSet presAssocID="{0D1408E0-6DEE-45DC-93D8-61262E366912}" presName="rect1" presStyleLbl="lnNod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endParaRPr lang="ru-RU"/>
        </a:p>
      </dgm:t>
    </dgm:pt>
    <dgm:pt modelId="{9A553F89-BA66-4126-B5D8-37085A712B28}" type="pres">
      <dgm:prSet presAssocID="{9C4F4257-00DA-411A-8F0D-E50F83611FDF}" presName="sibTrans" presStyleCnt="0"/>
      <dgm:spPr/>
    </dgm:pt>
    <dgm:pt modelId="{510105F5-C55C-4E1F-B974-38FE1A9E79B1}" type="pres">
      <dgm:prSet presAssocID="{A18919BE-E4FE-4228-B988-4980DE0A8576}" presName="comp" presStyleCnt="0"/>
      <dgm:spPr/>
    </dgm:pt>
    <dgm:pt modelId="{C04B38CD-32D8-4550-9ABE-9EC259590446}" type="pres">
      <dgm:prSet presAssocID="{A18919BE-E4FE-4228-B988-4980DE0A8576}" presName="rect2" presStyleLbl="node1" presStyleIdx="2" presStyleCnt="4" custScaleX="11716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47DDBD5-8D88-4906-B6F7-8BD299BB3EE5}" type="pres">
      <dgm:prSet presAssocID="{A18919BE-E4FE-4228-B988-4980DE0A8576}" presName="rect1" presStyleLbl="lnNode1" presStyleIdx="2" presStyleCnt="4" custLinFactNeighborX="-20145" custLinFactNeighborY="2216"/>
      <dgm:spPr>
        <a:blipFill rotWithShape="1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ru-RU"/>
        </a:p>
      </dgm:t>
    </dgm:pt>
    <dgm:pt modelId="{8AB5BD4E-8F88-405F-B361-8F57499640AE}" type="pres">
      <dgm:prSet presAssocID="{BA4EC142-D87F-4BAB-BCD6-1BB5E1FC8D53}" presName="sibTrans" presStyleCnt="0"/>
      <dgm:spPr/>
    </dgm:pt>
    <dgm:pt modelId="{387F1CC9-303C-43A2-ADF4-003249F40EF8}" type="pres">
      <dgm:prSet presAssocID="{95AE547F-7404-4C4D-BA26-918BE4988C6D}" presName="comp" presStyleCnt="0"/>
      <dgm:spPr/>
    </dgm:pt>
    <dgm:pt modelId="{3FFCD413-48FE-49B4-B493-1F0D5E0B03D5}" type="pres">
      <dgm:prSet presAssocID="{95AE547F-7404-4C4D-BA26-918BE4988C6D}" presName="rect2" presStyleLbl="node1" presStyleIdx="3" presStyleCnt="4" custScaleX="118486" custLinFactNeighborX="-8686" custLinFactNeighborY="-104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D8546A9-A7A2-4020-BECD-1EB45FC5EDB3}" type="pres">
      <dgm:prSet presAssocID="{95AE547F-7404-4C4D-BA26-918BE4988C6D}" presName="rect1" presStyleLbl="lnNod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ru-RU"/>
        </a:p>
      </dgm:t>
    </dgm:pt>
  </dgm:ptLst>
  <dgm:cxnLst>
    <dgm:cxn modelId="{7F6C839E-BF1E-4D1F-9A4A-FB7492661941}" srcId="{A18919BE-E4FE-4228-B988-4980DE0A8576}" destId="{DD8321CF-7389-4051-A910-9953B6396F76}" srcOrd="1" destOrd="0" parTransId="{7D85EB58-FB98-4EBD-B841-BE1DE17E7F78}" sibTransId="{93BCC96E-4C03-42A1-9887-ABC440CA9FCF}"/>
    <dgm:cxn modelId="{A8A3D500-7482-4497-80A1-9ED8702ADA34}" type="presOf" srcId="{95AE547F-7404-4C4D-BA26-918BE4988C6D}" destId="{3FFCD413-48FE-49B4-B493-1F0D5E0B03D5}" srcOrd="0" destOrd="0" presId="urn:microsoft.com/office/officeart/2008/layout/AlternatingPictureBlocks"/>
    <dgm:cxn modelId="{C95503C8-3E49-4D10-B110-EF2D0BCBF348}" type="presOf" srcId="{A18919BE-E4FE-4228-B988-4980DE0A8576}" destId="{C04B38CD-32D8-4550-9ABE-9EC259590446}" srcOrd="0" destOrd="0" presId="urn:microsoft.com/office/officeart/2008/layout/AlternatingPictureBlocks"/>
    <dgm:cxn modelId="{D7AF5621-B27F-437C-A333-DF4DF06A5173}" srcId="{2993B8D6-6780-4E0D-A1F7-EC42D64DBD58}" destId="{61E6D78C-A366-4793-A339-0D60173F772B}" srcOrd="0" destOrd="0" parTransId="{A533B4B3-5708-45DF-9AFF-A51A740BD67E}" sibTransId="{7864321B-F3BC-4A65-BF00-DAA1C352D473}"/>
    <dgm:cxn modelId="{4D63C086-F0AC-44F6-A882-6C0156C1EA1D}" type="presOf" srcId="{22B331E1-A4C3-4DC0-97AC-CC29B9763BC6}" destId="{64DABFCD-B6D4-4262-8FFE-FA1B05A55710}" srcOrd="0" destOrd="0" presId="urn:microsoft.com/office/officeart/2008/layout/AlternatingPictureBlocks"/>
    <dgm:cxn modelId="{31D7BAFC-03D4-49DA-A612-2B905C3C79EC}" type="presOf" srcId="{61E6D78C-A366-4793-A339-0D60173F772B}" destId="{00CCC216-8D14-4A2E-A215-0612D3A69904}" srcOrd="0" destOrd="1" presId="urn:microsoft.com/office/officeart/2008/layout/AlternatingPictureBlocks"/>
    <dgm:cxn modelId="{717CC6CF-E528-4D46-A234-1FD6E90F5049}" type="presOf" srcId="{D84E0D2A-3E56-427B-9427-FB1C4A42B1A3}" destId="{C04B38CD-32D8-4550-9ABE-9EC259590446}" srcOrd="0" destOrd="3" presId="urn:microsoft.com/office/officeart/2008/layout/AlternatingPictureBlocks"/>
    <dgm:cxn modelId="{810CAB2A-D400-4E8C-954D-347A26CF22F8}" srcId="{22B331E1-A4C3-4DC0-97AC-CC29B9763BC6}" destId="{A18919BE-E4FE-4228-B988-4980DE0A8576}" srcOrd="2" destOrd="0" parTransId="{E4EFE4A1-AE5C-4BE3-8A72-66E6DA4FC6F6}" sibTransId="{BA4EC142-D87F-4BAB-BCD6-1BB5E1FC8D53}"/>
    <dgm:cxn modelId="{B67851F1-5E50-4217-AE4D-75093A78877D}" srcId="{22B331E1-A4C3-4DC0-97AC-CC29B9763BC6}" destId="{0D1408E0-6DEE-45DC-93D8-61262E366912}" srcOrd="1" destOrd="0" parTransId="{EA351BED-B3B2-4530-A090-7804D2136F61}" sibTransId="{9C4F4257-00DA-411A-8F0D-E50F83611FDF}"/>
    <dgm:cxn modelId="{A6195621-D12A-4C75-969A-CFCD3F4ACDE6}" type="presOf" srcId="{D9D86E5E-3679-4843-8F95-A7381FA0DA4F}" destId="{1868DC79-48D4-45D0-B5A3-629DA8D0F285}" srcOrd="0" destOrd="1" presId="urn:microsoft.com/office/officeart/2008/layout/AlternatingPictureBlocks"/>
    <dgm:cxn modelId="{111E296D-7E50-4AA7-9B5C-475AEC82382C}" srcId="{0D1408E0-6DEE-45DC-93D8-61262E366912}" destId="{D9D86E5E-3679-4843-8F95-A7381FA0DA4F}" srcOrd="0" destOrd="0" parTransId="{DF4B906B-4265-499D-B26D-BA2FAEAABB35}" sibTransId="{6B3C5F29-C297-49D0-B300-95DF0705D162}"/>
    <dgm:cxn modelId="{40FCD0BE-AD02-4BBD-BB8A-B6756709F833}" srcId="{22B331E1-A4C3-4DC0-97AC-CC29B9763BC6}" destId="{2993B8D6-6780-4E0D-A1F7-EC42D64DBD58}" srcOrd="0" destOrd="0" parTransId="{39545A90-F712-4036-A46B-43AAD0D9C217}" sibTransId="{B154718C-3DE7-45F8-B513-25C09D3F072B}"/>
    <dgm:cxn modelId="{AA6D9E06-23DC-46EE-AA29-712B3705CB74}" srcId="{2993B8D6-6780-4E0D-A1F7-EC42D64DBD58}" destId="{758E65FC-6F15-428F-96DB-C573932E3C3D}" srcOrd="1" destOrd="0" parTransId="{A17FF1CA-DE99-47BB-96CC-F58896B08B7B}" sibTransId="{CDB52880-B82E-484A-BE21-D656291D93D9}"/>
    <dgm:cxn modelId="{5A7EAB0E-9C91-44AF-94E3-294921BD9ECB}" type="presOf" srcId="{758E65FC-6F15-428F-96DB-C573932E3C3D}" destId="{00CCC216-8D14-4A2E-A215-0612D3A69904}" srcOrd="0" destOrd="2" presId="urn:microsoft.com/office/officeart/2008/layout/AlternatingPictureBlocks"/>
    <dgm:cxn modelId="{7355A139-59E9-4E3D-BADF-4F647683D56D}" srcId="{A18919BE-E4FE-4228-B988-4980DE0A8576}" destId="{D84E0D2A-3E56-427B-9427-FB1C4A42B1A3}" srcOrd="2" destOrd="0" parTransId="{CACCCDBF-2E08-42FF-9041-C17FAB81009A}" sibTransId="{EF51ABC9-8130-48A0-B855-C96471DA070A}"/>
    <dgm:cxn modelId="{51C58693-99C8-492E-BA8C-788E7865D237}" srcId="{A18919BE-E4FE-4228-B988-4980DE0A8576}" destId="{21295D84-60A7-45CA-9C93-D3ADF3172A3F}" srcOrd="0" destOrd="0" parTransId="{CB6CE18E-B850-4DBF-8309-912FA639A779}" sibTransId="{FCAECA6D-3115-4355-BA82-78DF0D347C98}"/>
    <dgm:cxn modelId="{E52C3A49-7DBD-4330-BC6E-E9B9F833B3B3}" srcId="{95AE547F-7404-4C4D-BA26-918BE4988C6D}" destId="{8A4D211A-D85B-4655-A702-D3FE2268336B}" srcOrd="0" destOrd="0" parTransId="{30ADF66B-7370-4EF5-9952-60046CD9DF27}" sibTransId="{4FAE2D5B-1BFA-46FC-872B-2367732935E2}"/>
    <dgm:cxn modelId="{907A05DE-0956-480B-88EF-BB5652430D31}" srcId="{22B331E1-A4C3-4DC0-97AC-CC29B9763BC6}" destId="{95AE547F-7404-4C4D-BA26-918BE4988C6D}" srcOrd="3" destOrd="0" parTransId="{9F2F92CE-2E65-4C5A-A65C-84856AE34BBC}" sibTransId="{8C5D2D80-39A4-442E-9355-3AEEE466BF92}"/>
    <dgm:cxn modelId="{44DFC198-2EE7-49B6-AF80-0050AF66FBFC}" type="presOf" srcId="{0D1408E0-6DEE-45DC-93D8-61262E366912}" destId="{1868DC79-48D4-45D0-B5A3-629DA8D0F285}" srcOrd="0" destOrd="0" presId="urn:microsoft.com/office/officeart/2008/layout/AlternatingPictureBlocks"/>
    <dgm:cxn modelId="{3A8520CE-A301-4BB3-AD8B-7FBE9594ACC6}" srcId="{0D1408E0-6DEE-45DC-93D8-61262E366912}" destId="{711BAEF9-F622-4B7F-A5CE-11A03B4EB2FC}" srcOrd="1" destOrd="0" parTransId="{F6A0385A-1F14-4BEE-AD64-244C4836835C}" sibTransId="{35A10FAE-C2D3-456B-915E-30B31C7EF10B}"/>
    <dgm:cxn modelId="{93C17E32-A55A-48CD-B0EF-20333DB20777}" type="presOf" srcId="{8A4D211A-D85B-4655-A702-D3FE2268336B}" destId="{3FFCD413-48FE-49B4-B493-1F0D5E0B03D5}" srcOrd="0" destOrd="1" presId="urn:microsoft.com/office/officeart/2008/layout/AlternatingPictureBlocks"/>
    <dgm:cxn modelId="{EFE0EE1B-5923-4070-818D-BED94E1093EE}" type="presOf" srcId="{2993B8D6-6780-4E0D-A1F7-EC42D64DBD58}" destId="{00CCC216-8D14-4A2E-A215-0612D3A69904}" srcOrd="0" destOrd="0" presId="urn:microsoft.com/office/officeart/2008/layout/AlternatingPictureBlocks"/>
    <dgm:cxn modelId="{02D9D227-21E0-4D0C-98A4-C1F5633736B5}" type="presOf" srcId="{DD8321CF-7389-4051-A910-9953B6396F76}" destId="{C04B38CD-32D8-4550-9ABE-9EC259590446}" srcOrd="0" destOrd="2" presId="urn:microsoft.com/office/officeart/2008/layout/AlternatingPictureBlocks"/>
    <dgm:cxn modelId="{A2A83B0A-4F72-4898-A838-C9166FFE0B5D}" type="presOf" srcId="{21295D84-60A7-45CA-9C93-D3ADF3172A3F}" destId="{C04B38CD-32D8-4550-9ABE-9EC259590446}" srcOrd="0" destOrd="1" presId="urn:microsoft.com/office/officeart/2008/layout/AlternatingPictureBlocks"/>
    <dgm:cxn modelId="{6A15C379-7199-4D1D-A815-2DF2E0C5B1F0}" type="presOf" srcId="{711BAEF9-F622-4B7F-A5CE-11A03B4EB2FC}" destId="{1868DC79-48D4-45D0-B5A3-629DA8D0F285}" srcOrd="0" destOrd="2" presId="urn:microsoft.com/office/officeart/2008/layout/AlternatingPictureBlocks"/>
    <dgm:cxn modelId="{FBDBFF80-B8A5-4144-BD09-3F53DA23F18F}" type="presParOf" srcId="{64DABFCD-B6D4-4262-8FFE-FA1B05A55710}" destId="{D38AA9DC-4BA5-44D0-9162-B7C00B49479C}" srcOrd="0" destOrd="0" presId="urn:microsoft.com/office/officeart/2008/layout/AlternatingPictureBlocks"/>
    <dgm:cxn modelId="{04B36687-3F30-412A-9501-ED027EB6E141}" type="presParOf" srcId="{D38AA9DC-4BA5-44D0-9162-B7C00B49479C}" destId="{00CCC216-8D14-4A2E-A215-0612D3A69904}" srcOrd="0" destOrd="0" presId="urn:microsoft.com/office/officeart/2008/layout/AlternatingPictureBlocks"/>
    <dgm:cxn modelId="{8F6C9301-92E5-4BE9-BEA1-1DF2C9BF48E3}" type="presParOf" srcId="{D38AA9DC-4BA5-44D0-9162-B7C00B49479C}" destId="{0B2885C6-9FDB-4703-8C80-EE6CD3968C96}" srcOrd="1" destOrd="0" presId="urn:microsoft.com/office/officeart/2008/layout/AlternatingPictureBlocks"/>
    <dgm:cxn modelId="{32E38CB9-3661-4BB1-9820-05066E80EF7A}" type="presParOf" srcId="{64DABFCD-B6D4-4262-8FFE-FA1B05A55710}" destId="{B22D725E-9A5F-4E1A-9AE7-2956BE31A913}" srcOrd="1" destOrd="0" presId="urn:microsoft.com/office/officeart/2008/layout/AlternatingPictureBlocks"/>
    <dgm:cxn modelId="{1F17F5AE-9C89-48BE-BA70-4D075D628660}" type="presParOf" srcId="{64DABFCD-B6D4-4262-8FFE-FA1B05A55710}" destId="{0B62EE54-A1F0-4350-B4F5-2E619A2DABDF}" srcOrd="2" destOrd="0" presId="urn:microsoft.com/office/officeart/2008/layout/AlternatingPictureBlocks"/>
    <dgm:cxn modelId="{A1703378-FEA4-4429-B2FF-8C15203D035F}" type="presParOf" srcId="{0B62EE54-A1F0-4350-B4F5-2E619A2DABDF}" destId="{1868DC79-48D4-45D0-B5A3-629DA8D0F285}" srcOrd="0" destOrd="0" presId="urn:microsoft.com/office/officeart/2008/layout/AlternatingPictureBlocks"/>
    <dgm:cxn modelId="{34975F85-5E1C-4847-82C9-D2EDAE3BF267}" type="presParOf" srcId="{0B62EE54-A1F0-4350-B4F5-2E619A2DABDF}" destId="{3F010465-2427-4CC4-833E-F54B30C88200}" srcOrd="1" destOrd="0" presId="urn:microsoft.com/office/officeart/2008/layout/AlternatingPictureBlocks"/>
    <dgm:cxn modelId="{D0033FA2-47AC-490F-8FE3-C46D2F736775}" type="presParOf" srcId="{64DABFCD-B6D4-4262-8FFE-FA1B05A55710}" destId="{9A553F89-BA66-4126-B5D8-37085A712B28}" srcOrd="3" destOrd="0" presId="urn:microsoft.com/office/officeart/2008/layout/AlternatingPictureBlocks"/>
    <dgm:cxn modelId="{16509BA9-DC8A-4518-BB29-5685F07B0148}" type="presParOf" srcId="{64DABFCD-B6D4-4262-8FFE-FA1B05A55710}" destId="{510105F5-C55C-4E1F-B974-38FE1A9E79B1}" srcOrd="4" destOrd="0" presId="urn:microsoft.com/office/officeart/2008/layout/AlternatingPictureBlocks"/>
    <dgm:cxn modelId="{AACEE721-3EF8-40FB-9FF3-D2671E2E2A66}" type="presParOf" srcId="{510105F5-C55C-4E1F-B974-38FE1A9E79B1}" destId="{C04B38CD-32D8-4550-9ABE-9EC259590446}" srcOrd="0" destOrd="0" presId="urn:microsoft.com/office/officeart/2008/layout/AlternatingPictureBlocks"/>
    <dgm:cxn modelId="{37ABB213-AC1E-48DF-873E-FD10B5CEFC8F}" type="presParOf" srcId="{510105F5-C55C-4E1F-B974-38FE1A9E79B1}" destId="{E47DDBD5-8D88-4906-B6F7-8BD299BB3EE5}" srcOrd="1" destOrd="0" presId="urn:microsoft.com/office/officeart/2008/layout/AlternatingPictureBlocks"/>
    <dgm:cxn modelId="{85D3211F-B07C-4735-A0E4-58A1C6525233}" type="presParOf" srcId="{64DABFCD-B6D4-4262-8FFE-FA1B05A55710}" destId="{8AB5BD4E-8F88-405F-B361-8F57499640AE}" srcOrd="5" destOrd="0" presId="urn:microsoft.com/office/officeart/2008/layout/AlternatingPictureBlocks"/>
    <dgm:cxn modelId="{18568943-EA55-4D7B-9CA8-10CA17FC3BD6}" type="presParOf" srcId="{64DABFCD-B6D4-4262-8FFE-FA1B05A55710}" destId="{387F1CC9-303C-43A2-ADF4-003249F40EF8}" srcOrd="6" destOrd="0" presId="urn:microsoft.com/office/officeart/2008/layout/AlternatingPictureBlocks"/>
    <dgm:cxn modelId="{938D0B97-C5B9-4347-8E55-6C6A284FFAFB}" type="presParOf" srcId="{387F1CC9-303C-43A2-ADF4-003249F40EF8}" destId="{3FFCD413-48FE-49B4-B493-1F0D5E0B03D5}" srcOrd="0" destOrd="0" presId="urn:microsoft.com/office/officeart/2008/layout/AlternatingPictureBlocks"/>
    <dgm:cxn modelId="{379855B9-EB35-4DB2-AD32-BFB9D3BF93AD}" type="presParOf" srcId="{387F1CC9-303C-43A2-ADF4-003249F40EF8}" destId="{3D8546A9-A7A2-4020-BECD-1EB45FC5EDB3}" srcOrd="1" destOrd="0" presId="urn:microsoft.com/office/officeart/2008/layout/AlternatingPictureBlock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9.xml><?xml version="1.0" encoding="utf-8"?>
<dgm:dataModel xmlns:dgm="http://schemas.openxmlformats.org/drawingml/2006/diagram" xmlns:a="http://schemas.openxmlformats.org/drawingml/2006/main">
  <dgm:ptLst>
    <dgm:pt modelId="{2958F868-A18E-4271-A285-0BB878DD7623}" type="doc">
      <dgm:prSet loTypeId="urn:microsoft.com/office/officeart/2008/layout/BendingPictureCaptionList" loCatId="pictur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ru-RU"/>
        </a:p>
      </dgm:t>
    </dgm:pt>
    <dgm:pt modelId="{7D9FC5F7-1EB8-45AE-B2EB-056A3CDF9A96}">
      <dgm:prSet phldrT="[Текст]"/>
      <dgm:spPr/>
      <dgm:t>
        <a:bodyPr/>
        <a:lstStyle/>
        <a:p>
          <a:r>
            <a:rPr lang="ru-RU" dirty="0" smtClean="0"/>
            <a:t>Площадка для общения</a:t>
          </a:r>
          <a:endParaRPr lang="ru-RU" dirty="0"/>
        </a:p>
      </dgm:t>
    </dgm:pt>
    <dgm:pt modelId="{43C19603-8E4D-4D48-B549-365304348C77}" type="parTrans" cxnId="{16AF270E-60C5-4A36-8FA6-86407002FDE4}">
      <dgm:prSet/>
      <dgm:spPr/>
      <dgm:t>
        <a:bodyPr/>
        <a:lstStyle/>
        <a:p>
          <a:endParaRPr lang="ru-RU"/>
        </a:p>
      </dgm:t>
    </dgm:pt>
    <dgm:pt modelId="{040A537B-F34F-41C9-A4CD-3F6959A60426}" type="sibTrans" cxnId="{16AF270E-60C5-4A36-8FA6-86407002FDE4}">
      <dgm:prSet/>
      <dgm:spPr/>
      <dgm:t>
        <a:bodyPr/>
        <a:lstStyle/>
        <a:p>
          <a:endParaRPr lang="ru-RU"/>
        </a:p>
      </dgm:t>
    </dgm:pt>
    <dgm:pt modelId="{297C76AC-36C0-459E-A501-B4598BFEBFD0}">
      <dgm:prSet phldrT="[Текст]"/>
      <dgm:spPr/>
      <dgm:t>
        <a:bodyPr/>
        <a:lstStyle/>
        <a:p>
          <a:r>
            <a:rPr lang="ru-RU" dirty="0" smtClean="0"/>
            <a:t>Сопровождение </a:t>
          </a:r>
          <a:r>
            <a:rPr lang="ru-RU" dirty="0" err="1" smtClean="0"/>
            <a:t>грантовой</a:t>
          </a:r>
          <a:r>
            <a:rPr lang="ru-RU" dirty="0" smtClean="0"/>
            <a:t> поддержки инициатив, участия в конкурсах</a:t>
          </a:r>
          <a:endParaRPr lang="ru-RU" dirty="0"/>
        </a:p>
      </dgm:t>
    </dgm:pt>
    <dgm:pt modelId="{6B75FCD3-8BE5-4F74-A791-62235E7DF348}" type="parTrans" cxnId="{C5EB45A7-EF31-4709-8C9C-9B1F4050D4A7}">
      <dgm:prSet/>
      <dgm:spPr/>
      <dgm:t>
        <a:bodyPr/>
        <a:lstStyle/>
        <a:p>
          <a:endParaRPr lang="ru-RU"/>
        </a:p>
      </dgm:t>
    </dgm:pt>
    <dgm:pt modelId="{159F6A0C-430A-4F7E-93A6-B7D6E8B9E85C}" type="sibTrans" cxnId="{C5EB45A7-EF31-4709-8C9C-9B1F4050D4A7}">
      <dgm:prSet/>
      <dgm:spPr/>
      <dgm:t>
        <a:bodyPr/>
        <a:lstStyle/>
        <a:p>
          <a:endParaRPr lang="ru-RU"/>
        </a:p>
      </dgm:t>
    </dgm:pt>
    <dgm:pt modelId="{A576F878-06B9-4D54-9B67-CAE3E39FBEDE}">
      <dgm:prSet phldrT="[Текст]"/>
      <dgm:spPr/>
      <dgm:t>
        <a:bodyPr/>
        <a:lstStyle/>
        <a:p>
          <a:r>
            <a:rPr lang="ru-RU" dirty="0" err="1" smtClean="0"/>
            <a:t>Профориентирование</a:t>
          </a:r>
          <a:r>
            <a:rPr lang="ru-RU" dirty="0" smtClean="0"/>
            <a:t>, профилактическая работа</a:t>
          </a:r>
          <a:endParaRPr lang="ru-RU" dirty="0"/>
        </a:p>
      </dgm:t>
    </dgm:pt>
    <dgm:pt modelId="{2888A4F3-9833-4677-827B-8288DC2617DB}" type="parTrans" cxnId="{096A7AFD-B12F-4CC9-9306-6EACC8C971F2}">
      <dgm:prSet/>
      <dgm:spPr/>
      <dgm:t>
        <a:bodyPr/>
        <a:lstStyle/>
        <a:p>
          <a:endParaRPr lang="ru-RU"/>
        </a:p>
      </dgm:t>
    </dgm:pt>
    <dgm:pt modelId="{ED9305EB-FA9E-45D9-BA27-39DECFD6679C}" type="sibTrans" cxnId="{096A7AFD-B12F-4CC9-9306-6EACC8C971F2}">
      <dgm:prSet/>
      <dgm:spPr/>
      <dgm:t>
        <a:bodyPr/>
        <a:lstStyle/>
        <a:p>
          <a:endParaRPr lang="ru-RU"/>
        </a:p>
      </dgm:t>
    </dgm:pt>
    <dgm:pt modelId="{97F50FA2-F438-4D47-855A-AF099CD6A7D4}">
      <dgm:prSet phldrT="[Текст]"/>
      <dgm:spPr/>
      <dgm:t>
        <a:bodyPr/>
        <a:lstStyle/>
        <a:p>
          <a:r>
            <a:rPr lang="ru-RU" dirty="0" smtClean="0"/>
            <a:t>Возможности для самореализации молодежи</a:t>
          </a:r>
          <a:endParaRPr lang="ru-RU" dirty="0"/>
        </a:p>
      </dgm:t>
    </dgm:pt>
    <dgm:pt modelId="{1EA7068A-75F5-4992-8AAF-FECEC962D946}" type="parTrans" cxnId="{D0670801-E781-426F-9A1D-2AAEF12FBD70}">
      <dgm:prSet/>
      <dgm:spPr/>
      <dgm:t>
        <a:bodyPr/>
        <a:lstStyle/>
        <a:p>
          <a:endParaRPr lang="ru-RU"/>
        </a:p>
      </dgm:t>
    </dgm:pt>
    <dgm:pt modelId="{8E515F32-51CC-4C3B-AF32-AAF260767A79}" type="sibTrans" cxnId="{D0670801-E781-426F-9A1D-2AAEF12FBD70}">
      <dgm:prSet/>
      <dgm:spPr/>
      <dgm:t>
        <a:bodyPr/>
        <a:lstStyle/>
        <a:p>
          <a:endParaRPr lang="ru-RU"/>
        </a:p>
      </dgm:t>
    </dgm:pt>
    <dgm:pt modelId="{A0B377B4-2781-4746-B680-D145DD10CB4D}" type="pres">
      <dgm:prSet presAssocID="{2958F868-A18E-4271-A285-0BB878DD762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CC1F8C10-924B-46CD-8BE6-E40E2A99EB20}" type="pres">
      <dgm:prSet presAssocID="{7D9FC5F7-1EB8-45AE-B2EB-056A3CDF9A96}" presName="composite" presStyleCnt="0"/>
      <dgm:spPr/>
    </dgm:pt>
    <dgm:pt modelId="{E8E7220F-CE35-4480-A0D2-144222F9B656}" type="pres">
      <dgm:prSet presAssocID="{7D9FC5F7-1EB8-45AE-B2EB-056A3CDF9A96}" presName="rect1" presStyleLbl="bg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C6AA1A81-5B5B-4EC2-939F-EADE1D757E7C}" type="pres">
      <dgm:prSet presAssocID="{7D9FC5F7-1EB8-45AE-B2EB-056A3CDF9A96}" presName="wedgeRectCallout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F6F02EB-C014-43D5-A408-C39E6896A1CD}" type="pres">
      <dgm:prSet presAssocID="{040A537B-F34F-41C9-A4CD-3F6959A60426}" presName="sibTrans" presStyleCnt="0"/>
      <dgm:spPr/>
    </dgm:pt>
    <dgm:pt modelId="{9483157D-731F-453C-ACB9-63D43A7949E0}" type="pres">
      <dgm:prSet presAssocID="{297C76AC-36C0-459E-A501-B4598BFEBFD0}" presName="composite" presStyleCnt="0"/>
      <dgm:spPr/>
    </dgm:pt>
    <dgm:pt modelId="{09C86FD1-9BB8-4E0C-A73E-ECCD243370AE}" type="pres">
      <dgm:prSet presAssocID="{297C76AC-36C0-459E-A501-B4598BFEBFD0}" presName="rect1" presStyleLbl="bg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3CECD70C-47D8-46B2-8BFE-B2244B132EAE}" type="pres">
      <dgm:prSet presAssocID="{297C76AC-36C0-459E-A501-B4598BFEBFD0}" presName="wedgeRectCallout1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E4D3553-F007-470F-9441-88FBB19411FD}" type="pres">
      <dgm:prSet presAssocID="{159F6A0C-430A-4F7E-93A6-B7D6E8B9E85C}" presName="sibTrans" presStyleCnt="0"/>
      <dgm:spPr/>
    </dgm:pt>
    <dgm:pt modelId="{DCC34DCB-831C-44FC-8768-EB1541D14774}" type="pres">
      <dgm:prSet presAssocID="{A576F878-06B9-4D54-9B67-CAE3E39FBEDE}" presName="composite" presStyleCnt="0"/>
      <dgm:spPr/>
    </dgm:pt>
    <dgm:pt modelId="{CFCDB3F0-C908-4809-9C5C-CC8368D83822}" type="pres">
      <dgm:prSet presAssocID="{A576F878-06B9-4D54-9B67-CAE3E39FBEDE}" presName="rect1" presStyleLbl="bgImgPlace1" presStyleIdx="2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6BC22AA2-1813-42A1-9A7B-3539E6633F05}" type="pres">
      <dgm:prSet presAssocID="{A576F878-06B9-4D54-9B67-CAE3E39FBEDE}" presName="wedgeRectCallout1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F26F40D-4858-4A5C-8524-07414C8A9D20}" type="pres">
      <dgm:prSet presAssocID="{ED9305EB-FA9E-45D9-BA27-39DECFD6679C}" presName="sibTrans" presStyleCnt="0"/>
      <dgm:spPr/>
    </dgm:pt>
    <dgm:pt modelId="{FBDC0CC7-4A45-48EA-A965-2DE0974A2D78}" type="pres">
      <dgm:prSet presAssocID="{97F50FA2-F438-4D47-855A-AF099CD6A7D4}" presName="composite" presStyleCnt="0"/>
      <dgm:spPr/>
    </dgm:pt>
    <dgm:pt modelId="{6FE58A56-58A7-41A3-9C28-9AAFF2269F27}" type="pres">
      <dgm:prSet presAssocID="{97F50FA2-F438-4D47-855A-AF099CD6A7D4}" presName="rect1" presStyleLbl="bgImgPlac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78B15A27-63DF-421D-9BB4-9BB6512DAF56}" type="pres">
      <dgm:prSet presAssocID="{97F50FA2-F438-4D47-855A-AF099CD6A7D4}" presName="wedgeRectCallout1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C3881628-692F-4B2F-9088-09DAC6A12477}" type="presOf" srcId="{A576F878-06B9-4D54-9B67-CAE3E39FBEDE}" destId="{6BC22AA2-1813-42A1-9A7B-3539E6633F05}" srcOrd="0" destOrd="0" presId="urn:microsoft.com/office/officeart/2008/layout/BendingPictureCaptionList"/>
    <dgm:cxn modelId="{096A7AFD-B12F-4CC9-9306-6EACC8C971F2}" srcId="{2958F868-A18E-4271-A285-0BB878DD7623}" destId="{A576F878-06B9-4D54-9B67-CAE3E39FBEDE}" srcOrd="2" destOrd="0" parTransId="{2888A4F3-9833-4677-827B-8288DC2617DB}" sibTransId="{ED9305EB-FA9E-45D9-BA27-39DECFD6679C}"/>
    <dgm:cxn modelId="{09BDB47D-9902-428A-805D-3FBA997C7485}" type="presOf" srcId="{297C76AC-36C0-459E-A501-B4598BFEBFD0}" destId="{3CECD70C-47D8-46B2-8BFE-B2244B132EAE}" srcOrd="0" destOrd="0" presId="urn:microsoft.com/office/officeart/2008/layout/BendingPictureCaptionList"/>
    <dgm:cxn modelId="{D0670801-E781-426F-9A1D-2AAEF12FBD70}" srcId="{2958F868-A18E-4271-A285-0BB878DD7623}" destId="{97F50FA2-F438-4D47-855A-AF099CD6A7D4}" srcOrd="3" destOrd="0" parTransId="{1EA7068A-75F5-4992-8AAF-FECEC962D946}" sibTransId="{8E515F32-51CC-4C3B-AF32-AAF260767A79}"/>
    <dgm:cxn modelId="{7BCA4B09-80F6-40A2-A63D-9525E6CCF622}" type="presOf" srcId="{7D9FC5F7-1EB8-45AE-B2EB-056A3CDF9A96}" destId="{C6AA1A81-5B5B-4EC2-939F-EADE1D757E7C}" srcOrd="0" destOrd="0" presId="urn:microsoft.com/office/officeart/2008/layout/BendingPictureCaptionList"/>
    <dgm:cxn modelId="{16AF270E-60C5-4A36-8FA6-86407002FDE4}" srcId="{2958F868-A18E-4271-A285-0BB878DD7623}" destId="{7D9FC5F7-1EB8-45AE-B2EB-056A3CDF9A96}" srcOrd="0" destOrd="0" parTransId="{43C19603-8E4D-4D48-B549-365304348C77}" sibTransId="{040A537B-F34F-41C9-A4CD-3F6959A60426}"/>
    <dgm:cxn modelId="{7647FB78-0BF3-4B67-82D3-24D48D8C8615}" type="presOf" srcId="{2958F868-A18E-4271-A285-0BB878DD7623}" destId="{A0B377B4-2781-4746-B680-D145DD10CB4D}" srcOrd="0" destOrd="0" presId="urn:microsoft.com/office/officeart/2008/layout/BendingPictureCaptionList"/>
    <dgm:cxn modelId="{5791B8DC-E202-4E4B-AE15-C45C38846D00}" type="presOf" srcId="{97F50FA2-F438-4D47-855A-AF099CD6A7D4}" destId="{78B15A27-63DF-421D-9BB4-9BB6512DAF56}" srcOrd="0" destOrd="0" presId="urn:microsoft.com/office/officeart/2008/layout/BendingPictureCaptionList"/>
    <dgm:cxn modelId="{C5EB45A7-EF31-4709-8C9C-9B1F4050D4A7}" srcId="{2958F868-A18E-4271-A285-0BB878DD7623}" destId="{297C76AC-36C0-459E-A501-B4598BFEBFD0}" srcOrd="1" destOrd="0" parTransId="{6B75FCD3-8BE5-4F74-A791-62235E7DF348}" sibTransId="{159F6A0C-430A-4F7E-93A6-B7D6E8B9E85C}"/>
    <dgm:cxn modelId="{FEA5F35C-8A97-4ACF-950A-ADA0FC9BFB7B}" type="presParOf" srcId="{A0B377B4-2781-4746-B680-D145DD10CB4D}" destId="{CC1F8C10-924B-46CD-8BE6-E40E2A99EB20}" srcOrd="0" destOrd="0" presId="urn:microsoft.com/office/officeart/2008/layout/BendingPictureCaptionList"/>
    <dgm:cxn modelId="{1D5DBB9D-0108-4252-AA6B-F4FAD6E15469}" type="presParOf" srcId="{CC1F8C10-924B-46CD-8BE6-E40E2A99EB20}" destId="{E8E7220F-CE35-4480-A0D2-144222F9B656}" srcOrd="0" destOrd="0" presId="urn:microsoft.com/office/officeart/2008/layout/BendingPictureCaptionList"/>
    <dgm:cxn modelId="{743A4CD4-CCCC-45D8-A327-23553ADD3EA7}" type="presParOf" srcId="{CC1F8C10-924B-46CD-8BE6-E40E2A99EB20}" destId="{C6AA1A81-5B5B-4EC2-939F-EADE1D757E7C}" srcOrd="1" destOrd="0" presId="urn:microsoft.com/office/officeart/2008/layout/BendingPictureCaptionList"/>
    <dgm:cxn modelId="{CC0BA5E0-7D18-4AB9-9974-C4212935D650}" type="presParOf" srcId="{A0B377B4-2781-4746-B680-D145DD10CB4D}" destId="{BF6F02EB-C014-43D5-A408-C39E6896A1CD}" srcOrd="1" destOrd="0" presId="urn:microsoft.com/office/officeart/2008/layout/BendingPictureCaptionList"/>
    <dgm:cxn modelId="{249477A8-873B-48BC-AE3B-8FDBE494CB75}" type="presParOf" srcId="{A0B377B4-2781-4746-B680-D145DD10CB4D}" destId="{9483157D-731F-453C-ACB9-63D43A7949E0}" srcOrd="2" destOrd="0" presId="urn:microsoft.com/office/officeart/2008/layout/BendingPictureCaptionList"/>
    <dgm:cxn modelId="{051612B8-9917-4193-8792-E84D493F4D74}" type="presParOf" srcId="{9483157D-731F-453C-ACB9-63D43A7949E0}" destId="{09C86FD1-9BB8-4E0C-A73E-ECCD243370AE}" srcOrd="0" destOrd="0" presId="urn:microsoft.com/office/officeart/2008/layout/BendingPictureCaptionList"/>
    <dgm:cxn modelId="{2458758A-9A9A-45B7-976A-8AC0ADE72C45}" type="presParOf" srcId="{9483157D-731F-453C-ACB9-63D43A7949E0}" destId="{3CECD70C-47D8-46B2-8BFE-B2244B132EAE}" srcOrd="1" destOrd="0" presId="urn:microsoft.com/office/officeart/2008/layout/BendingPictureCaptionList"/>
    <dgm:cxn modelId="{0B4E5A8E-77A2-4E09-87BB-CCBA0237D534}" type="presParOf" srcId="{A0B377B4-2781-4746-B680-D145DD10CB4D}" destId="{6E4D3553-F007-470F-9441-88FBB19411FD}" srcOrd="3" destOrd="0" presId="urn:microsoft.com/office/officeart/2008/layout/BendingPictureCaptionList"/>
    <dgm:cxn modelId="{C4F46CD9-20B6-422C-8FD2-891D218F98F8}" type="presParOf" srcId="{A0B377B4-2781-4746-B680-D145DD10CB4D}" destId="{DCC34DCB-831C-44FC-8768-EB1541D14774}" srcOrd="4" destOrd="0" presId="urn:microsoft.com/office/officeart/2008/layout/BendingPictureCaptionList"/>
    <dgm:cxn modelId="{E89828D4-79DC-4D98-8D4B-4BA0FF1DA62E}" type="presParOf" srcId="{DCC34DCB-831C-44FC-8768-EB1541D14774}" destId="{CFCDB3F0-C908-4809-9C5C-CC8368D83822}" srcOrd="0" destOrd="0" presId="urn:microsoft.com/office/officeart/2008/layout/BendingPictureCaptionList"/>
    <dgm:cxn modelId="{2BE559CC-D1A3-4B48-92E1-3843DB8E7D05}" type="presParOf" srcId="{DCC34DCB-831C-44FC-8768-EB1541D14774}" destId="{6BC22AA2-1813-42A1-9A7B-3539E6633F05}" srcOrd="1" destOrd="0" presId="urn:microsoft.com/office/officeart/2008/layout/BendingPictureCaptionList"/>
    <dgm:cxn modelId="{87436000-98E1-410D-A303-12B5C8E83A33}" type="presParOf" srcId="{A0B377B4-2781-4746-B680-D145DD10CB4D}" destId="{EF26F40D-4858-4A5C-8524-07414C8A9D20}" srcOrd="5" destOrd="0" presId="urn:microsoft.com/office/officeart/2008/layout/BendingPictureCaptionList"/>
    <dgm:cxn modelId="{FA18EC88-C41E-4E6B-99ED-87B9FDB2BC9E}" type="presParOf" srcId="{A0B377B4-2781-4746-B680-D145DD10CB4D}" destId="{FBDC0CC7-4A45-48EA-A965-2DE0974A2D78}" srcOrd="6" destOrd="0" presId="urn:microsoft.com/office/officeart/2008/layout/BendingPictureCaptionList"/>
    <dgm:cxn modelId="{CFDD8F25-35CF-4503-92EF-BCEF074BE62C}" type="presParOf" srcId="{FBDC0CC7-4A45-48EA-A965-2DE0974A2D78}" destId="{6FE58A56-58A7-41A3-9C28-9AAFF2269F27}" srcOrd="0" destOrd="0" presId="urn:microsoft.com/office/officeart/2008/layout/BendingPictureCaptionList"/>
    <dgm:cxn modelId="{1A5E2117-2E4A-4FD3-9116-E11726540664}" type="presParOf" srcId="{FBDC0CC7-4A45-48EA-A965-2DE0974A2D78}" destId="{78B15A27-63DF-421D-9BB4-9BB6512DAF56}" srcOrd="1" destOrd="0" presId="urn:microsoft.com/office/officeart/2008/layout/BendingPictureCa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0.xml><?xml version="1.0" encoding="utf-8"?>
<dgm:dataModel xmlns:dgm="http://schemas.openxmlformats.org/drawingml/2006/diagram" xmlns:a="http://schemas.openxmlformats.org/drawingml/2006/main">
  <dgm:ptLst>
    <dgm:pt modelId="{97164BCA-E4F1-4D93-81BD-9124074A0449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9B97548F-F128-47A6-B7C8-A643E3874A3F}">
      <dgm:prSet phldrT="[Текст]" custT="1"/>
      <dgm:spPr/>
      <dgm:t>
        <a:bodyPr/>
        <a:lstStyle/>
        <a:p>
          <a:r>
            <a:rPr lang="ru-RU" sz="20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Региональный</a:t>
          </a:r>
          <a:endParaRPr lang="ru-RU" sz="2000" b="1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9CCBEF6-87B0-41A0-A662-640FD636C9FB}" type="parTrans" cxnId="{6D8A9CA0-3E45-4C99-A11D-EF4C0BFA5AD1}">
      <dgm:prSet/>
      <dgm:spPr/>
      <dgm:t>
        <a:bodyPr/>
        <a:lstStyle/>
        <a:p>
          <a:endParaRPr lang="ru-RU"/>
        </a:p>
      </dgm:t>
    </dgm:pt>
    <dgm:pt modelId="{4FC4DCE9-2678-40FD-BBF4-8C935C4A8D09}" type="sibTrans" cxnId="{6D8A9CA0-3E45-4C99-A11D-EF4C0BFA5AD1}">
      <dgm:prSet/>
      <dgm:spPr/>
      <dgm:t>
        <a:bodyPr/>
        <a:lstStyle/>
        <a:p>
          <a:endParaRPr lang="ru-RU"/>
        </a:p>
      </dgm:t>
    </dgm:pt>
    <dgm:pt modelId="{9768EA0D-5E31-4CEC-956B-51B0545ACB9C}">
      <dgm:prSet phldrT="[Текст]" custT="1"/>
      <dgm:spPr/>
      <dgm:t>
        <a:bodyPr/>
        <a:lstStyle/>
        <a:p>
          <a:r>
            <a:rPr lang="ru-RU" sz="19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Муниципальный</a:t>
          </a:r>
          <a:endParaRPr lang="ru-RU" sz="1900" b="1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EA05235-DF4B-460B-B015-B2E8B66371C3}" type="parTrans" cxnId="{0290BFA2-5E53-4CFF-B588-B71CA42C2B5D}">
      <dgm:prSet/>
      <dgm:spPr/>
      <dgm:t>
        <a:bodyPr/>
        <a:lstStyle/>
        <a:p>
          <a:endParaRPr lang="ru-RU"/>
        </a:p>
      </dgm:t>
    </dgm:pt>
    <dgm:pt modelId="{543B5293-11E5-40AA-8304-E2340E7C7295}" type="sibTrans" cxnId="{0290BFA2-5E53-4CFF-B588-B71CA42C2B5D}">
      <dgm:prSet/>
      <dgm:spPr/>
      <dgm:t>
        <a:bodyPr/>
        <a:lstStyle/>
        <a:p>
          <a:endParaRPr lang="ru-RU"/>
        </a:p>
      </dgm:t>
    </dgm:pt>
    <dgm:pt modelId="{F4253A79-0697-4051-B80D-724456D85378}">
      <dgm:prSet phldrT="[Текст]" custT="1"/>
      <dgm:spPr/>
      <dgm:t>
        <a:bodyPr/>
        <a:lstStyle/>
        <a:p>
          <a:r>
            <a:rPr lang="ru-RU" sz="20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Локальный</a:t>
          </a:r>
          <a:endParaRPr lang="ru-RU" sz="2000" b="1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8B8280C-AC6E-4340-8E32-A5CD0357890E}" type="parTrans" cxnId="{790D08C9-8826-4700-9691-D1DBFDE409F6}">
      <dgm:prSet/>
      <dgm:spPr/>
      <dgm:t>
        <a:bodyPr/>
        <a:lstStyle/>
        <a:p>
          <a:endParaRPr lang="ru-RU"/>
        </a:p>
      </dgm:t>
    </dgm:pt>
    <dgm:pt modelId="{710950BE-CC04-401E-B70E-EC6E5C527FE0}" type="sibTrans" cxnId="{790D08C9-8826-4700-9691-D1DBFDE409F6}">
      <dgm:prSet/>
      <dgm:spPr/>
      <dgm:t>
        <a:bodyPr/>
        <a:lstStyle/>
        <a:p>
          <a:endParaRPr lang="ru-RU"/>
        </a:p>
      </dgm:t>
    </dgm:pt>
    <dgm:pt modelId="{9454995A-A13D-4833-8B54-E648F044761F}" type="pres">
      <dgm:prSet presAssocID="{97164BCA-E4F1-4D93-81BD-9124074A0449}" presName="compositeShape" presStyleCnt="0">
        <dgm:presLayoutVars>
          <dgm:dir/>
          <dgm:resizeHandles/>
        </dgm:presLayoutVars>
      </dgm:prSet>
      <dgm:spPr/>
    </dgm:pt>
    <dgm:pt modelId="{8B0607DE-2D5F-41AB-AE09-2A222CF6E576}" type="pres">
      <dgm:prSet presAssocID="{97164BCA-E4F1-4D93-81BD-9124074A0449}" presName="pyramid" presStyleLbl="node1" presStyleIdx="0" presStyleCnt="1"/>
      <dgm:spPr/>
    </dgm:pt>
    <dgm:pt modelId="{3DB552E5-1423-4525-8013-AAF1448BE0A1}" type="pres">
      <dgm:prSet presAssocID="{97164BCA-E4F1-4D93-81BD-9124074A0449}" presName="theList" presStyleCnt="0"/>
      <dgm:spPr/>
    </dgm:pt>
    <dgm:pt modelId="{493C7581-75AD-492D-B0F3-C9DEDD694D39}" type="pres">
      <dgm:prSet presAssocID="{9B97548F-F128-47A6-B7C8-A643E3874A3F}" presName="aNode" presStyleLbl="fgAcc1" presStyleIdx="0" presStyleCnt="3" custScaleX="13353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A0B4CCD-4C22-4E6B-B927-B3EA5C53E39E}" type="pres">
      <dgm:prSet presAssocID="{9B97548F-F128-47A6-B7C8-A643E3874A3F}" presName="aSpace" presStyleCnt="0"/>
      <dgm:spPr/>
    </dgm:pt>
    <dgm:pt modelId="{A480B436-EAFF-4E86-BBCD-BC7C4F417F38}" type="pres">
      <dgm:prSet presAssocID="{9768EA0D-5E31-4CEC-956B-51B0545ACB9C}" presName="aNode" presStyleLbl="fgAcc1" presStyleIdx="1" presStyleCnt="3" custScaleX="13302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57CC907-60C4-46F1-83C9-1FA8241F4847}" type="pres">
      <dgm:prSet presAssocID="{9768EA0D-5E31-4CEC-956B-51B0545ACB9C}" presName="aSpace" presStyleCnt="0"/>
      <dgm:spPr/>
    </dgm:pt>
    <dgm:pt modelId="{2BC8DEEE-E8FE-404E-9096-50D0721D4593}" type="pres">
      <dgm:prSet presAssocID="{F4253A79-0697-4051-B80D-724456D85378}" presName="aNode" presStyleLbl="fgAcc1" presStyleIdx="2" presStyleCnt="3" custScaleX="13254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F3193A3-F9A8-45C6-B17F-B960A6B2117C}" type="pres">
      <dgm:prSet presAssocID="{F4253A79-0697-4051-B80D-724456D85378}" presName="aSpace" presStyleCnt="0"/>
      <dgm:spPr/>
    </dgm:pt>
  </dgm:ptLst>
  <dgm:cxnLst>
    <dgm:cxn modelId="{FFF77D53-5DAA-43BF-B9FE-A28CD8D820B5}" type="presOf" srcId="{9768EA0D-5E31-4CEC-956B-51B0545ACB9C}" destId="{A480B436-EAFF-4E86-BBCD-BC7C4F417F38}" srcOrd="0" destOrd="0" presId="urn:microsoft.com/office/officeart/2005/8/layout/pyramid2"/>
    <dgm:cxn modelId="{0290BFA2-5E53-4CFF-B588-B71CA42C2B5D}" srcId="{97164BCA-E4F1-4D93-81BD-9124074A0449}" destId="{9768EA0D-5E31-4CEC-956B-51B0545ACB9C}" srcOrd="1" destOrd="0" parTransId="{DEA05235-DF4B-460B-B015-B2E8B66371C3}" sibTransId="{543B5293-11E5-40AA-8304-E2340E7C7295}"/>
    <dgm:cxn modelId="{790D08C9-8826-4700-9691-D1DBFDE409F6}" srcId="{97164BCA-E4F1-4D93-81BD-9124074A0449}" destId="{F4253A79-0697-4051-B80D-724456D85378}" srcOrd="2" destOrd="0" parTransId="{28B8280C-AC6E-4340-8E32-A5CD0357890E}" sibTransId="{710950BE-CC04-401E-B70E-EC6E5C527FE0}"/>
    <dgm:cxn modelId="{AEA90FB3-3BF9-4289-B148-11C89E56BBD0}" type="presOf" srcId="{97164BCA-E4F1-4D93-81BD-9124074A0449}" destId="{9454995A-A13D-4833-8B54-E648F044761F}" srcOrd="0" destOrd="0" presId="urn:microsoft.com/office/officeart/2005/8/layout/pyramid2"/>
    <dgm:cxn modelId="{49E8F5BA-2109-4B26-9038-F8B5D61D4FB2}" type="presOf" srcId="{9B97548F-F128-47A6-B7C8-A643E3874A3F}" destId="{493C7581-75AD-492D-B0F3-C9DEDD694D39}" srcOrd="0" destOrd="0" presId="urn:microsoft.com/office/officeart/2005/8/layout/pyramid2"/>
    <dgm:cxn modelId="{6D8A9CA0-3E45-4C99-A11D-EF4C0BFA5AD1}" srcId="{97164BCA-E4F1-4D93-81BD-9124074A0449}" destId="{9B97548F-F128-47A6-B7C8-A643E3874A3F}" srcOrd="0" destOrd="0" parTransId="{79CCBEF6-87B0-41A0-A662-640FD636C9FB}" sibTransId="{4FC4DCE9-2678-40FD-BBF4-8C935C4A8D09}"/>
    <dgm:cxn modelId="{7CF3BE4D-DBD0-4513-8AED-7CD76C25BEA1}" type="presOf" srcId="{F4253A79-0697-4051-B80D-724456D85378}" destId="{2BC8DEEE-E8FE-404E-9096-50D0721D4593}" srcOrd="0" destOrd="0" presId="urn:microsoft.com/office/officeart/2005/8/layout/pyramid2"/>
    <dgm:cxn modelId="{54AD24BD-09E7-44E0-9284-9D3ED589901D}" type="presParOf" srcId="{9454995A-A13D-4833-8B54-E648F044761F}" destId="{8B0607DE-2D5F-41AB-AE09-2A222CF6E576}" srcOrd="0" destOrd="0" presId="urn:microsoft.com/office/officeart/2005/8/layout/pyramid2"/>
    <dgm:cxn modelId="{AFD11919-F732-4EE8-B889-A1341A7B61FC}" type="presParOf" srcId="{9454995A-A13D-4833-8B54-E648F044761F}" destId="{3DB552E5-1423-4525-8013-AAF1448BE0A1}" srcOrd="1" destOrd="0" presId="urn:microsoft.com/office/officeart/2005/8/layout/pyramid2"/>
    <dgm:cxn modelId="{E551E665-7D53-41DF-9F49-CC83F97F1C3E}" type="presParOf" srcId="{3DB552E5-1423-4525-8013-AAF1448BE0A1}" destId="{493C7581-75AD-492D-B0F3-C9DEDD694D39}" srcOrd="0" destOrd="0" presId="urn:microsoft.com/office/officeart/2005/8/layout/pyramid2"/>
    <dgm:cxn modelId="{3DD89BB3-D6A1-48E4-85CD-4C3790A6927A}" type="presParOf" srcId="{3DB552E5-1423-4525-8013-AAF1448BE0A1}" destId="{0A0B4CCD-4C22-4E6B-B927-B3EA5C53E39E}" srcOrd="1" destOrd="0" presId="urn:microsoft.com/office/officeart/2005/8/layout/pyramid2"/>
    <dgm:cxn modelId="{FAA389F4-1354-498D-8AE2-90619D1B1EE5}" type="presParOf" srcId="{3DB552E5-1423-4525-8013-AAF1448BE0A1}" destId="{A480B436-EAFF-4E86-BBCD-BC7C4F417F38}" srcOrd="2" destOrd="0" presId="urn:microsoft.com/office/officeart/2005/8/layout/pyramid2"/>
    <dgm:cxn modelId="{67C5A46D-EA02-4F44-8B7D-CCB977938200}" type="presParOf" srcId="{3DB552E5-1423-4525-8013-AAF1448BE0A1}" destId="{757CC907-60C4-46F1-83C9-1FA8241F4847}" srcOrd="3" destOrd="0" presId="urn:microsoft.com/office/officeart/2005/8/layout/pyramid2"/>
    <dgm:cxn modelId="{B5290279-6D99-4502-9023-A7605199665B}" type="presParOf" srcId="{3DB552E5-1423-4525-8013-AAF1448BE0A1}" destId="{2BC8DEEE-E8FE-404E-9096-50D0721D4593}" srcOrd="4" destOrd="0" presId="urn:microsoft.com/office/officeart/2005/8/layout/pyramid2"/>
    <dgm:cxn modelId="{04FEF0A8-1E0E-49A1-8907-773E8019C3A3}" type="presParOf" srcId="{3DB552E5-1423-4525-8013-AAF1448BE0A1}" destId="{CF3193A3-F9A8-45C6-B17F-B960A6B2117C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1.xml><?xml version="1.0" encoding="utf-8"?>
<dgm:dataModel xmlns:dgm="http://schemas.openxmlformats.org/drawingml/2006/diagram" xmlns:a="http://schemas.openxmlformats.org/drawingml/2006/main">
  <dgm:ptLst>
    <dgm:pt modelId="{89A6A684-5ACF-40D9-B6E5-A84811B36BBC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EF6F8CE-4A62-4959-9468-B829DB3DA678}">
      <dgm:prSet phldrT="[Текст]" custT="1"/>
      <dgm:spPr/>
      <dgm:t>
        <a:bodyPr/>
        <a:lstStyle/>
        <a:p>
          <a:r>
            <a:rPr lang="ru-RU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Направления</a:t>
          </a:r>
          <a:endParaRPr lang="ru-RU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22F345F-2677-4814-BDFB-90094F33EBE4}" type="parTrans" cxnId="{E7A178AE-ABD7-46C4-A981-0E7BFBF3A446}">
      <dgm:prSet/>
      <dgm:spPr/>
      <dgm:t>
        <a:bodyPr/>
        <a:lstStyle/>
        <a:p>
          <a:endParaRPr lang="ru-RU"/>
        </a:p>
      </dgm:t>
    </dgm:pt>
    <dgm:pt modelId="{642D1FC8-7340-4AB8-809B-7AFBAFE40B0F}" type="sibTrans" cxnId="{E7A178AE-ABD7-46C4-A981-0E7BFBF3A446}">
      <dgm:prSet/>
      <dgm:spPr/>
      <dgm:t>
        <a:bodyPr/>
        <a:lstStyle/>
        <a:p>
          <a:endParaRPr lang="ru-RU"/>
        </a:p>
      </dgm:t>
    </dgm:pt>
    <dgm:pt modelId="{2C9E33BE-97D6-4249-82CE-52FBE11ABB48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Обеспечение материально-технической базы образования, здравоохранения, культуры и спорта (ремонты в помещениях, приобретение оборудования, мебели, инвентаря).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82B952B-59F7-4AC9-87B0-1582D852278C}" type="parTrans" cxnId="{A929644E-98C3-4325-B939-CCD1F4828739}">
      <dgm:prSet/>
      <dgm:spPr/>
      <dgm:t>
        <a:bodyPr/>
        <a:lstStyle/>
        <a:p>
          <a:endParaRPr lang="ru-RU"/>
        </a:p>
      </dgm:t>
    </dgm:pt>
    <dgm:pt modelId="{B02F6A95-A114-4B86-A4A9-5479F83C760A}" type="sibTrans" cxnId="{A929644E-98C3-4325-B939-CCD1F4828739}">
      <dgm:prSet/>
      <dgm:spPr/>
      <dgm:t>
        <a:bodyPr/>
        <a:lstStyle/>
        <a:p>
          <a:endParaRPr lang="ru-RU"/>
        </a:p>
      </dgm:t>
    </dgm:pt>
    <dgm:pt modelId="{D405A7E6-428A-4A47-B11A-1889565A9698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Поддержка талантливых детей, творческих коллективов (помощь в организации поездок, приобретение костюмов и др.).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AFA320-F3F7-42EB-B668-642A07C96986}" type="parTrans" cxnId="{350C3D09-E41B-4627-8A92-3225E579C56E}">
      <dgm:prSet/>
      <dgm:spPr/>
      <dgm:t>
        <a:bodyPr/>
        <a:lstStyle/>
        <a:p>
          <a:endParaRPr lang="ru-RU"/>
        </a:p>
      </dgm:t>
    </dgm:pt>
    <dgm:pt modelId="{18B03816-5227-4E5C-BC5B-651C67EF1C9E}" type="sibTrans" cxnId="{350C3D09-E41B-4627-8A92-3225E579C56E}">
      <dgm:prSet/>
      <dgm:spPr/>
      <dgm:t>
        <a:bodyPr/>
        <a:lstStyle/>
        <a:p>
          <a:endParaRPr lang="ru-RU"/>
        </a:p>
      </dgm:t>
    </dgm:pt>
    <dgm:pt modelId="{65EE3A5E-8054-499C-BBE6-3C686FB19391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Оказание помощи в проведении спортивных, культурно-массовых мероприятий (участие в соревнованиях, профессиональные праздники, новогодние подарки детям из малообеспеченных семей).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59E4922-D857-4C5F-8050-BA739AAF41C2}" type="parTrans" cxnId="{E23D1988-36A6-4B06-853A-509A84C5EAEE}">
      <dgm:prSet/>
      <dgm:spPr/>
      <dgm:t>
        <a:bodyPr/>
        <a:lstStyle/>
        <a:p>
          <a:endParaRPr lang="ru-RU"/>
        </a:p>
      </dgm:t>
    </dgm:pt>
    <dgm:pt modelId="{27CC4BB5-6243-47E2-98F0-DF0C6673FA56}" type="sibTrans" cxnId="{E23D1988-36A6-4B06-853A-509A84C5EAEE}">
      <dgm:prSet/>
      <dgm:spPr/>
      <dgm:t>
        <a:bodyPr/>
        <a:lstStyle/>
        <a:p>
          <a:endParaRPr lang="ru-RU"/>
        </a:p>
      </dgm:t>
    </dgm:pt>
    <dgm:pt modelId="{1854CE27-7886-4874-AC97-2A2109FE3CC4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Решение общественных социально-значимых проблем (приобретение скорой помощи в п. Звездный, ремонт, </a:t>
          </a:r>
          <a:r>
            <a:rPr lang="ru-RU" sz="18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грейдирование</a:t>
          </a:r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и посыпка дорог, предоставление дров и др.).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D90262E-3EF5-45B6-B2EC-768E4DB08FA4}" type="parTrans" cxnId="{68BB4327-A407-4FE9-A76D-8410EEF29136}">
      <dgm:prSet/>
      <dgm:spPr/>
      <dgm:t>
        <a:bodyPr/>
        <a:lstStyle/>
        <a:p>
          <a:endParaRPr lang="ru-RU"/>
        </a:p>
      </dgm:t>
    </dgm:pt>
    <dgm:pt modelId="{6450701E-471C-4A09-B3BB-3B887C16E11F}" type="sibTrans" cxnId="{68BB4327-A407-4FE9-A76D-8410EEF29136}">
      <dgm:prSet/>
      <dgm:spPr/>
      <dgm:t>
        <a:bodyPr/>
        <a:lstStyle/>
        <a:p>
          <a:endParaRPr lang="ru-RU"/>
        </a:p>
      </dgm:t>
    </dgm:pt>
    <dgm:pt modelId="{7311637D-37D9-4AB2-80C6-706EF8C999BF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Поддержка общественных организаций Усть-Кутского района.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10FC70F-8E64-4E79-976E-D3470D754B09}" type="parTrans" cxnId="{9815B1BD-6DC3-4675-9AC2-B5E594CB1DAC}">
      <dgm:prSet/>
      <dgm:spPr/>
      <dgm:t>
        <a:bodyPr/>
        <a:lstStyle/>
        <a:p>
          <a:endParaRPr lang="ru-RU"/>
        </a:p>
      </dgm:t>
    </dgm:pt>
    <dgm:pt modelId="{A69B6B8D-F2A1-4306-B275-4D88C6CEE972}" type="sibTrans" cxnId="{9815B1BD-6DC3-4675-9AC2-B5E594CB1DAC}">
      <dgm:prSet/>
      <dgm:spPr/>
      <dgm:t>
        <a:bodyPr/>
        <a:lstStyle/>
        <a:p>
          <a:endParaRPr lang="ru-RU"/>
        </a:p>
      </dgm:t>
    </dgm:pt>
    <dgm:pt modelId="{317A3FB8-578C-4CD2-9EB7-A695E788297D}" type="pres">
      <dgm:prSet presAssocID="{89A6A684-5ACF-40D9-B6E5-A84811B36BBC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21E9F97F-FF4C-49BE-BFC1-B5A47C744A3F}" type="pres">
      <dgm:prSet presAssocID="{FEF6F8CE-4A62-4959-9468-B829DB3DA678}" presName="root1" presStyleCnt="0"/>
      <dgm:spPr/>
    </dgm:pt>
    <dgm:pt modelId="{6F629717-6074-47C9-83CC-051BEB754F23}" type="pres">
      <dgm:prSet presAssocID="{FEF6F8CE-4A62-4959-9468-B829DB3DA67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8BF924A9-3DE1-4BB9-8E67-5FA95758437A}" type="pres">
      <dgm:prSet presAssocID="{FEF6F8CE-4A62-4959-9468-B829DB3DA678}" presName="level2hierChild" presStyleCnt="0"/>
      <dgm:spPr/>
    </dgm:pt>
    <dgm:pt modelId="{0AF5CFBD-0EA9-4243-AA70-61924C64F222}" type="pres">
      <dgm:prSet presAssocID="{DD90262E-3EF5-45B6-B2EC-768E4DB08FA4}" presName="conn2-1" presStyleLbl="parChTrans1D2" presStyleIdx="0" presStyleCnt="5"/>
      <dgm:spPr/>
      <dgm:t>
        <a:bodyPr/>
        <a:lstStyle/>
        <a:p>
          <a:endParaRPr lang="ru-RU"/>
        </a:p>
      </dgm:t>
    </dgm:pt>
    <dgm:pt modelId="{512A6C55-C68B-4C54-A2E3-39E92491DE0D}" type="pres">
      <dgm:prSet presAssocID="{DD90262E-3EF5-45B6-B2EC-768E4DB08FA4}" presName="connTx" presStyleLbl="parChTrans1D2" presStyleIdx="0" presStyleCnt="5"/>
      <dgm:spPr/>
      <dgm:t>
        <a:bodyPr/>
        <a:lstStyle/>
        <a:p>
          <a:endParaRPr lang="ru-RU"/>
        </a:p>
      </dgm:t>
    </dgm:pt>
    <dgm:pt modelId="{3E655FBA-0C1B-43AC-BA98-9AE2C0CCA30E}" type="pres">
      <dgm:prSet presAssocID="{1854CE27-7886-4874-AC97-2A2109FE3CC4}" presName="root2" presStyleCnt="0"/>
      <dgm:spPr/>
    </dgm:pt>
    <dgm:pt modelId="{8DF74F30-2ED4-4DDB-8BEA-579E2E670944}" type="pres">
      <dgm:prSet presAssocID="{1854CE27-7886-4874-AC97-2A2109FE3CC4}" presName="LevelTwoTextNode" presStyleLbl="node2" presStyleIdx="0" presStyleCnt="5" custScaleX="201904" custScaleY="110252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67A68674-568B-411A-ABB2-E00ECCBDA49D}" type="pres">
      <dgm:prSet presAssocID="{1854CE27-7886-4874-AC97-2A2109FE3CC4}" presName="level3hierChild" presStyleCnt="0"/>
      <dgm:spPr/>
    </dgm:pt>
    <dgm:pt modelId="{320744AA-FEDA-4732-8C03-959BB0E3FA1B}" type="pres">
      <dgm:prSet presAssocID="{682B952B-59F7-4AC9-87B0-1582D852278C}" presName="conn2-1" presStyleLbl="parChTrans1D2" presStyleIdx="1" presStyleCnt="5"/>
      <dgm:spPr/>
      <dgm:t>
        <a:bodyPr/>
        <a:lstStyle/>
        <a:p>
          <a:endParaRPr lang="ru-RU"/>
        </a:p>
      </dgm:t>
    </dgm:pt>
    <dgm:pt modelId="{B4D05C30-908A-4FD8-8869-EE7D543083C1}" type="pres">
      <dgm:prSet presAssocID="{682B952B-59F7-4AC9-87B0-1582D852278C}" presName="connTx" presStyleLbl="parChTrans1D2" presStyleIdx="1" presStyleCnt="5"/>
      <dgm:spPr/>
      <dgm:t>
        <a:bodyPr/>
        <a:lstStyle/>
        <a:p>
          <a:endParaRPr lang="ru-RU"/>
        </a:p>
      </dgm:t>
    </dgm:pt>
    <dgm:pt modelId="{8F665735-8EBA-4242-8122-04D42A02F1E6}" type="pres">
      <dgm:prSet presAssocID="{2C9E33BE-97D6-4249-82CE-52FBE11ABB48}" presName="root2" presStyleCnt="0"/>
      <dgm:spPr/>
    </dgm:pt>
    <dgm:pt modelId="{2256C08C-6BD3-4837-AAF4-4FE96C9220EF}" type="pres">
      <dgm:prSet presAssocID="{2C9E33BE-97D6-4249-82CE-52FBE11ABB48}" presName="LevelTwoTextNode" presStyleLbl="node2" presStyleIdx="1" presStyleCnt="5" custScaleX="201782" custScaleY="117005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B0B5DB65-746A-4906-A12B-C713787E5AC7}" type="pres">
      <dgm:prSet presAssocID="{2C9E33BE-97D6-4249-82CE-52FBE11ABB48}" presName="level3hierChild" presStyleCnt="0"/>
      <dgm:spPr/>
    </dgm:pt>
    <dgm:pt modelId="{009D186B-7FD3-45A6-9346-09DEF2371E9C}" type="pres">
      <dgm:prSet presAssocID="{F59E4922-D857-4C5F-8050-BA739AAF41C2}" presName="conn2-1" presStyleLbl="parChTrans1D2" presStyleIdx="2" presStyleCnt="5"/>
      <dgm:spPr/>
      <dgm:t>
        <a:bodyPr/>
        <a:lstStyle/>
        <a:p>
          <a:endParaRPr lang="ru-RU"/>
        </a:p>
      </dgm:t>
    </dgm:pt>
    <dgm:pt modelId="{42D0857C-CF21-4F63-92AC-6CC9CA6961A3}" type="pres">
      <dgm:prSet presAssocID="{F59E4922-D857-4C5F-8050-BA739AAF41C2}" presName="connTx" presStyleLbl="parChTrans1D2" presStyleIdx="2" presStyleCnt="5"/>
      <dgm:spPr/>
      <dgm:t>
        <a:bodyPr/>
        <a:lstStyle/>
        <a:p>
          <a:endParaRPr lang="ru-RU"/>
        </a:p>
      </dgm:t>
    </dgm:pt>
    <dgm:pt modelId="{90343583-5B6E-4954-8CD6-82FC1BC6B891}" type="pres">
      <dgm:prSet presAssocID="{65EE3A5E-8054-499C-BBE6-3C686FB19391}" presName="root2" presStyleCnt="0"/>
      <dgm:spPr/>
    </dgm:pt>
    <dgm:pt modelId="{C55388DB-BC31-4D8C-9D2F-AC263A04559B}" type="pres">
      <dgm:prSet presAssocID="{65EE3A5E-8054-499C-BBE6-3C686FB19391}" presName="LevelTwoTextNode" presStyleLbl="node2" presStyleIdx="2" presStyleCnt="5" custScaleX="201378" custScaleY="153058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0A4301D8-0D23-4532-89F9-367C552CC672}" type="pres">
      <dgm:prSet presAssocID="{65EE3A5E-8054-499C-BBE6-3C686FB19391}" presName="level3hierChild" presStyleCnt="0"/>
      <dgm:spPr/>
    </dgm:pt>
    <dgm:pt modelId="{77B1A9E9-7A72-4E36-A10E-20171DB042EB}" type="pres">
      <dgm:prSet presAssocID="{FBAFA320-F3F7-42EB-B668-642A07C96986}" presName="conn2-1" presStyleLbl="parChTrans1D2" presStyleIdx="3" presStyleCnt="5"/>
      <dgm:spPr/>
      <dgm:t>
        <a:bodyPr/>
        <a:lstStyle/>
        <a:p>
          <a:endParaRPr lang="ru-RU"/>
        </a:p>
      </dgm:t>
    </dgm:pt>
    <dgm:pt modelId="{62CB49AA-B63E-4111-BBCC-C99B3208C1E6}" type="pres">
      <dgm:prSet presAssocID="{FBAFA320-F3F7-42EB-B668-642A07C96986}" presName="connTx" presStyleLbl="parChTrans1D2" presStyleIdx="3" presStyleCnt="5"/>
      <dgm:spPr/>
      <dgm:t>
        <a:bodyPr/>
        <a:lstStyle/>
        <a:p>
          <a:endParaRPr lang="ru-RU"/>
        </a:p>
      </dgm:t>
    </dgm:pt>
    <dgm:pt modelId="{3DEC3187-3E62-47FA-AD3E-CEBA2227881E}" type="pres">
      <dgm:prSet presAssocID="{D405A7E6-428A-4A47-B11A-1889565A9698}" presName="root2" presStyleCnt="0"/>
      <dgm:spPr/>
    </dgm:pt>
    <dgm:pt modelId="{1454FFF2-58EF-481F-8F1B-908CA27F2B65}" type="pres">
      <dgm:prSet presAssocID="{D405A7E6-428A-4A47-B11A-1889565A9698}" presName="LevelTwoTextNode" presStyleLbl="node2" presStyleIdx="3" presStyleCnt="5" custScaleX="202326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A6E2C9EF-940D-4530-9F31-8BFE59DFBF66}" type="pres">
      <dgm:prSet presAssocID="{D405A7E6-428A-4A47-B11A-1889565A9698}" presName="level3hierChild" presStyleCnt="0"/>
      <dgm:spPr/>
    </dgm:pt>
    <dgm:pt modelId="{177200A4-BD14-45C7-80E6-B0802AEE6257}" type="pres">
      <dgm:prSet presAssocID="{610FC70F-8E64-4E79-976E-D3470D754B09}" presName="conn2-1" presStyleLbl="parChTrans1D2" presStyleIdx="4" presStyleCnt="5"/>
      <dgm:spPr/>
      <dgm:t>
        <a:bodyPr/>
        <a:lstStyle/>
        <a:p>
          <a:endParaRPr lang="ru-RU"/>
        </a:p>
      </dgm:t>
    </dgm:pt>
    <dgm:pt modelId="{2FDF0482-0818-43DA-8F6A-0231BD12BCBE}" type="pres">
      <dgm:prSet presAssocID="{610FC70F-8E64-4E79-976E-D3470D754B09}" presName="connTx" presStyleLbl="parChTrans1D2" presStyleIdx="4" presStyleCnt="5"/>
      <dgm:spPr/>
      <dgm:t>
        <a:bodyPr/>
        <a:lstStyle/>
        <a:p>
          <a:endParaRPr lang="ru-RU"/>
        </a:p>
      </dgm:t>
    </dgm:pt>
    <dgm:pt modelId="{DA793C3B-0940-483B-B45B-05594A9D3DCE}" type="pres">
      <dgm:prSet presAssocID="{7311637D-37D9-4AB2-80C6-706EF8C999BF}" presName="root2" presStyleCnt="0"/>
      <dgm:spPr/>
    </dgm:pt>
    <dgm:pt modelId="{944B864C-FB93-4D8D-8008-D15D7E8CFA9B}" type="pres">
      <dgm:prSet presAssocID="{7311637D-37D9-4AB2-80C6-706EF8C999BF}" presName="LevelTwoTextNode" presStyleLbl="node2" presStyleIdx="4" presStyleCnt="5" custScaleX="203822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908F56E2-A90B-4B1E-822A-059F48C70DF9}" type="pres">
      <dgm:prSet presAssocID="{7311637D-37D9-4AB2-80C6-706EF8C999BF}" presName="level3hierChild" presStyleCnt="0"/>
      <dgm:spPr/>
    </dgm:pt>
  </dgm:ptLst>
  <dgm:cxnLst>
    <dgm:cxn modelId="{59A57908-1568-49F5-AC06-14265ED2CE93}" type="presOf" srcId="{1854CE27-7886-4874-AC97-2A2109FE3CC4}" destId="{8DF74F30-2ED4-4DDB-8BEA-579E2E670944}" srcOrd="0" destOrd="0" presId="urn:microsoft.com/office/officeart/2008/layout/HorizontalMultiLevelHierarchy"/>
    <dgm:cxn modelId="{24A4026F-4B6E-4CAD-9C9C-E8DBF0181EF2}" type="presOf" srcId="{89A6A684-5ACF-40D9-B6E5-A84811B36BBC}" destId="{317A3FB8-578C-4CD2-9EB7-A695E788297D}" srcOrd="0" destOrd="0" presId="urn:microsoft.com/office/officeart/2008/layout/HorizontalMultiLevelHierarchy"/>
    <dgm:cxn modelId="{F3B2ED27-9A89-405F-935E-A1B8238F7B18}" type="presOf" srcId="{D405A7E6-428A-4A47-B11A-1889565A9698}" destId="{1454FFF2-58EF-481F-8F1B-908CA27F2B65}" srcOrd="0" destOrd="0" presId="urn:microsoft.com/office/officeart/2008/layout/HorizontalMultiLevelHierarchy"/>
    <dgm:cxn modelId="{FACC3AE2-4515-4367-B06F-3F5ED9056CE4}" type="presOf" srcId="{610FC70F-8E64-4E79-976E-D3470D754B09}" destId="{177200A4-BD14-45C7-80E6-B0802AEE6257}" srcOrd="0" destOrd="0" presId="urn:microsoft.com/office/officeart/2008/layout/HorizontalMultiLevelHierarchy"/>
    <dgm:cxn modelId="{09198BB8-4F0D-4E90-931A-D83C2AC63213}" type="presOf" srcId="{DD90262E-3EF5-45B6-B2EC-768E4DB08FA4}" destId="{0AF5CFBD-0EA9-4243-AA70-61924C64F222}" srcOrd="0" destOrd="0" presId="urn:microsoft.com/office/officeart/2008/layout/HorizontalMultiLevelHierarchy"/>
    <dgm:cxn modelId="{088B5136-3224-4013-8917-3347458962F2}" type="presOf" srcId="{F59E4922-D857-4C5F-8050-BA739AAF41C2}" destId="{009D186B-7FD3-45A6-9346-09DEF2371E9C}" srcOrd="0" destOrd="0" presId="urn:microsoft.com/office/officeart/2008/layout/HorizontalMultiLevelHierarchy"/>
    <dgm:cxn modelId="{25E5F61A-D40D-4F61-89BF-E3689A1D6AA7}" type="presOf" srcId="{7311637D-37D9-4AB2-80C6-706EF8C999BF}" destId="{944B864C-FB93-4D8D-8008-D15D7E8CFA9B}" srcOrd="0" destOrd="0" presId="urn:microsoft.com/office/officeart/2008/layout/HorizontalMultiLevelHierarchy"/>
    <dgm:cxn modelId="{E23D1988-36A6-4B06-853A-509A84C5EAEE}" srcId="{FEF6F8CE-4A62-4959-9468-B829DB3DA678}" destId="{65EE3A5E-8054-499C-BBE6-3C686FB19391}" srcOrd="2" destOrd="0" parTransId="{F59E4922-D857-4C5F-8050-BA739AAF41C2}" sibTransId="{27CC4BB5-6243-47E2-98F0-DF0C6673FA56}"/>
    <dgm:cxn modelId="{20CDE5C5-A526-4945-92B3-23AB5D6681E2}" type="presOf" srcId="{682B952B-59F7-4AC9-87B0-1582D852278C}" destId="{B4D05C30-908A-4FD8-8869-EE7D543083C1}" srcOrd="1" destOrd="0" presId="urn:microsoft.com/office/officeart/2008/layout/HorizontalMultiLevelHierarchy"/>
    <dgm:cxn modelId="{2A018D29-7FE9-4BE9-B15D-55B86AFC8EFC}" type="presOf" srcId="{FBAFA320-F3F7-42EB-B668-642A07C96986}" destId="{62CB49AA-B63E-4111-BBCC-C99B3208C1E6}" srcOrd="1" destOrd="0" presId="urn:microsoft.com/office/officeart/2008/layout/HorizontalMultiLevelHierarchy"/>
    <dgm:cxn modelId="{4FDCFE30-4136-4241-9350-070D739D5596}" type="presOf" srcId="{F59E4922-D857-4C5F-8050-BA739AAF41C2}" destId="{42D0857C-CF21-4F63-92AC-6CC9CA6961A3}" srcOrd="1" destOrd="0" presId="urn:microsoft.com/office/officeart/2008/layout/HorizontalMultiLevelHierarchy"/>
    <dgm:cxn modelId="{271DE103-6DE3-4704-BA55-9547A2862E69}" type="presOf" srcId="{65EE3A5E-8054-499C-BBE6-3C686FB19391}" destId="{C55388DB-BC31-4D8C-9D2F-AC263A04559B}" srcOrd="0" destOrd="0" presId="urn:microsoft.com/office/officeart/2008/layout/HorizontalMultiLevelHierarchy"/>
    <dgm:cxn modelId="{E4F05218-1883-46F3-B63F-34E27495ECD6}" type="presOf" srcId="{682B952B-59F7-4AC9-87B0-1582D852278C}" destId="{320744AA-FEDA-4732-8C03-959BB0E3FA1B}" srcOrd="0" destOrd="0" presId="urn:microsoft.com/office/officeart/2008/layout/HorizontalMultiLevelHierarchy"/>
    <dgm:cxn modelId="{A929644E-98C3-4325-B939-CCD1F4828739}" srcId="{FEF6F8CE-4A62-4959-9468-B829DB3DA678}" destId="{2C9E33BE-97D6-4249-82CE-52FBE11ABB48}" srcOrd="1" destOrd="0" parTransId="{682B952B-59F7-4AC9-87B0-1582D852278C}" sibTransId="{B02F6A95-A114-4B86-A4A9-5479F83C760A}"/>
    <dgm:cxn modelId="{28785B2D-7C1B-4D87-9B8E-0A5B55DDBE1A}" type="presOf" srcId="{FEF6F8CE-4A62-4959-9468-B829DB3DA678}" destId="{6F629717-6074-47C9-83CC-051BEB754F23}" srcOrd="0" destOrd="0" presId="urn:microsoft.com/office/officeart/2008/layout/HorizontalMultiLevelHierarchy"/>
    <dgm:cxn modelId="{5D5B8BB1-783A-42CF-98DC-1DE62F8D7505}" type="presOf" srcId="{FBAFA320-F3F7-42EB-B668-642A07C96986}" destId="{77B1A9E9-7A72-4E36-A10E-20171DB042EB}" srcOrd="0" destOrd="0" presId="urn:microsoft.com/office/officeart/2008/layout/HorizontalMultiLevelHierarchy"/>
    <dgm:cxn modelId="{E7A178AE-ABD7-46C4-A981-0E7BFBF3A446}" srcId="{89A6A684-5ACF-40D9-B6E5-A84811B36BBC}" destId="{FEF6F8CE-4A62-4959-9468-B829DB3DA678}" srcOrd="0" destOrd="0" parTransId="{B22F345F-2677-4814-BDFB-90094F33EBE4}" sibTransId="{642D1FC8-7340-4AB8-809B-7AFBAFE40B0F}"/>
    <dgm:cxn modelId="{CF6953CC-B7AE-4282-8B36-4F5822AD4A43}" type="presOf" srcId="{DD90262E-3EF5-45B6-B2EC-768E4DB08FA4}" destId="{512A6C55-C68B-4C54-A2E3-39E92491DE0D}" srcOrd="1" destOrd="0" presId="urn:microsoft.com/office/officeart/2008/layout/HorizontalMultiLevelHierarchy"/>
    <dgm:cxn modelId="{B2F2A3AC-95FF-481E-ADCD-D9BC972E88BC}" type="presOf" srcId="{2C9E33BE-97D6-4249-82CE-52FBE11ABB48}" destId="{2256C08C-6BD3-4837-AAF4-4FE96C9220EF}" srcOrd="0" destOrd="0" presId="urn:microsoft.com/office/officeart/2008/layout/HorizontalMultiLevelHierarchy"/>
    <dgm:cxn modelId="{350C3D09-E41B-4627-8A92-3225E579C56E}" srcId="{FEF6F8CE-4A62-4959-9468-B829DB3DA678}" destId="{D405A7E6-428A-4A47-B11A-1889565A9698}" srcOrd="3" destOrd="0" parTransId="{FBAFA320-F3F7-42EB-B668-642A07C96986}" sibTransId="{18B03816-5227-4E5C-BC5B-651C67EF1C9E}"/>
    <dgm:cxn modelId="{9815B1BD-6DC3-4675-9AC2-B5E594CB1DAC}" srcId="{FEF6F8CE-4A62-4959-9468-B829DB3DA678}" destId="{7311637D-37D9-4AB2-80C6-706EF8C999BF}" srcOrd="4" destOrd="0" parTransId="{610FC70F-8E64-4E79-976E-D3470D754B09}" sibTransId="{A69B6B8D-F2A1-4306-B275-4D88C6CEE972}"/>
    <dgm:cxn modelId="{3A9E07BD-E1FF-4037-8BEB-27E781DED956}" type="presOf" srcId="{610FC70F-8E64-4E79-976E-D3470D754B09}" destId="{2FDF0482-0818-43DA-8F6A-0231BD12BCBE}" srcOrd="1" destOrd="0" presId="urn:microsoft.com/office/officeart/2008/layout/HorizontalMultiLevelHierarchy"/>
    <dgm:cxn modelId="{68BB4327-A407-4FE9-A76D-8410EEF29136}" srcId="{FEF6F8CE-4A62-4959-9468-B829DB3DA678}" destId="{1854CE27-7886-4874-AC97-2A2109FE3CC4}" srcOrd="0" destOrd="0" parTransId="{DD90262E-3EF5-45B6-B2EC-768E4DB08FA4}" sibTransId="{6450701E-471C-4A09-B3BB-3B887C16E11F}"/>
    <dgm:cxn modelId="{DEEDB3A3-62D8-44BB-B2D7-E26081CFA16A}" type="presParOf" srcId="{317A3FB8-578C-4CD2-9EB7-A695E788297D}" destId="{21E9F97F-FF4C-49BE-BFC1-B5A47C744A3F}" srcOrd="0" destOrd="0" presId="urn:microsoft.com/office/officeart/2008/layout/HorizontalMultiLevelHierarchy"/>
    <dgm:cxn modelId="{CA9DB06A-8C0C-49BB-8F75-FE91A442B15F}" type="presParOf" srcId="{21E9F97F-FF4C-49BE-BFC1-B5A47C744A3F}" destId="{6F629717-6074-47C9-83CC-051BEB754F23}" srcOrd="0" destOrd="0" presId="urn:microsoft.com/office/officeart/2008/layout/HorizontalMultiLevelHierarchy"/>
    <dgm:cxn modelId="{CFD5FAA6-A502-41E6-BC28-BE3017FEB510}" type="presParOf" srcId="{21E9F97F-FF4C-49BE-BFC1-B5A47C744A3F}" destId="{8BF924A9-3DE1-4BB9-8E67-5FA95758437A}" srcOrd="1" destOrd="0" presId="urn:microsoft.com/office/officeart/2008/layout/HorizontalMultiLevelHierarchy"/>
    <dgm:cxn modelId="{EEAF8B9F-7A23-4E18-977C-1085BA1B4B72}" type="presParOf" srcId="{8BF924A9-3DE1-4BB9-8E67-5FA95758437A}" destId="{0AF5CFBD-0EA9-4243-AA70-61924C64F222}" srcOrd="0" destOrd="0" presId="urn:microsoft.com/office/officeart/2008/layout/HorizontalMultiLevelHierarchy"/>
    <dgm:cxn modelId="{7CB8C409-9B72-44DB-BBAE-724C3DFB0CB2}" type="presParOf" srcId="{0AF5CFBD-0EA9-4243-AA70-61924C64F222}" destId="{512A6C55-C68B-4C54-A2E3-39E92491DE0D}" srcOrd="0" destOrd="0" presId="urn:microsoft.com/office/officeart/2008/layout/HorizontalMultiLevelHierarchy"/>
    <dgm:cxn modelId="{943B8E96-B2A8-49B2-98E8-5E500DECB5BB}" type="presParOf" srcId="{8BF924A9-3DE1-4BB9-8E67-5FA95758437A}" destId="{3E655FBA-0C1B-43AC-BA98-9AE2C0CCA30E}" srcOrd="1" destOrd="0" presId="urn:microsoft.com/office/officeart/2008/layout/HorizontalMultiLevelHierarchy"/>
    <dgm:cxn modelId="{9E5EE54F-C64C-4684-B96D-50ADCDA26142}" type="presParOf" srcId="{3E655FBA-0C1B-43AC-BA98-9AE2C0CCA30E}" destId="{8DF74F30-2ED4-4DDB-8BEA-579E2E670944}" srcOrd="0" destOrd="0" presId="urn:microsoft.com/office/officeart/2008/layout/HorizontalMultiLevelHierarchy"/>
    <dgm:cxn modelId="{21521273-3628-41F7-A5B5-733A39B8388F}" type="presParOf" srcId="{3E655FBA-0C1B-43AC-BA98-9AE2C0CCA30E}" destId="{67A68674-568B-411A-ABB2-E00ECCBDA49D}" srcOrd="1" destOrd="0" presId="urn:microsoft.com/office/officeart/2008/layout/HorizontalMultiLevelHierarchy"/>
    <dgm:cxn modelId="{38C08820-4F10-4070-846A-E51C1387B3AF}" type="presParOf" srcId="{8BF924A9-3DE1-4BB9-8E67-5FA95758437A}" destId="{320744AA-FEDA-4732-8C03-959BB0E3FA1B}" srcOrd="2" destOrd="0" presId="urn:microsoft.com/office/officeart/2008/layout/HorizontalMultiLevelHierarchy"/>
    <dgm:cxn modelId="{4EA0D740-BA3C-41ED-B557-F4B8C859B9EB}" type="presParOf" srcId="{320744AA-FEDA-4732-8C03-959BB0E3FA1B}" destId="{B4D05C30-908A-4FD8-8869-EE7D543083C1}" srcOrd="0" destOrd="0" presId="urn:microsoft.com/office/officeart/2008/layout/HorizontalMultiLevelHierarchy"/>
    <dgm:cxn modelId="{AD5A6C93-E521-47C9-BA51-CE9B420B8D79}" type="presParOf" srcId="{8BF924A9-3DE1-4BB9-8E67-5FA95758437A}" destId="{8F665735-8EBA-4242-8122-04D42A02F1E6}" srcOrd="3" destOrd="0" presId="urn:microsoft.com/office/officeart/2008/layout/HorizontalMultiLevelHierarchy"/>
    <dgm:cxn modelId="{1CFB7440-6041-4A4D-9870-6E37A4B94A0B}" type="presParOf" srcId="{8F665735-8EBA-4242-8122-04D42A02F1E6}" destId="{2256C08C-6BD3-4837-AAF4-4FE96C9220EF}" srcOrd="0" destOrd="0" presId="urn:microsoft.com/office/officeart/2008/layout/HorizontalMultiLevelHierarchy"/>
    <dgm:cxn modelId="{5F487E6C-A84E-4DDD-8BFF-0C2FA2DD6B21}" type="presParOf" srcId="{8F665735-8EBA-4242-8122-04D42A02F1E6}" destId="{B0B5DB65-746A-4906-A12B-C713787E5AC7}" srcOrd="1" destOrd="0" presId="urn:microsoft.com/office/officeart/2008/layout/HorizontalMultiLevelHierarchy"/>
    <dgm:cxn modelId="{A3BF601D-0045-4305-8BA8-4C35BBEF7925}" type="presParOf" srcId="{8BF924A9-3DE1-4BB9-8E67-5FA95758437A}" destId="{009D186B-7FD3-45A6-9346-09DEF2371E9C}" srcOrd="4" destOrd="0" presId="urn:microsoft.com/office/officeart/2008/layout/HorizontalMultiLevelHierarchy"/>
    <dgm:cxn modelId="{22858D3C-C704-489F-9199-9096472D551A}" type="presParOf" srcId="{009D186B-7FD3-45A6-9346-09DEF2371E9C}" destId="{42D0857C-CF21-4F63-92AC-6CC9CA6961A3}" srcOrd="0" destOrd="0" presId="urn:microsoft.com/office/officeart/2008/layout/HorizontalMultiLevelHierarchy"/>
    <dgm:cxn modelId="{68BFFB12-CD20-49DA-8386-01F3D09B018C}" type="presParOf" srcId="{8BF924A9-3DE1-4BB9-8E67-5FA95758437A}" destId="{90343583-5B6E-4954-8CD6-82FC1BC6B891}" srcOrd="5" destOrd="0" presId="urn:microsoft.com/office/officeart/2008/layout/HorizontalMultiLevelHierarchy"/>
    <dgm:cxn modelId="{E1628607-A468-477B-921D-CCD6FA98EACB}" type="presParOf" srcId="{90343583-5B6E-4954-8CD6-82FC1BC6B891}" destId="{C55388DB-BC31-4D8C-9D2F-AC263A04559B}" srcOrd="0" destOrd="0" presId="urn:microsoft.com/office/officeart/2008/layout/HorizontalMultiLevelHierarchy"/>
    <dgm:cxn modelId="{E450B277-A0D7-498A-85EC-E117352D96E7}" type="presParOf" srcId="{90343583-5B6E-4954-8CD6-82FC1BC6B891}" destId="{0A4301D8-0D23-4532-89F9-367C552CC672}" srcOrd="1" destOrd="0" presId="urn:microsoft.com/office/officeart/2008/layout/HorizontalMultiLevelHierarchy"/>
    <dgm:cxn modelId="{A91A572F-B073-483E-8609-E1DC4B820CEB}" type="presParOf" srcId="{8BF924A9-3DE1-4BB9-8E67-5FA95758437A}" destId="{77B1A9E9-7A72-4E36-A10E-20171DB042EB}" srcOrd="6" destOrd="0" presId="urn:microsoft.com/office/officeart/2008/layout/HorizontalMultiLevelHierarchy"/>
    <dgm:cxn modelId="{283B1C0F-0324-43C6-877E-49058E9A8E2F}" type="presParOf" srcId="{77B1A9E9-7A72-4E36-A10E-20171DB042EB}" destId="{62CB49AA-B63E-4111-BBCC-C99B3208C1E6}" srcOrd="0" destOrd="0" presId="urn:microsoft.com/office/officeart/2008/layout/HorizontalMultiLevelHierarchy"/>
    <dgm:cxn modelId="{28697E72-74D5-491F-9EF9-EE625736E59C}" type="presParOf" srcId="{8BF924A9-3DE1-4BB9-8E67-5FA95758437A}" destId="{3DEC3187-3E62-47FA-AD3E-CEBA2227881E}" srcOrd="7" destOrd="0" presId="urn:microsoft.com/office/officeart/2008/layout/HorizontalMultiLevelHierarchy"/>
    <dgm:cxn modelId="{50B87856-2D0B-4CEA-9C7B-69ABA7A70433}" type="presParOf" srcId="{3DEC3187-3E62-47FA-AD3E-CEBA2227881E}" destId="{1454FFF2-58EF-481F-8F1B-908CA27F2B65}" srcOrd="0" destOrd="0" presId="urn:microsoft.com/office/officeart/2008/layout/HorizontalMultiLevelHierarchy"/>
    <dgm:cxn modelId="{033877FB-C3C1-43E6-8A6E-0481A9E38259}" type="presParOf" srcId="{3DEC3187-3E62-47FA-AD3E-CEBA2227881E}" destId="{A6E2C9EF-940D-4530-9F31-8BFE59DFBF66}" srcOrd="1" destOrd="0" presId="urn:microsoft.com/office/officeart/2008/layout/HorizontalMultiLevelHierarchy"/>
    <dgm:cxn modelId="{C3B9AD81-7F01-49DF-84B7-C3F05D4A7232}" type="presParOf" srcId="{8BF924A9-3DE1-4BB9-8E67-5FA95758437A}" destId="{177200A4-BD14-45C7-80E6-B0802AEE6257}" srcOrd="8" destOrd="0" presId="urn:microsoft.com/office/officeart/2008/layout/HorizontalMultiLevelHierarchy"/>
    <dgm:cxn modelId="{A4B347C0-D486-479E-B200-9B6C29CCB6C1}" type="presParOf" srcId="{177200A4-BD14-45C7-80E6-B0802AEE6257}" destId="{2FDF0482-0818-43DA-8F6A-0231BD12BCBE}" srcOrd="0" destOrd="0" presId="urn:microsoft.com/office/officeart/2008/layout/HorizontalMultiLevelHierarchy"/>
    <dgm:cxn modelId="{0C068BF8-739A-4444-9EFD-9A2EFA6B7524}" type="presParOf" srcId="{8BF924A9-3DE1-4BB9-8E67-5FA95758437A}" destId="{DA793C3B-0940-483B-B45B-05594A9D3DCE}" srcOrd="9" destOrd="0" presId="urn:microsoft.com/office/officeart/2008/layout/HorizontalMultiLevelHierarchy"/>
    <dgm:cxn modelId="{56C7B2E2-BC07-45C3-B25D-A35C34D396C9}" type="presParOf" srcId="{DA793C3B-0940-483B-B45B-05594A9D3DCE}" destId="{944B864C-FB93-4D8D-8008-D15D7E8CFA9B}" srcOrd="0" destOrd="0" presId="urn:microsoft.com/office/officeart/2008/layout/HorizontalMultiLevelHierarchy"/>
    <dgm:cxn modelId="{2789829A-2EBD-4765-969B-2728A8747510}" type="presParOf" srcId="{DA793C3B-0940-483B-B45B-05594A9D3DCE}" destId="{908F56E2-A90B-4B1E-822A-059F48C70DF9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2.xml><?xml version="1.0" encoding="utf-8"?>
<dgm:dataModel xmlns:dgm="http://schemas.openxmlformats.org/drawingml/2006/diagram" xmlns:a="http://schemas.openxmlformats.org/drawingml/2006/main">
  <dgm:ptLst>
    <dgm:pt modelId="{4F27A09B-3B53-4119-9B9A-D3A77899619A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CE80DBB-B0EB-4958-98AA-0A74189DC525}">
      <dgm:prSet phldrT="[Текст]"/>
      <dgm:spPr/>
      <dgm:t>
        <a:bodyPr/>
        <a:lstStyle/>
        <a:p>
          <a:r>
            <a:rPr lang="ru-RU" dirty="0" smtClean="0"/>
            <a:t>Отдел архитектуры и градостроительства</a:t>
          </a:r>
          <a:endParaRPr lang="ru-RU" dirty="0"/>
        </a:p>
      </dgm:t>
    </dgm:pt>
    <dgm:pt modelId="{A7AE44C4-3A2D-4A35-B9EC-7F8B024F84B6}" type="parTrans" cxnId="{0116FFB2-6F17-4D02-A417-C94C0E7EFC28}">
      <dgm:prSet/>
      <dgm:spPr/>
      <dgm:t>
        <a:bodyPr/>
        <a:lstStyle/>
        <a:p>
          <a:endParaRPr lang="ru-RU"/>
        </a:p>
      </dgm:t>
    </dgm:pt>
    <dgm:pt modelId="{1ECCD085-A297-4E71-B787-4FF9C111F1F4}" type="sibTrans" cxnId="{0116FFB2-6F17-4D02-A417-C94C0E7EFC28}">
      <dgm:prSet/>
      <dgm:spPr/>
      <dgm:t>
        <a:bodyPr/>
        <a:lstStyle/>
        <a:p>
          <a:endParaRPr lang="ru-RU"/>
        </a:p>
      </dgm:t>
    </dgm:pt>
    <dgm:pt modelId="{6CEEBE45-D084-4E05-BD8F-4A5C5EBC2B5D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Выдача градостроительного плана земельного участка, разрешений на строительство, ввод объекта в эксплуатацию.</a:t>
          </a:r>
        </a:p>
      </dgm:t>
    </dgm:pt>
    <dgm:pt modelId="{D4C2BF9D-C933-4BEC-98D1-8F8AA38B0A68}" type="parTrans" cxnId="{1869683A-0480-4D31-9A2E-B7015B49C4DC}">
      <dgm:prSet/>
      <dgm:spPr/>
      <dgm:t>
        <a:bodyPr/>
        <a:lstStyle/>
        <a:p>
          <a:endParaRPr lang="ru-RU"/>
        </a:p>
      </dgm:t>
    </dgm:pt>
    <dgm:pt modelId="{3B9A9198-AA7E-4C43-B4D3-1F2901C93C9E}" type="sibTrans" cxnId="{1869683A-0480-4D31-9A2E-B7015B49C4DC}">
      <dgm:prSet/>
      <dgm:spPr/>
      <dgm:t>
        <a:bodyPr/>
        <a:lstStyle/>
        <a:p>
          <a:endParaRPr lang="ru-RU"/>
        </a:p>
      </dgm:t>
    </dgm:pt>
    <dgm:pt modelId="{8F083E1B-D1D6-4C2C-802E-C22A54A73D60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Согласование переустройства и (или) перепланировки жилого помещения.</a:t>
          </a:r>
          <a:endParaRPr lang="ru-RU" sz="1200" b="1" dirty="0">
            <a:solidFill>
              <a:schemeClr val="accent1">
                <a:lumMod val="50000"/>
              </a:schemeClr>
            </a:solidFill>
          </a:endParaRPr>
        </a:p>
      </dgm:t>
    </dgm:pt>
    <dgm:pt modelId="{B885E488-D0AF-4439-A796-8EFE2A534186}" type="parTrans" cxnId="{D815CF0B-1003-4FE6-8BF7-4DA7C2C23EC7}">
      <dgm:prSet/>
      <dgm:spPr/>
      <dgm:t>
        <a:bodyPr/>
        <a:lstStyle/>
        <a:p>
          <a:endParaRPr lang="ru-RU"/>
        </a:p>
      </dgm:t>
    </dgm:pt>
    <dgm:pt modelId="{B6A94D9E-4AA3-4FE9-8662-3FA83C39C105}" type="sibTrans" cxnId="{D815CF0B-1003-4FE6-8BF7-4DA7C2C23EC7}">
      <dgm:prSet/>
      <dgm:spPr/>
      <dgm:t>
        <a:bodyPr/>
        <a:lstStyle/>
        <a:p>
          <a:endParaRPr lang="ru-RU"/>
        </a:p>
      </dgm:t>
    </dgm:pt>
    <dgm:pt modelId="{40C4D295-5DA3-460A-8228-B0457ED76187}">
      <dgm:prSet phldrT="[Текст]"/>
      <dgm:spPr/>
      <dgm:t>
        <a:bodyPr/>
        <a:lstStyle/>
        <a:p>
          <a:r>
            <a:rPr lang="ru-RU" dirty="0" smtClean="0"/>
            <a:t>Аппарат Администрации УКМО</a:t>
          </a:r>
          <a:endParaRPr lang="ru-RU" dirty="0"/>
        </a:p>
      </dgm:t>
    </dgm:pt>
    <dgm:pt modelId="{BB74CF6A-152B-4732-B4BF-E42EB38897DA}" type="parTrans" cxnId="{52258AC6-BB97-4770-84B0-E1B411C9B854}">
      <dgm:prSet/>
      <dgm:spPr/>
      <dgm:t>
        <a:bodyPr/>
        <a:lstStyle/>
        <a:p>
          <a:endParaRPr lang="ru-RU"/>
        </a:p>
      </dgm:t>
    </dgm:pt>
    <dgm:pt modelId="{0B84044E-601B-4C50-A095-55B7FB1CF450}" type="sibTrans" cxnId="{52258AC6-BB97-4770-84B0-E1B411C9B854}">
      <dgm:prSet/>
      <dgm:spPr/>
      <dgm:t>
        <a:bodyPr/>
        <a:lstStyle/>
        <a:p>
          <a:endParaRPr lang="ru-RU"/>
        </a:p>
      </dgm:t>
    </dgm:pt>
    <dgm:pt modelId="{A3036886-7327-491A-9D1F-B7A48CAB747D}">
      <dgm:prSet phldrT="[Текст]"/>
      <dgm:spPr/>
      <dgm:t>
        <a:bodyPr/>
        <a:lstStyle/>
        <a:p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Назначение и выплата пенсии за выслугу лет муниципальным служащим.</a:t>
          </a:r>
          <a:endParaRPr lang="ru-RU" b="1" dirty="0">
            <a:solidFill>
              <a:schemeClr val="accent1">
                <a:lumMod val="50000"/>
              </a:schemeClr>
            </a:solidFill>
          </a:endParaRPr>
        </a:p>
      </dgm:t>
    </dgm:pt>
    <dgm:pt modelId="{B8BBDF1B-0686-4BA6-8BA3-6DB0D989CCC4}" type="parTrans" cxnId="{41FDCD7B-1B58-4008-B418-136544A5CF20}">
      <dgm:prSet/>
      <dgm:spPr/>
      <dgm:t>
        <a:bodyPr/>
        <a:lstStyle/>
        <a:p>
          <a:endParaRPr lang="ru-RU"/>
        </a:p>
      </dgm:t>
    </dgm:pt>
    <dgm:pt modelId="{C1E07118-74A5-4A45-84AC-F16BE0932E5B}" type="sibTrans" cxnId="{41FDCD7B-1B58-4008-B418-136544A5CF20}">
      <dgm:prSet/>
      <dgm:spPr/>
      <dgm:t>
        <a:bodyPr/>
        <a:lstStyle/>
        <a:p>
          <a:endParaRPr lang="ru-RU"/>
        </a:p>
      </dgm:t>
    </dgm:pt>
    <dgm:pt modelId="{3BBF05D7-B435-4779-BA70-DF381E61F65E}">
      <dgm:prSet phldrT="[Текст]"/>
      <dgm:spPr/>
      <dgm:t>
        <a:bodyPr/>
        <a:lstStyle/>
        <a:p>
          <a:r>
            <a:rPr lang="ru-RU" dirty="0" smtClean="0"/>
            <a:t>Комитет по управлению муниципальным имуществом</a:t>
          </a:r>
          <a:endParaRPr lang="ru-RU" dirty="0"/>
        </a:p>
      </dgm:t>
    </dgm:pt>
    <dgm:pt modelId="{AFE34B94-C7EC-4CB2-959E-6D2D8086F0BC}" type="parTrans" cxnId="{6F3A454B-634C-4AF1-84DD-FC74DBBC076F}">
      <dgm:prSet/>
      <dgm:spPr/>
      <dgm:t>
        <a:bodyPr/>
        <a:lstStyle/>
        <a:p>
          <a:endParaRPr lang="ru-RU"/>
        </a:p>
      </dgm:t>
    </dgm:pt>
    <dgm:pt modelId="{46CA0DFE-73E2-4AB8-8DDB-A252C937ABAB}" type="sibTrans" cxnId="{6F3A454B-634C-4AF1-84DD-FC74DBBC076F}">
      <dgm:prSet/>
      <dgm:spPr/>
      <dgm:t>
        <a:bodyPr/>
        <a:lstStyle/>
        <a:p>
          <a:endParaRPr lang="ru-RU"/>
        </a:p>
      </dgm:t>
    </dgm:pt>
    <dgm:pt modelId="{366A135B-C5DB-4BED-97AF-3994C0909E6E}">
      <dgm:prSet phldrT="[Текст]"/>
      <dgm:spPr/>
      <dgm:t>
        <a:bodyPr/>
        <a:lstStyle/>
        <a:p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Предоставление земельных участков и муниципального имущества (в аренду, безвозмездное пользование).</a:t>
          </a:r>
          <a:endParaRPr lang="ru-RU" b="1" dirty="0">
            <a:solidFill>
              <a:schemeClr val="accent1">
                <a:lumMod val="50000"/>
              </a:schemeClr>
            </a:solidFill>
          </a:endParaRPr>
        </a:p>
      </dgm:t>
    </dgm:pt>
    <dgm:pt modelId="{28D8CC02-97C2-47FB-B63F-536CB354EB73}" type="parTrans" cxnId="{234BB94C-9005-4C6E-9360-EE6E96779DD0}">
      <dgm:prSet/>
      <dgm:spPr/>
      <dgm:t>
        <a:bodyPr/>
        <a:lstStyle/>
        <a:p>
          <a:endParaRPr lang="ru-RU"/>
        </a:p>
      </dgm:t>
    </dgm:pt>
    <dgm:pt modelId="{7F5B6D31-8C6D-460A-953B-7CF5F121B472}" type="sibTrans" cxnId="{234BB94C-9005-4C6E-9360-EE6E96779DD0}">
      <dgm:prSet/>
      <dgm:spPr/>
      <dgm:t>
        <a:bodyPr/>
        <a:lstStyle/>
        <a:p>
          <a:endParaRPr lang="ru-RU"/>
        </a:p>
      </dgm:t>
    </dgm:pt>
    <dgm:pt modelId="{3A60F7BD-3FA7-4F78-9C84-79B6D886098E}">
      <dgm:prSet phldrT="[Текст]"/>
      <dgm:spPr/>
      <dgm:t>
        <a:bodyPr/>
        <a:lstStyle/>
        <a:p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Выдача документов об утверждении схем расположения земельного участка.</a:t>
          </a:r>
          <a:endParaRPr lang="ru-RU" b="1" dirty="0">
            <a:solidFill>
              <a:schemeClr val="accent1">
                <a:lumMod val="50000"/>
              </a:schemeClr>
            </a:solidFill>
          </a:endParaRPr>
        </a:p>
      </dgm:t>
    </dgm:pt>
    <dgm:pt modelId="{07639677-9951-4592-B934-EB47ECCA2B47}" type="parTrans" cxnId="{EC6D0547-2C07-4A2B-BA2F-8BC0EFF4093E}">
      <dgm:prSet/>
      <dgm:spPr/>
      <dgm:t>
        <a:bodyPr/>
        <a:lstStyle/>
        <a:p>
          <a:endParaRPr lang="ru-RU"/>
        </a:p>
      </dgm:t>
    </dgm:pt>
    <dgm:pt modelId="{ED8821B8-AA5C-400B-A46A-2A6BF6936A79}" type="sibTrans" cxnId="{EC6D0547-2C07-4A2B-BA2F-8BC0EFF4093E}">
      <dgm:prSet/>
      <dgm:spPr/>
      <dgm:t>
        <a:bodyPr/>
        <a:lstStyle/>
        <a:p>
          <a:endParaRPr lang="ru-RU"/>
        </a:p>
      </dgm:t>
    </dgm:pt>
    <dgm:pt modelId="{DF6009AA-9478-4FB8-B359-D74404566B69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Выдача разрешений на установку и эксплуатацию рекламных конструкций.</a:t>
          </a:r>
        </a:p>
      </dgm:t>
    </dgm:pt>
    <dgm:pt modelId="{58F7A2C6-2B82-426D-9FC9-B27F3DF19C69}" type="parTrans" cxnId="{8507CF4F-1FD8-4956-A9D8-648B23DFFFE0}">
      <dgm:prSet/>
      <dgm:spPr/>
      <dgm:t>
        <a:bodyPr/>
        <a:lstStyle/>
        <a:p>
          <a:endParaRPr lang="ru-RU"/>
        </a:p>
      </dgm:t>
    </dgm:pt>
    <dgm:pt modelId="{B739E906-66A3-4A43-B81C-75A3EDA0D9F6}" type="sibTrans" cxnId="{8507CF4F-1FD8-4956-A9D8-648B23DFFFE0}">
      <dgm:prSet/>
      <dgm:spPr/>
      <dgm:t>
        <a:bodyPr/>
        <a:lstStyle/>
        <a:p>
          <a:endParaRPr lang="ru-RU"/>
        </a:p>
      </dgm:t>
    </dgm:pt>
    <dgm:pt modelId="{8638ACA6-2F98-42C9-A84F-2A9670173F98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Присвоение адресов объектам недвижимости.</a:t>
          </a:r>
        </a:p>
      </dgm:t>
    </dgm:pt>
    <dgm:pt modelId="{C30F9CEB-B8C6-4D01-834B-78B4642DFDDF}" type="parTrans" cxnId="{51A84F98-7AAF-4559-B334-6766F619F05D}">
      <dgm:prSet/>
      <dgm:spPr/>
      <dgm:t>
        <a:bodyPr/>
        <a:lstStyle/>
        <a:p>
          <a:endParaRPr lang="ru-RU"/>
        </a:p>
      </dgm:t>
    </dgm:pt>
    <dgm:pt modelId="{07118A40-07C6-4B4D-B7B6-1C588D461DC0}" type="sibTrans" cxnId="{51A84F98-7AAF-4559-B334-6766F619F05D}">
      <dgm:prSet/>
      <dgm:spPr/>
      <dgm:t>
        <a:bodyPr/>
        <a:lstStyle/>
        <a:p>
          <a:endParaRPr lang="ru-RU"/>
        </a:p>
      </dgm:t>
    </dgm:pt>
    <dgm:pt modelId="{7BCE9ED1-E1E2-40A0-B886-5844AB9C301F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Предоставление сведений из информационной системы.</a:t>
          </a:r>
          <a:endParaRPr lang="ru-RU" sz="1200" b="1" dirty="0">
            <a:solidFill>
              <a:schemeClr val="accent1">
                <a:lumMod val="50000"/>
              </a:schemeClr>
            </a:solidFill>
          </a:endParaRPr>
        </a:p>
      </dgm:t>
    </dgm:pt>
    <dgm:pt modelId="{2FE7E493-47B9-45DB-9B82-B708052862B1}" type="parTrans" cxnId="{0077D2D7-29EE-463D-B71F-98016B79376D}">
      <dgm:prSet/>
      <dgm:spPr/>
      <dgm:t>
        <a:bodyPr/>
        <a:lstStyle/>
        <a:p>
          <a:endParaRPr lang="ru-RU"/>
        </a:p>
      </dgm:t>
    </dgm:pt>
    <dgm:pt modelId="{36527023-4779-4B35-A5A6-901EB477E73C}" type="sibTrans" cxnId="{0077D2D7-29EE-463D-B71F-98016B79376D}">
      <dgm:prSet/>
      <dgm:spPr/>
      <dgm:t>
        <a:bodyPr/>
        <a:lstStyle/>
        <a:p>
          <a:endParaRPr lang="ru-RU"/>
        </a:p>
      </dgm:t>
    </dgm:pt>
    <dgm:pt modelId="{245974C5-2CA0-4E21-A509-FB8932677672}">
      <dgm:prSet phldrT="[Текст]"/>
      <dgm:spPr/>
      <dgm:t>
        <a:bodyPr/>
        <a:lstStyle/>
        <a:p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Приватизация гражданами объектов муниципального жилищного фонда.</a:t>
          </a:r>
          <a:endParaRPr lang="ru-RU" b="1" dirty="0">
            <a:solidFill>
              <a:schemeClr val="accent1">
                <a:lumMod val="50000"/>
              </a:schemeClr>
            </a:solidFill>
          </a:endParaRPr>
        </a:p>
      </dgm:t>
    </dgm:pt>
    <dgm:pt modelId="{68051AEB-5767-4473-ADE7-463C45C1CC61}" type="parTrans" cxnId="{A40C4187-19CF-4BC9-9721-8739F004A95B}">
      <dgm:prSet/>
      <dgm:spPr/>
      <dgm:t>
        <a:bodyPr/>
        <a:lstStyle/>
        <a:p>
          <a:endParaRPr lang="ru-RU"/>
        </a:p>
      </dgm:t>
    </dgm:pt>
    <dgm:pt modelId="{9245D591-FF32-44D4-8384-D216069A2A04}" type="sibTrans" cxnId="{A40C4187-19CF-4BC9-9721-8739F004A95B}">
      <dgm:prSet/>
      <dgm:spPr/>
      <dgm:t>
        <a:bodyPr/>
        <a:lstStyle/>
        <a:p>
          <a:endParaRPr lang="ru-RU"/>
        </a:p>
      </dgm:t>
    </dgm:pt>
    <dgm:pt modelId="{1F57FA64-3415-4216-8A2E-E51F2AA6A26B}">
      <dgm:prSet phldrT="[Текст]"/>
      <dgm:spPr/>
      <dgm:t>
        <a:bodyPr/>
        <a:lstStyle/>
        <a:p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Предоставление выписки из Реестра муниципального имущества УКМО.</a:t>
          </a:r>
          <a:endParaRPr lang="ru-RU" b="1" dirty="0">
            <a:solidFill>
              <a:schemeClr val="accent1">
                <a:lumMod val="50000"/>
              </a:schemeClr>
            </a:solidFill>
          </a:endParaRPr>
        </a:p>
      </dgm:t>
    </dgm:pt>
    <dgm:pt modelId="{DC28BD6E-ABA2-479C-9D7C-D4EE86088353}" type="parTrans" cxnId="{453BF3FE-97E0-403E-BBA0-D30C38CDC37B}">
      <dgm:prSet/>
      <dgm:spPr/>
      <dgm:t>
        <a:bodyPr/>
        <a:lstStyle/>
        <a:p>
          <a:endParaRPr lang="ru-RU"/>
        </a:p>
      </dgm:t>
    </dgm:pt>
    <dgm:pt modelId="{09F8C4E5-AD78-4B74-AABB-A397D31618A1}" type="sibTrans" cxnId="{453BF3FE-97E0-403E-BBA0-D30C38CDC37B}">
      <dgm:prSet/>
      <dgm:spPr/>
      <dgm:t>
        <a:bodyPr/>
        <a:lstStyle/>
        <a:p>
          <a:endParaRPr lang="ru-RU"/>
        </a:p>
      </dgm:t>
    </dgm:pt>
    <dgm:pt modelId="{7F126783-2EE2-4A14-9498-B2F9D2C563FE}">
      <dgm:prSet phldrT="[Текст]"/>
      <dgm:spPr/>
      <dgm:t>
        <a:bodyPr/>
        <a:lstStyle/>
        <a:p>
          <a:r>
            <a:rPr lang="ru-RU" dirty="0" smtClean="0"/>
            <a:t>Комитет жилищной политики, коммунальной инфраструктуры, транспорта и связи </a:t>
          </a:r>
          <a:endParaRPr lang="ru-RU" dirty="0"/>
        </a:p>
      </dgm:t>
    </dgm:pt>
    <dgm:pt modelId="{A52E3C16-8D27-4EED-9B3A-BDBEB70287C6}" type="parTrans" cxnId="{AC53B940-BA0A-430F-8EB2-9EE3CFF9E28B}">
      <dgm:prSet/>
      <dgm:spPr/>
      <dgm:t>
        <a:bodyPr/>
        <a:lstStyle/>
        <a:p>
          <a:endParaRPr lang="ru-RU"/>
        </a:p>
      </dgm:t>
    </dgm:pt>
    <dgm:pt modelId="{3F085642-C0D5-46D7-9BD9-E26671542031}" type="sibTrans" cxnId="{AC53B940-BA0A-430F-8EB2-9EE3CFF9E28B}">
      <dgm:prSet/>
      <dgm:spPr/>
      <dgm:t>
        <a:bodyPr/>
        <a:lstStyle/>
        <a:p>
          <a:endParaRPr lang="ru-RU"/>
        </a:p>
      </dgm:t>
    </dgm:pt>
    <dgm:pt modelId="{440BD45D-0770-4F65-92A3-057B97FC5104}">
      <dgm:prSet phldrT="[Текст]"/>
      <dgm:spPr/>
      <dgm:t>
        <a:bodyPr/>
        <a:lstStyle/>
        <a:p>
          <a:r>
            <a:rPr lang="ru-RU" b="1" dirty="0" smtClean="0">
              <a:solidFill>
                <a:schemeClr val="accent1">
                  <a:lumMod val="50000"/>
                </a:schemeClr>
              </a:solidFill>
            </a:rPr>
            <a:t>Признание помещения жилым, жилого помещения пригодным (непригодным) для проживания, многоквартирного дома аварийным и подлежащим сносу или реконструкции.</a:t>
          </a:r>
          <a:endParaRPr lang="ru-RU" b="1" dirty="0">
            <a:solidFill>
              <a:schemeClr val="accent1">
                <a:lumMod val="50000"/>
              </a:schemeClr>
            </a:solidFill>
          </a:endParaRPr>
        </a:p>
      </dgm:t>
    </dgm:pt>
    <dgm:pt modelId="{DEA81582-E283-4985-BE28-605D1E5CAE01}" type="parTrans" cxnId="{A20A1F3C-1856-4ED0-BA85-A3C014DE05FB}">
      <dgm:prSet/>
      <dgm:spPr/>
      <dgm:t>
        <a:bodyPr/>
        <a:lstStyle/>
        <a:p>
          <a:endParaRPr lang="ru-RU"/>
        </a:p>
      </dgm:t>
    </dgm:pt>
    <dgm:pt modelId="{ACF969D6-5598-4656-BDBD-449EBC6AAFB8}" type="sibTrans" cxnId="{A20A1F3C-1856-4ED0-BA85-A3C014DE05FB}">
      <dgm:prSet/>
      <dgm:spPr/>
      <dgm:t>
        <a:bodyPr/>
        <a:lstStyle/>
        <a:p>
          <a:endParaRPr lang="ru-RU"/>
        </a:p>
      </dgm:t>
    </dgm:pt>
    <dgm:pt modelId="{E08A7DDE-2E39-4D19-920B-E4DEBBBBAC9B}" type="pres">
      <dgm:prSet presAssocID="{4F27A09B-3B53-4119-9B9A-D3A77899619A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ru-RU"/>
        </a:p>
      </dgm:t>
    </dgm:pt>
    <dgm:pt modelId="{A7BB0794-A2CB-4FFA-B374-635655EC4D78}" type="pres">
      <dgm:prSet presAssocID="{FCE80DBB-B0EB-4958-98AA-0A74189DC525}" presName="linNode" presStyleCnt="0"/>
      <dgm:spPr/>
    </dgm:pt>
    <dgm:pt modelId="{815F3704-5D6D-4621-AD3D-39F78B95BA79}" type="pres">
      <dgm:prSet presAssocID="{FCE80DBB-B0EB-4958-98AA-0A74189DC525}" presName="parentShp" presStyleLbl="node1" presStyleIdx="0" presStyleCnt="4" custScaleX="66245" custLinFactNeighborX="-11799" custLinFactNeighborY="-134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989AB28-8307-4838-9AA6-8F86BB61E7AC}" type="pres">
      <dgm:prSet presAssocID="{FCE80DBB-B0EB-4958-98AA-0A74189DC525}" presName="childShp" presStyleLbl="bgAccFollowNode1" presStyleIdx="0" presStyleCnt="4" custScaleX="12107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935A900-E5A3-481C-AF19-B47D09BA07FE}" type="pres">
      <dgm:prSet presAssocID="{1ECCD085-A297-4E71-B787-4FF9C111F1F4}" presName="spacing" presStyleCnt="0"/>
      <dgm:spPr/>
    </dgm:pt>
    <dgm:pt modelId="{15E6CA27-3608-49F3-98F5-890E07DDAA9F}" type="pres">
      <dgm:prSet presAssocID="{40C4D295-5DA3-460A-8228-B0457ED76187}" presName="linNode" presStyleCnt="0"/>
      <dgm:spPr/>
    </dgm:pt>
    <dgm:pt modelId="{2604752D-5007-40A0-8F03-A89217567D8D}" type="pres">
      <dgm:prSet presAssocID="{40C4D295-5DA3-460A-8228-B0457ED76187}" presName="parentShp" presStyleLbl="node1" presStyleIdx="1" presStyleCnt="4" custScaleX="66498" custLinFactNeighborX="-13485" custLinFactNeighborY="-150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871F4DD-3023-4DEB-8964-7039E5DE46EB}" type="pres">
      <dgm:prSet presAssocID="{40C4D295-5DA3-460A-8228-B0457ED76187}" presName="childShp" presStyleLbl="bgAccFollowNode1" presStyleIdx="1" presStyleCnt="4" custScaleX="12166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88A7340-99F8-49BB-814E-4F5A23846654}" type="pres">
      <dgm:prSet presAssocID="{0B84044E-601B-4C50-A095-55B7FB1CF450}" presName="spacing" presStyleCnt="0"/>
      <dgm:spPr/>
    </dgm:pt>
    <dgm:pt modelId="{1A592ECD-F846-434A-8DEE-6A49A83DA39A}" type="pres">
      <dgm:prSet presAssocID="{3BBF05D7-B435-4779-BA70-DF381E61F65E}" presName="linNode" presStyleCnt="0"/>
      <dgm:spPr/>
    </dgm:pt>
    <dgm:pt modelId="{C4A80770-4ED8-4A4F-9CA2-CBC7D2CF2897}" type="pres">
      <dgm:prSet presAssocID="{3BBF05D7-B435-4779-BA70-DF381E61F65E}" presName="parentShp" presStyleLbl="node1" presStyleIdx="2" presStyleCnt="4" custScaleX="65866" custLinFactNeighborX="-12642" custLinFactNeighborY="75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8D663A9-5202-4951-BA94-DEB36FEA429F}" type="pres">
      <dgm:prSet presAssocID="{3BBF05D7-B435-4779-BA70-DF381E61F65E}" presName="childShp" presStyleLbl="bgAccFollowNode1" presStyleIdx="2" presStyleCnt="4" custScaleX="12208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17227A0A-31F5-4415-BBB2-66783479CEB5}" type="pres">
      <dgm:prSet presAssocID="{46CA0DFE-73E2-4AB8-8DDB-A252C937ABAB}" presName="spacing" presStyleCnt="0"/>
      <dgm:spPr/>
    </dgm:pt>
    <dgm:pt modelId="{31E69720-9485-4D92-AF49-EB931864959A}" type="pres">
      <dgm:prSet presAssocID="{7F126783-2EE2-4A14-9498-B2F9D2C563FE}" presName="linNode" presStyleCnt="0"/>
      <dgm:spPr/>
    </dgm:pt>
    <dgm:pt modelId="{533C757C-6E01-4887-83BB-1A57D4392B5A}" type="pres">
      <dgm:prSet presAssocID="{7F126783-2EE2-4A14-9498-B2F9D2C563FE}" presName="parentShp" presStyleLbl="node1" presStyleIdx="3" presStyleCnt="4" custScaleX="65866" custLinFactNeighborX="-14117" custLinFactNeighborY="159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4ACE7AD-18FE-4885-A6CB-68B02B183F68}" type="pres">
      <dgm:prSet presAssocID="{7F126783-2EE2-4A14-9498-B2F9D2C563FE}" presName="childShp" presStyleLbl="bgAccFollowNode1" presStyleIdx="3" presStyleCnt="4" custScaleX="12292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E6F4688B-2BEC-44EE-8D92-A37A5A63DD3E}" type="presOf" srcId="{7BCE9ED1-E1E2-40A0-B886-5844AB9C301F}" destId="{8989AB28-8307-4838-9AA6-8F86BB61E7AC}" srcOrd="0" destOrd="4" presId="urn:microsoft.com/office/officeart/2005/8/layout/vList6"/>
    <dgm:cxn modelId="{0077D2D7-29EE-463D-B71F-98016B79376D}" srcId="{FCE80DBB-B0EB-4958-98AA-0A74189DC525}" destId="{7BCE9ED1-E1E2-40A0-B886-5844AB9C301F}" srcOrd="4" destOrd="0" parTransId="{2FE7E493-47B9-45DB-9B82-B708052862B1}" sibTransId="{36527023-4779-4B35-A5A6-901EB477E73C}"/>
    <dgm:cxn modelId="{56F9E390-4611-49AB-ADC1-42B8990ECAD1}" type="presOf" srcId="{6CEEBE45-D084-4E05-BD8F-4A5C5EBC2B5D}" destId="{8989AB28-8307-4838-9AA6-8F86BB61E7AC}" srcOrd="0" destOrd="0" presId="urn:microsoft.com/office/officeart/2005/8/layout/vList6"/>
    <dgm:cxn modelId="{453BF3FE-97E0-403E-BBA0-D30C38CDC37B}" srcId="{3BBF05D7-B435-4779-BA70-DF381E61F65E}" destId="{1F57FA64-3415-4216-8A2E-E51F2AA6A26B}" srcOrd="3" destOrd="0" parTransId="{DC28BD6E-ABA2-479C-9D7C-D4EE86088353}" sibTransId="{09F8C4E5-AD78-4B74-AABB-A397D31618A1}"/>
    <dgm:cxn modelId="{AC53B940-BA0A-430F-8EB2-9EE3CFF9E28B}" srcId="{4F27A09B-3B53-4119-9B9A-D3A77899619A}" destId="{7F126783-2EE2-4A14-9498-B2F9D2C563FE}" srcOrd="3" destOrd="0" parTransId="{A52E3C16-8D27-4EED-9B3A-BDBEB70287C6}" sibTransId="{3F085642-C0D5-46D7-9BD9-E26671542031}"/>
    <dgm:cxn modelId="{A40C4187-19CF-4BC9-9721-8739F004A95B}" srcId="{3BBF05D7-B435-4779-BA70-DF381E61F65E}" destId="{245974C5-2CA0-4E21-A509-FB8932677672}" srcOrd="2" destOrd="0" parTransId="{68051AEB-5767-4473-ADE7-463C45C1CC61}" sibTransId="{9245D591-FF32-44D4-8384-D216069A2A04}"/>
    <dgm:cxn modelId="{171C96FA-A635-448C-A3A3-E9869E983A79}" type="presOf" srcId="{DF6009AA-9478-4FB8-B359-D74404566B69}" destId="{8989AB28-8307-4838-9AA6-8F86BB61E7AC}" srcOrd="0" destOrd="1" presId="urn:microsoft.com/office/officeart/2005/8/layout/vList6"/>
    <dgm:cxn modelId="{AB50CF58-917A-46EA-B911-1ECDB3B5D4E5}" type="presOf" srcId="{440BD45D-0770-4F65-92A3-057B97FC5104}" destId="{24ACE7AD-18FE-4885-A6CB-68B02B183F68}" srcOrd="0" destOrd="0" presId="urn:microsoft.com/office/officeart/2005/8/layout/vList6"/>
    <dgm:cxn modelId="{8507CF4F-1FD8-4956-A9D8-648B23DFFFE0}" srcId="{FCE80DBB-B0EB-4958-98AA-0A74189DC525}" destId="{DF6009AA-9478-4FB8-B359-D74404566B69}" srcOrd="1" destOrd="0" parTransId="{58F7A2C6-2B82-426D-9FC9-B27F3DF19C69}" sibTransId="{B739E906-66A3-4A43-B81C-75A3EDA0D9F6}"/>
    <dgm:cxn modelId="{A20A1F3C-1856-4ED0-BA85-A3C014DE05FB}" srcId="{7F126783-2EE2-4A14-9498-B2F9D2C563FE}" destId="{440BD45D-0770-4F65-92A3-057B97FC5104}" srcOrd="0" destOrd="0" parTransId="{DEA81582-E283-4985-BE28-605D1E5CAE01}" sibTransId="{ACF969D6-5598-4656-BDBD-449EBC6AAFB8}"/>
    <dgm:cxn modelId="{52258AC6-BB97-4770-84B0-E1B411C9B854}" srcId="{4F27A09B-3B53-4119-9B9A-D3A77899619A}" destId="{40C4D295-5DA3-460A-8228-B0457ED76187}" srcOrd="1" destOrd="0" parTransId="{BB74CF6A-152B-4732-B4BF-E42EB38897DA}" sibTransId="{0B84044E-601B-4C50-A095-55B7FB1CF450}"/>
    <dgm:cxn modelId="{EF6D5151-19ED-49A7-AD10-8B46FC2BC049}" type="presOf" srcId="{7F126783-2EE2-4A14-9498-B2F9D2C563FE}" destId="{533C757C-6E01-4887-83BB-1A57D4392B5A}" srcOrd="0" destOrd="0" presId="urn:microsoft.com/office/officeart/2005/8/layout/vList6"/>
    <dgm:cxn modelId="{51A84F98-7AAF-4559-B334-6766F619F05D}" srcId="{FCE80DBB-B0EB-4958-98AA-0A74189DC525}" destId="{8638ACA6-2F98-42C9-A84F-2A9670173F98}" srcOrd="2" destOrd="0" parTransId="{C30F9CEB-B8C6-4D01-834B-78B4642DFDDF}" sibTransId="{07118A40-07C6-4B4D-B7B6-1C588D461DC0}"/>
    <dgm:cxn modelId="{1869683A-0480-4D31-9A2E-B7015B49C4DC}" srcId="{FCE80DBB-B0EB-4958-98AA-0A74189DC525}" destId="{6CEEBE45-D084-4E05-BD8F-4A5C5EBC2B5D}" srcOrd="0" destOrd="0" parTransId="{D4C2BF9D-C933-4BEC-98D1-8F8AA38B0A68}" sibTransId="{3B9A9198-AA7E-4C43-B4D3-1F2901C93C9E}"/>
    <dgm:cxn modelId="{6FE9F47D-5A85-4046-8D95-DFE1B6F8EB15}" type="presOf" srcId="{3BBF05D7-B435-4779-BA70-DF381E61F65E}" destId="{C4A80770-4ED8-4A4F-9CA2-CBC7D2CF2897}" srcOrd="0" destOrd="0" presId="urn:microsoft.com/office/officeart/2005/8/layout/vList6"/>
    <dgm:cxn modelId="{EC6D0547-2C07-4A2B-BA2F-8BC0EFF4093E}" srcId="{3BBF05D7-B435-4779-BA70-DF381E61F65E}" destId="{3A60F7BD-3FA7-4F78-9C84-79B6D886098E}" srcOrd="1" destOrd="0" parTransId="{07639677-9951-4592-B934-EB47ECCA2B47}" sibTransId="{ED8821B8-AA5C-400B-A46A-2A6BF6936A79}"/>
    <dgm:cxn modelId="{CB1F99E7-053C-48AF-8ED0-3CD6CBAAB270}" type="presOf" srcId="{3A60F7BD-3FA7-4F78-9C84-79B6D886098E}" destId="{48D663A9-5202-4951-BA94-DEB36FEA429F}" srcOrd="0" destOrd="1" presId="urn:microsoft.com/office/officeart/2005/8/layout/vList6"/>
    <dgm:cxn modelId="{41FDCD7B-1B58-4008-B418-136544A5CF20}" srcId="{40C4D295-5DA3-460A-8228-B0457ED76187}" destId="{A3036886-7327-491A-9D1F-B7A48CAB747D}" srcOrd="0" destOrd="0" parTransId="{B8BBDF1B-0686-4BA6-8BA3-6DB0D989CCC4}" sibTransId="{C1E07118-74A5-4A45-84AC-F16BE0932E5B}"/>
    <dgm:cxn modelId="{1FFD9B81-12DD-4165-917C-F19C7D51DDAD}" type="presOf" srcId="{A3036886-7327-491A-9D1F-B7A48CAB747D}" destId="{9871F4DD-3023-4DEB-8964-7039E5DE46EB}" srcOrd="0" destOrd="0" presId="urn:microsoft.com/office/officeart/2005/8/layout/vList6"/>
    <dgm:cxn modelId="{46D0D5B1-4AAE-4AE5-B998-1AE966BD7A92}" type="presOf" srcId="{1F57FA64-3415-4216-8A2E-E51F2AA6A26B}" destId="{48D663A9-5202-4951-BA94-DEB36FEA429F}" srcOrd="0" destOrd="3" presId="urn:microsoft.com/office/officeart/2005/8/layout/vList6"/>
    <dgm:cxn modelId="{D815CF0B-1003-4FE6-8BF7-4DA7C2C23EC7}" srcId="{FCE80DBB-B0EB-4958-98AA-0A74189DC525}" destId="{8F083E1B-D1D6-4C2C-802E-C22A54A73D60}" srcOrd="3" destOrd="0" parTransId="{B885E488-D0AF-4439-A796-8EFE2A534186}" sibTransId="{B6A94D9E-4AA3-4FE9-8662-3FA83C39C105}"/>
    <dgm:cxn modelId="{E0DF1AA2-6282-48C2-ADF6-F51BC4350B51}" type="presOf" srcId="{245974C5-2CA0-4E21-A509-FB8932677672}" destId="{48D663A9-5202-4951-BA94-DEB36FEA429F}" srcOrd="0" destOrd="2" presId="urn:microsoft.com/office/officeart/2005/8/layout/vList6"/>
    <dgm:cxn modelId="{19AF4D98-21E7-4E97-834C-63991A240B80}" type="presOf" srcId="{FCE80DBB-B0EB-4958-98AA-0A74189DC525}" destId="{815F3704-5D6D-4621-AD3D-39F78B95BA79}" srcOrd="0" destOrd="0" presId="urn:microsoft.com/office/officeart/2005/8/layout/vList6"/>
    <dgm:cxn modelId="{E3969136-2DC5-4E56-A857-CD6E18934E0D}" type="presOf" srcId="{8638ACA6-2F98-42C9-A84F-2A9670173F98}" destId="{8989AB28-8307-4838-9AA6-8F86BB61E7AC}" srcOrd="0" destOrd="2" presId="urn:microsoft.com/office/officeart/2005/8/layout/vList6"/>
    <dgm:cxn modelId="{D966F024-CA7E-4600-9704-04EA3E5321DA}" type="presOf" srcId="{366A135B-C5DB-4BED-97AF-3994C0909E6E}" destId="{48D663A9-5202-4951-BA94-DEB36FEA429F}" srcOrd="0" destOrd="0" presId="urn:microsoft.com/office/officeart/2005/8/layout/vList6"/>
    <dgm:cxn modelId="{28C7B3C6-859A-4E8B-9656-3380BE3D2EAE}" type="presOf" srcId="{8F083E1B-D1D6-4C2C-802E-C22A54A73D60}" destId="{8989AB28-8307-4838-9AA6-8F86BB61E7AC}" srcOrd="0" destOrd="3" presId="urn:microsoft.com/office/officeart/2005/8/layout/vList6"/>
    <dgm:cxn modelId="{C4EA2FA1-168A-4462-B5E2-56EF938BB339}" type="presOf" srcId="{4F27A09B-3B53-4119-9B9A-D3A77899619A}" destId="{E08A7DDE-2E39-4D19-920B-E4DEBBBBAC9B}" srcOrd="0" destOrd="0" presId="urn:microsoft.com/office/officeart/2005/8/layout/vList6"/>
    <dgm:cxn modelId="{6F3A454B-634C-4AF1-84DD-FC74DBBC076F}" srcId="{4F27A09B-3B53-4119-9B9A-D3A77899619A}" destId="{3BBF05D7-B435-4779-BA70-DF381E61F65E}" srcOrd="2" destOrd="0" parTransId="{AFE34B94-C7EC-4CB2-959E-6D2D8086F0BC}" sibTransId="{46CA0DFE-73E2-4AB8-8DDB-A252C937ABAB}"/>
    <dgm:cxn modelId="{0116FFB2-6F17-4D02-A417-C94C0E7EFC28}" srcId="{4F27A09B-3B53-4119-9B9A-D3A77899619A}" destId="{FCE80DBB-B0EB-4958-98AA-0A74189DC525}" srcOrd="0" destOrd="0" parTransId="{A7AE44C4-3A2D-4A35-B9EC-7F8B024F84B6}" sibTransId="{1ECCD085-A297-4E71-B787-4FF9C111F1F4}"/>
    <dgm:cxn modelId="{EEA6E43A-8545-4A31-B791-23B7E428A658}" type="presOf" srcId="{40C4D295-5DA3-460A-8228-B0457ED76187}" destId="{2604752D-5007-40A0-8F03-A89217567D8D}" srcOrd="0" destOrd="0" presId="urn:microsoft.com/office/officeart/2005/8/layout/vList6"/>
    <dgm:cxn modelId="{234BB94C-9005-4C6E-9360-EE6E96779DD0}" srcId="{3BBF05D7-B435-4779-BA70-DF381E61F65E}" destId="{366A135B-C5DB-4BED-97AF-3994C0909E6E}" srcOrd="0" destOrd="0" parTransId="{28D8CC02-97C2-47FB-B63F-536CB354EB73}" sibTransId="{7F5B6D31-8C6D-460A-953B-7CF5F121B472}"/>
    <dgm:cxn modelId="{3D7D7366-6378-4504-BD0C-358586A14BCC}" type="presParOf" srcId="{E08A7DDE-2E39-4D19-920B-E4DEBBBBAC9B}" destId="{A7BB0794-A2CB-4FFA-B374-635655EC4D78}" srcOrd="0" destOrd="0" presId="urn:microsoft.com/office/officeart/2005/8/layout/vList6"/>
    <dgm:cxn modelId="{95356C08-7FEA-4A94-9861-658049F552AA}" type="presParOf" srcId="{A7BB0794-A2CB-4FFA-B374-635655EC4D78}" destId="{815F3704-5D6D-4621-AD3D-39F78B95BA79}" srcOrd="0" destOrd="0" presId="urn:microsoft.com/office/officeart/2005/8/layout/vList6"/>
    <dgm:cxn modelId="{332EF4C9-963A-4F7F-A5DF-3F178CDF3207}" type="presParOf" srcId="{A7BB0794-A2CB-4FFA-B374-635655EC4D78}" destId="{8989AB28-8307-4838-9AA6-8F86BB61E7AC}" srcOrd="1" destOrd="0" presId="urn:microsoft.com/office/officeart/2005/8/layout/vList6"/>
    <dgm:cxn modelId="{BA66AFD2-5129-4F26-8E74-023211CDCF0F}" type="presParOf" srcId="{E08A7DDE-2E39-4D19-920B-E4DEBBBBAC9B}" destId="{B935A900-E5A3-481C-AF19-B47D09BA07FE}" srcOrd="1" destOrd="0" presId="urn:microsoft.com/office/officeart/2005/8/layout/vList6"/>
    <dgm:cxn modelId="{061487BC-6227-40EA-B2EE-30AC02423BE2}" type="presParOf" srcId="{E08A7DDE-2E39-4D19-920B-E4DEBBBBAC9B}" destId="{15E6CA27-3608-49F3-98F5-890E07DDAA9F}" srcOrd="2" destOrd="0" presId="urn:microsoft.com/office/officeart/2005/8/layout/vList6"/>
    <dgm:cxn modelId="{FA188072-0E3B-4086-B322-5E4D3B786380}" type="presParOf" srcId="{15E6CA27-3608-49F3-98F5-890E07DDAA9F}" destId="{2604752D-5007-40A0-8F03-A89217567D8D}" srcOrd="0" destOrd="0" presId="urn:microsoft.com/office/officeart/2005/8/layout/vList6"/>
    <dgm:cxn modelId="{89838E68-BD86-49E9-8535-9FC477C1615A}" type="presParOf" srcId="{15E6CA27-3608-49F3-98F5-890E07DDAA9F}" destId="{9871F4DD-3023-4DEB-8964-7039E5DE46EB}" srcOrd="1" destOrd="0" presId="urn:microsoft.com/office/officeart/2005/8/layout/vList6"/>
    <dgm:cxn modelId="{5E293D3B-CC35-4504-9BC7-3B1E6E09BA15}" type="presParOf" srcId="{E08A7DDE-2E39-4D19-920B-E4DEBBBBAC9B}" destId="{A88A7340-99F8-49BB-814E-4F5A23846654}" srcOrd="3" destOrd="0" presId="urn:microsoft.com/office/officeart/2005/8/layout/vList6"/>
    <dgm:cxn modelId="{CC14B90A-A02F-43C6-B016-F2FE8B1C2220}" type="presParOf" srcId="{E08A7DDE-2E39-4D19-920B-E4DEBBBBAC9B}" destId="{1A592ECD-F846-434A-8DEE-6A49A83DA39A}" srcOrd="4" destOrd="0" presId="urn:microsoft.com/office/officeart/2005/8/layout/vList6"/>
    <dgm:cxn modelId="{426FD80E-7CB5-4DF0-BB1C-49F9CEC5B9A5}" type="presParOf" srcId="{1A592ECD-F846-434A-8DEE-6A49A83DA39A}" destId="{C4A80770-4ED8-4A4F-9CA2-CBC7D2CF2897}" srcOrd="0" destOrd="0" presId="urn:microsoft.com/office/officeart/2005/8/layout/vList6"/>
    <dgm:cxn modelId="{50F70C65-90D5-4C7D-8F3E-D2DCB014A947}" type="presParOf" srcId="{1A592ECD-F846-434A-8DEE-6A49A83DA39A}" destId="{48D663A9-5202-4951-BA94-DEB36FEA429F}" srcOrd="1" destOrd="0" presId="urn:microsoft.com/office/officeart/2005/8/layout/vList6"/>
    <dgm:cxn modelId="{E6B95F6B-7381-4518-BD07-B7FB5998E34A}" type="presParOf" srcId="{E08A7DDE-2E39-4D19-920B-E4DEBBBBAC9B}" destId="{17227A0A-31F5-4415-BBB2-66783479CEB5}" srcOrd="5" destOrd="0" presId="urn:microsoft.com/office/officeart/2005/8/layout/vList6"/>
    <dgm:cxn modelId="{F2E92119-A987-490A-AF5E-1E1D4B1F7B0B}" type="presParOf" srcId="{E08A7DDE-2E39-4D19-920B-E4DEBBBBAC9B}" destId="{31E69720-9485-4D92-AF49-EB931864959A}" srcOrd="6" destOrd="0" presId="urn:microsoft.com/office/officeart/2005/8/layout/vList6"/>
    <dgm:cxn modelId="{E36D10D3-A0BB-4E2F-B7EB-5F33296EAC35}" type="presParOf" srcId="{31E69720-9485-4D92-AF49-EB931864959A}" destId="{533C757C-6E01-4887-83BB-1A57D4392B5A}" srcOrd="0" destOrd="0" presId="urn:microsoft.com/office/officeart/2005/8/layout/vList6"/>
    <dgm:cxn modelId="{CD5A8D4B-E5AF-4B83-AF12-384BB06C256A}" type="presParOf" srcId="{31E69720-9485-4D92-AF49-EB931864959A}" destId="{24ACE7AD-18FE-4885-A6CB-68B02B183F68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3.xml><?xml version="1.0" encoding="utf-8"?>
<dgm:dataModel xmlns:dgm="http://schemas.openxmlformats.org/drawingml/2006/diagram" xmlns:a="http://schemas.openxmlformats.org/drawingml/2006/main">
  <dgm:ptLst>
    <dgm:pt modelId="{4F27A09B-3B53-4119-9B9A-D3A77899619A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CE80DBB-B0EB-4958-98AA-0A74189DC525}">
      <dgm:prSet phldrT="[Текст]"/>
      <dgm:spPr/>
      <dgm:t>
        <a:bodyPr/>
        <a:lstStyle/>
        <a:p>
          <a:r>
            <a:rPr lang="ru-RU" dirty="0" smtClean="0"/>
            <a:t>МКУ «Спортивно-оздоровительный центр»</a:t>
          </a:r>
          <a:endParaRPr lang="ru-RU" dirty="0"/>
        </a:p>
      </dgm:t>
    </dgm:pt>
    <dgm:pt modelId="{A7AE44C4-3A2D-4A35-B9EC-7F8B024F84B6}" type="parTrans" cxnId="{0116FFB2-6F17-4D02-A417-C94C0E7EFC28}">
      <dgm:prSet/>
      <dgm:spPr/>
      <dgm:t>
        <a:bodyPr/>
        <a:lstStyle/>
        <a:p>
          <a:endParaRPr lang="ru-RU"/>
        </a:p>
      </dgm:t>
    </dgm:pt>
    <dgm:pt modelId="{1ECCD085-A297-4E71-B787-4FF9C111F1F4}" type="sibTrans" cxnId="{0116FFB2-6F17-4D02-A417-C94C0E7EFC28}">
      <dgm:prSet/>
      <dgm:spPr/>
      <dgm:t>
        <a:bodyPr/>
        <a:lstStyle/>
        <a:p>
          <a:endParaRPr lang="ru-RU"/>
        </a:p>
      </dgm:t>
    </dgm:pt>
    <dgm:pt modelId="{6CEEBE45-D084-4E05-BD8F-4A5C5EBC2B5D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Предоставление жителям района возможности для занятий физической культурой, массовым спортом, организаций отдыха и оздоровления.</a:t>
          </a:r>
        </a:p>
      </dgm:t>
    </dgm:pt>
    <dgm:pt modelId="{D4C2BF9D-C933-4BEC-98D1-8F8AA38B0A68}" type="parTrans" cxnId="{1869683A-0480-4D31-9A2E-B7015B49C4DC}">
      <dgm:prSet/>
      <dgm:spPr/>
      <dgm:t>
        <a:bodyPr/>
        <a:lstStyle/>
        <a:p>
          <a:endParaRPr lang="ru-RU"/>
        </a:p>
      </dgm:t>
    </dgm:pt>
    <dgm:pt modelId="{3B9A9198-AA7E-4C43-B4D3-1F2901C93C9E}" type="sibTrans" cxnId="{1869683A-0480-4D31-9A2E-B7015B49C4DC}">
      <dgm:prSet/>
      <dgm:spPr/>
      <dgm:t>
        <a:bodyPr/>
        <a:lstStyle/>
        <a:p>
          <a:endParaRPr lang="ru-RU"/>
        </a:p>
      </dgm:t>
    </dgm:pt>
    <dgm:pt modelId="{40C4D295-5DA3-460A-8228-B0457ED76187}">
      <dgm:prSet phldrT="[Текст]"/>
      <dgm:spPr/>
      <dgm:t>
        <a:bodyPr/>
        <a:lstStyle/>
        <a:p>
          <a:r>
            <a:rPr lang="ru-RU" dirty="0" smtClean="0"/>
            <a:t>Управление культуры, спорта и молодежной политики </a:t>
          </a:r>
          <a:endParaRPr lang="ru-RU" dirty="0"/>
        </a:p>
      </dgm:t>
    </dgm:pt>
    <dgm:pt modelId="{BB74CF6A-152B-4732-B4BF-E42EB38897DA}" type="parTrans" cxnId="{52258AC6-BB97-4770-84B0-E1B411C9B854}">
      <dgm:prSet/>
      <dgm:spPr/>
      <dgm:t>
        <a:bodyPr/>
        <a:lstStyle/>
        <a:p>
          <a:endParaRPr lang="ru-RU"/>
        </a:p>
      </dgm:t>
    </dgm:pt>
    <dgm:pt modelId="{0B84044E-601B-4C50-A095-55B7FB1CF450}" type="sibTrans" cxnId="{52258AC6-BB97-4770-84B0-E1B411C9B854}">
      <dgm:prSet/>
      <dgm:spPr/>
      <dgm:t>
        <a:bodyPr/>
        <a:lstStyle/>
        <a:p>
          <a:endParaRPr lang="ru-RU"/>
        </a:p>
      </dgm:t>
    </dgm:pt>
    <dgm:pt modelId="{A3036886-7327-491A-9D1F-B7A48CAB747D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Зачисление в школу искусств (прием заявлений).</a:t>
          </a:r>
          <a:endParaRPr lang="ru-RU" sz="1200" b="1" dirty="0">
            <a:solidFill>
              <a:schemeClr val="accent1">
                <a:lumMod val="50000"/>
              </a:schemeClr>
            </a:solidFill>
          </a:endParaRPr>
        </a:p>
      </dgm:t>
    </dgm:pt>
    <dgm:pt modelId="{B8BBDF1B-0686-4BA6-8BA3-6DB0D989CCC4}" type="parTrans" cxnId="{41FDCD7B-1B58-4008-B418-136544A5CF20}">
      <dgm:prSet/>
      <dgm:spPr/>
      <dgm:t>
        <a:bodyPr/>
        <a:lstStyle/>
        <a:p>
          <a:endParaRPr lang="ru-RU"/>
        </a:p>
      </dgm:t>
    </dgm:pt>
    <dgm:pt modelId="{C1E07118-74A5-4A45-84AC-F16BE0932E5B}" type="sibTrans" cxnId="{41FDCD7B-1B58-4008-B418-136544A5CF20}">
      <dgm:prSet/>
      <dgm:spPr/>
      <dgm:t>
        <a:bodyPr/>
        <a:lstStyle/>
        <a:p>
          <a:endParaRPr lang="ru-RU"/>
        </a:p>
      </dgm:t>
    </dgm:pt>
    <dgm:pt modelId="{3BBF05D7-B435-4779-BA70-DF381E61F65E}">
      <dgm:prSet phldrT="[Текст]"/>
      <dgm:spPr/>
      <dgm:t>
        <a:bodyPr/>
        <a:lstStyle/>
        <a:p>
          <a:r>
            <a:rPr lang="ru-RU" dirty="0" smtClean="0"/>
            <a:t>Управление образованием</a:t>
          </a:r>
          <a:endParaRPr lang="ru-RU" dirty="0"/>
        </a:p>
      </dgm:t>
    </dgm:pt>
    <dgm:pt modelId="{AFE34B94-C7EC-4CB2-959E-6D2D8086F0BC}" type="parTrans" cxnId="{6F3A454B-634C-4AF1-84DD-FC74DBBC076F}">
      <dgm:prSet/>
      <dgm:spPr/>
      <dgm:t>
        <a:bodyPr/>
        <a:lstStyle/>
        <a:p>
          <a:endParaRPr lang="ru-RU"/>
        </a:p>
      </dgm:t>
    </dgm:pt>
    <dgm:pt modelId="{46CA0DFE-73E2-4AB8-8DDB-A252C937ABAB}" type="sibTrans" cxnId="{6F3A454B-634C-4AF1-84DD-FC74DBBC076F}">
      <dgm:prSet/>
      <dgm:spPr/>
      <dgm:t>
        <a:bodyPr/>
        <a:lstStyle/>
        <a:p>
          <a:endParaRPr lang="ru-RU"/>
        </a:p>
      </dgm:t>
    </dgm:pt>
    <dgm:pt modelId="{366A135B-C5DB-4BED-97AF-3994C0909E6E}">
      <dgm:prSet phldrT="[Текст]" custT="1"/>
      <dgm:spPr/>
      <dgm:t>
        <a:bodyPr/>
        <a:lstStyle/>
        <a:p>
          <a:r>
            <a:rPr lang="ru-RU" sz="1100" b="1" dirty="0" smtClean="0">
              <a:solidFill>
                <a:schemeClr val="accent1">
                  <a:lumMod val="50000"/>
                </a:schemeClr>
              </a:solidFill>
            </a:rPr>
            <a:t>Предоставление информации о результатах государственной (итоговой) аттестации, текущей успеваемости учащегося.</a:t>
          </a:r>
          <a:endParaRPr lang="ru-RU" sz="1100" b="1" dirty="0">
            <a:solidFill>
              <a:schemeClr val="accent1">
                <a:lumMod val="50000"/>
              </a:schemeClr>
            </a:solidFill>
          </a:endParaRPr>
        </a:p>
      </dgm:t>
    </dgm:pt>
    <dgm:pt modelId="{28D8CC02-97C2-47FB-B63F-536CB354EB73}" type="parTrans" cxnId="{234BB94C-9005-4C6E-9360-EE6E96779DD0}">
      <dgm:prSet/>
      <dgm:spPr/>
      <dgm:t>
        <a:bodyPr/>
        <a:lstStyle/>
        <a:p>
          <a:endParaRPr lang="ru-RU"/>
        </a:p>
      </dgm:t>
    </dgm:pt>
    <dgm:pt modelId="{7F5B6D31-8C6D-460A-953B-7CF5F121B472}" type="sibTrans" cxnId="{234BB94C-9005-4C6E-9360-EE6E96779DD0}">
      <dgm:prSet/>
      <dgm:spPr/>
      <dgm:t>
        <a:bodyPr/>
        <a:lstStyle/>
        <a:p>
          <a:endParaRPr lang="ru-RU"/>
        </a:p>
      </dgm:t>
    </dgm:pt>
    <dgm:pt modelId="{3A60F7BD-3FA7-4F78-9C84-79B6D886098E}">
      <dgm:prSet phldrT="[Текст]" custT="1"/>
      <dgm:spPr/>
      <dgm:t>
        <a:bodyPr/>
        <a:lstStyle/>
        <a:p>
          <a:r>
            <a:rPr lang="ru-RU" sz="1100" b="1" dirty="0" smtClean="0">
              <a:solidFill>
                <a:schemeClr val="accent1">
                  <a:lumMod val="50000"/>
                </a:schemeClr>
              </a:solidFill>
            </a:rPr>
            <a:t>Предоставление информации о реализации образовательных программ начального общего, основного общего и среднего общего образования, дополнительных образовательных программ.</a:t>
          </a:r>
          <a:endParaRPr lang="ru-RU" sz="1100" b="1" dirty="0">
            <a:solidFill>
              <a:schemeClr val="accent1">
                <a:lumMod val="50000"/>
              </a:schemeClr>
            </a:solidFill>
          </a:endParaRPr>
        </a:p>
      </dgm:t>
    </dgm:pt>
    <dgm:pt modelId="{07639677-9951-4592-B934-EB47ECCA2B47}" type="parTrans" cxnId="{EC6D0547-2C07-4A2B-BA2F-8BC0EFF4093E}">
      <dgm:prSet/>
      <dgm:spPr/>
      <dgm:t>
        <a:bodyPr/>
        <a:lstStyle/>
        <a:p>
          <a:endParaRPr lang="ru-RU"/>
        </a:p>
      </dgm:t>
    </dgm:pt>
    <dgm:pt modelId="{ED8821B8-AA5C-400B-A46A-2A6BF6936A79}" type="sibTrans" cxnId="{EC6D0547-2C07-4A2B-BA2F-8BC0EFF4093E}">
      <dgm:prSet/>
      <dgm:spPr/>
      <dgm:t>
        <a:bodyPr/>
        <a:lstStyle/>
        <a:p>
          <a:endParaRPr lang="ru-RU"/>
        </a:p>
      </dgm:t>
    </dgm:pt>
    <dgm:pt modelId="{6C48BD55-017F-45AC-857E-1FD53A22233C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Предоставление в пользование населению спортивных сооружений.</a:t>
          </a:r>
        </a:p>
      </dgm:t>
    </dgm:pt>
    <dgm:pt modelId="{D62722EF-31CE-4B67-B851-C8D5FA079585}" type="parTrans" cxnId="{AE2DBC2B-A853-443F-B0F1-66FC7CFED5FE}">
      <dgm:prSet/>
      <dgm:spPr/>
      <dgm:t>
        <a:bodyPr/>
        <a:lstStyle/>
        <a:p>
          <a:endParaRPr lang="ru-RU"/>
        </a:p>
      </dgm:t>
    </dgm:pt>
    <dgm:pt modelId="{A9B6984D-7E58-452E-97C3-0289049232AD}" type="sibTrans" cxnId="{AE2DBC2B-A853-443F-B0F1-66FC7CFED5FE}">
      <dgm:prSet/>
      <dgm:spPr/>
      <dgm:t>
        <a:bodyPr/>
        <a:lstStyle/>
        <a:p>
          <a:endParaRPr lang="ru-RU"/>
        </a:p>
      </dgm:t>
    </dgm:pt>
    <dgm:pt modelId="{7934F1CF-B521-4010-B9FB-05304876DD2B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Музейное обслуживание.</a:t>
          </a:r>
          <a:endParaRPr lang="ru-RU" sz="1200" b="1" dirty="0">
            <a:solidFill>
              <a:schemeClr val="accent1">
                <a:lumMod val="50000"/>
              </a:schemeClr>
            </a:solidFill>
          </a:endParaRPr>
        </a:p>
      </dgm:t>
    </dgm:pt>
    <dgm:pt modelId="{17EE1C53-A71F-4106-AB20-262691777093}" type="parTrans" cxnId="{2231ED2C-FC9E-42B4-AF6E-21CBAD3325C3}">
      <dgm:prSet/>
      <dgm:spPr/>
      <dgm:t>
        <a:bodyPr/>
        <a:lstStyle/>
        <a:p>
          <a:endParaRPr lang="ru-RU"/>
        </a:p>
      </dgm:t>
    </dgm:pt>
    <dgm:pt modelId="{C49C5FBD-3515-4D8E-96D2-08B0A8DDB533}" type="sibTrans" cxnId="{2231ED2C-FC9E-42B4-AF6E-21CBAD3325C3}">
      <dgm:prSet/>
      <dgm:spPr/>
      <dgm:t>
        <a:bodyPr/>
        <a:lstStyle/>
        <a:p>
          <a:endParaRPr lang="ru-RU"/>
        </a:p>
      </dgm:t>
    </dgm:pt>
    <dgm:pt modelId="{D6C0BAE6-C5CD-4728-B38D-177F4BB3E7F8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Библиотечное обслуживание.</a:t>
          </a:r>
          <a:endParaRPr lang="ru-RU" sz="1200" b="1" dirty="0">
            <a:solidFill>
              <a:schemeClr val="accent1">
                <a:lumMod val="50000"/>
              </a:schemeClr>
            </a:solidFill>
          </a:endParaRPr>
        </a:p>
      </dgm:t>
    </dgm:pt>
    <dgm:pt modelId="{3D2D0962-8176-4347-89BE-21F582B803AB}" type="parTrans" cxnId="{88DD1CFC-06A2-4A20-9A92-27BD5F21C1DD}">
      <dgm:prSet/>
      <dgm:spPr/>
      <dgm:t>
        <a:bodyPr/>
        <a:lstStyle/>
        <a:p>
          <a:endParaRPr lang="ru-RU"/>
        </a:p>
      </dgm:t>
    </dgm:pt>
    <dgm:pt modelId="{429A3D03-27D2-42CE-AD4C-854B016D819B}" type="sibTrans" cxnId="{88DD1CFC-06A2-4A20-9A92-27BD5F21C1DD}">
      <dgm:prSet/>
      <dgm:spPr/>
      <dgm:t>
        <a:bodyPr/>
        <a:lstStyle/>
        <a:p>
          <a:endParaRPr lang="ru-RU"/>
        </a:p>
      </dgm:t>
    </dgm:pt>
    <dgm:pt modelId="{7E4F2E24-B1CF-4261-B484-9A6BF6E2DEF5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Организация досуга населения организациями культуры</a:t>
          </a:r>
          <a:endParaRPr lang="ru-RU" sz="1200" b="1" dirty="0">
            <a:solidFill>
              <a:schemeClr val="accent1">
                <a:lumMod val="50000"/>
              </a:schemeClr>
            </a:solidFill>
          </a:endParaRPr>
        </a:p>
      </dgm:t>
    </dgm:pt>
    <dgm:pt modelId="{191FAFE3-5429-48CE-9386-BA79DBCCBED1}" type="parTrans" cxnId="{9B00788C-3562-474A-AFDE-46B79E186EEA}">
      <dgm:prSet/>
      <dgm:spPr/>
      <dgm:t>
        <a:bodyPr/>
        <a:lstStyle/>
        <a:p>
          <a:endParaRPr lang="ru-RU"/>
        </a:p>
      </dgm:t>
    </dgm:pt>
    <dgm:pt modelId="{3B662B45-FB08-40B4-A9A9-A38F625BF5FB}" type="sibTrans" cxnId="{9B00788C-3562-474A-AFDE-46B79E186EEA}">
      <dgm:prSet/>
      <dgm:spPr/>
      <dgm:t>
        <a:bodyPr/>
        <a:lstStyle/>
        <a:p>
          <a:endParaRPr lang="ru-RU"/>
        </a:p>
      </dgm:t>
    </dgm:pt>
    <dgm:pt modelId="{30BB4C1D-41A8-44C4-9F5C-6F63F6A15245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Предоставление информации об образовательных программах и учебных планах, реализуемых школой искусств.</a:t>
          </a:r>
          <a:endParaRPr lang="ru-RU" sz="1200" b="1" dirty="0">
            <a:solidFill>
              <a:schemeClr val="accent1">
                <a:lumMod val="50000"/>
              </a:schemeClr>
            </a:solidFill>
          </a:endParaRPr>
        </a:p>
      </dgm:t>
    </dgm:pt>
    <dgm:pt modelId="{26BF1587-513D-4E5D-969C-066FBC2D2D76}" type="parTrans" cxnId="{250748A4-9DEE-4954-A706-CE039AE03C86}">
      <dgm:prSet/>
      <dgm:spPr/>
      <dgm:t>
        <a:bodyPr/>
        <a:lstStyle/>
        <a:p>
          <a:endParaRPr lang="ru-RU"/>
        </a:p>
      </dgm:t>
    </dgm:pt>
    <dgm:pt modelId="{2F862656-ECC8-4ABC-8DAD-B441FA24EB22}" type="sibTrans" cxnId="{250748A4-9DEE-4954-A706-CE039AE03C86}">
      <dgm:prSet/>
      <dgm:spPr/>
      <dgm:t>
        <a:bodyPr/>
        <a:lstStyle/>
        <a:p>
          <a:endParaRPr lang="ru-RU"/>
        </a:p>
      </dgm:t>
    </dgm:pt>
    <dgm:pt modelId="{7CFB1CBA-941A-4503-8379-AADF0C0A9685}">
      <dgm:prSet phldrT="[Текст]" custT="1"/>
      <dgm:spPr/>
      <dgm:t>
        <a:bodyPr/>
        <a:lstStyle/>
        <a:p>
          <a:r>
            <a:rPr lang="ru-RU" sz="1100" b="1" dirty="0" smtClean="0">
              <a:solidFill>
                <a:schemeClr val="accent1">
                  <a:lumMod val="50000"/>
                </a:schemeClr>
              </a:solidFill>
            </a:rPr>
            <a:t>Прием заявлений о постановке на учет, постановка на учет и зачисление детей в детские сады.</a:t>
          </a:r>
          <a:endParaRPr lang="ru-RU" sz="1100" b="1" dirty="0">
            <a:solidFill>
              <a:schemeClr val="accent1">
                <a:lumMod val="50000"/>
              </a:schemeClr>
            </a:solidFill>
          </a:endParaRPr>
        </a:p>
      </dgm:t>
    </dgm:pt>
    <dgm:pt modelId="{9260DC5E-7665-4DE2-9979-2ACA3EA4BFA3}" type="parTrans" cxnId="{DF3B3A5F-B840-441F-B4EC-E5559FE6ED47}">
      <dgm:prSet/>
      <dgm:spPr/>
      <dgm:t>
        <a:bodyPr/>
        <a:lstStyle/>
        <a:p>
          <a:endParaRPr lang="ru-RU"/>
        </a:p>
      </dgm:t>
    </dgm:pt>
    <dgm:pt modelId="{4103D79F-6FEA-4EFB-A9DB-03741FEC6E3E}" type="sibTrans" cxnId="{DF3B3A5F-B840-441F-B4EC-E5559FE6ED47}">
      <dgm:prSet/>
      <dgm:spPr/>
      <dgm:t>
        <a:bodyPr/>
        <a:lstStyle/>
        <a:p>
          <a:endParaRPr lang="ru-RU"/>
        </a:p>
      </dgm:t>
    </dgm:pt>
    <dgm:pt modelId="{E6E678D5-BE78-46C5-96F7-80F0628C7C5D}">
      <dgm:prSet phldrT="[Текст]" custT="1"/>
      <dgm:spPr/>
      <dgm:t>
        <a:bodyPr/>
        <a:lstStyle/>
        <a:p>
          <a:r>
            <a:rPr lang="ru-RU" sz="1100" b="1" dirty="0" smtClean="0">
              <a:solidFill>
                <a:schemeClr val="accent1">
                  <a:lumMod val="50000"/>
                </a:schemeClr>
              </a:solidFill>
            </a:rPr>
            <a:t>Организация отдыха детей в каникулярное время.</a:t>
          </a:r>
          <a:endParaRPr lang="ru-RU" sz="1100" b="1" dirty="0">
            <a:solidFill>
              <a:schemeClr val="accent1">
                <a:lumMod val="50000"/>
              </a:schemeClr>
            </a:solidFill>
          </a:endParaRPr>
        </a:p>
      </dgm:t>
    </dgm:pt>
    <dgm:pt modelId="{5998BF23-18AA-46FD-BB33-306FF2D80EE4}" type="parTrans" cxnId="{C9478895-15C2-4B4C-AF75-9B00E90A8D87}">
      <dgm:prSet/>
      <dgm:spPr/>
      <dgm:t>
        <a:bodyPr/>
        <a:lstStyle/>
        <a:p>
          <a:endParaRPr lang="ru-RU"/>
        </a:p>
      </dgm:t>
    </dgm:pt>
    <dgm:pt modelId="{C707C6D4-ADB7-4101-BBE5-07D0DC0CDEB4}" type="sibTrans" cxnId="{C9478895-15C2-4B4C-AF75-9B00E90A8D87}">
      <dgm:prSet/>
      <dgm:spPr/>
      <dgm:t>
        <a:bodyPr/>
        <a:lstStyle/>
        <a:p>
          <a:endParaRPr lang="ru-RU"/>
        </a:p>
      </dgm:t>
    </dgm:pt>
    <dgm:pt modelId="{2B89417A-0777-416C-A2E8-FCEEA93B07F2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Исполнение социально-правовых запросов.</a:t>
          </a:r>
          <a:endParaRPr lang="ru-RU" sz="1200" b="1" dirty="0">
            <a:solidFill>
              <a:schemeClr val="accent1">
                <a:lumMod val="50000"/>
              </a:schemeClr>
            </a:solidFill>
          </a:endParaRPr>
        </a:p>
      </dgm:t>
    </dgm:pt>
    <dgm:pt modelId="{62A35054-674E-43D8-B894-48F2329708EC}" type="parTrans" cxnId="{4BCC96F3-6115-44E9-8ECA-2F7193224944}">
      <dgm:prSet/>
      <dgm:spPr/>
      <dgm:t>
        <a:bodyPr/>
        <a:lstStyle/>
        <a:p>
          <a:endParaRPr lang="ru-RU"/>
        </a:p>
      </dgm:t>
    </dgm:pt>
    <dgm:pt modelId="{B2A67DC5-C4F3-4704-8058-C09E68B65E5E}" type="sibTrans" cxnId="{4BCC96F3-6115-44E9-8ECA-2F7193224944}">
      <dgm:prSet/>
      <dgm:spPr/>
      <dgm:t>
        <a:bodyPr/>
        <a:lstStyle/>
        <a:p>
          <a:endParaRPr lang="ru-RU"/>
        </a:p>
      </dgm:t>
    </dgm:pt>
    <dgm:pt modelId="{4384F24C-034E-4544-9744-DFB206A861F3}">
      <dgm:prSet phldrT="[Текст]"/>
      <dgm:spPr/>
      <dgm:t>
        <a:bodyPr/>
        <a:lstStyle/>
        <a:p>
          <a:r>
            <a:rPr lang="ru-RU" dirty="0" smtClean="0"/>
            <a:t>Архивный отдел</a:t>
          </a:r>
          <a:endParaRPr lang="ru-RU" dirty="0"/>
        </a:p>
      </dgm:t>
    </dgm:pt>
    <dgm:pt modelId="{81FACA92-5C77-44F2-855A-C2164D662F3A}" type="parTrans" cxnId="{2B9E414A-02F3-4DD0-9706-87BA66D60C84}">
      <dgm:prSet/>
      <dgm:spPr/>
      <dgm:t>
        <a:bodyPr/>
        <a:lstStyle/>
        <a:p>
          <a:endParaRPr lang="ru-RU"/>
        </a:p>
      </dgm:t>
    </dgm:pt>
    <dgm:pt modelId="{7699DF66-A83D-47DE-BA3C-D740760B2925}" type="sibTrans" cxnId="{2B9E414A-02F3-4DD0-9706-87BA66D60C84}">
      <dgm:prSet/>
      <dgm:spPr/>
      <dgm:t>
        <a:bodyPr/>
        <a:lstStyle/>
        <a:p>
          <a:endParaRPr lang="ru-RU"/>
        </a:p>
      </dgm:t>
    </dgm:pt>
    <dgm:pt modelId="{BABFD06F-655F-4CB7-B836-EF15D98FA715}">
      <dgm:prSet phldrT="[Текст]" custT="1"/>
      <dgm:spPr/>
      <dgm:t>
        <a:bodyPr/>
        <a:lstStyle/>
        <a:p>
          <a:r>
            <a:rPr lang="ru-RU" sz="1200" b="1" dirty="0" smtClean="0">
              <a:solidFill>
                <a:schemeClr val="accent1">
                  <a:lumMod val="50000"/>
                </a:schemeClr>
              </a:solidFill>
            </a:rPr>
            <a:t>Выдача копий архивных документов, подтверждающих право владения землей.</a:t>
          </a:r>
          <a:endParaRPr lang="ru-RU" sz="1200" b="1" dirty="0">
            <a:solidFill>
              <a:schemeClr val="accent1">
                <a:lumMod val="50000"/>
              </a:schemeClr>
            </a:solidFill>
          </a:endParaRPr>
        </a:p>
      </dgm:t>
    </dgm:pt>
    <dgm:pt modelId="{D626671E-5828-4E3F-8585-1F922638276A}" type="parTrans" cxnId="{50FCBB05-9291-4571-AC04-60F85FF573AE}">
      <dgm:prSet/>
      <dgm:spPr/>
      <dgm:t>
        <a:bodyPr/>
        <a:lstStyle/>
        <a:p>
          <a:endParaRPr lang="ru-RU"/>
        </a:p>
      </dgm:t>
    </dgm:pt>
    <dgm:pt modelId="{FB244E19-291F-4635-8564-11BCF261E257}" type="sibTrans" cxnId="{50FCBB05-9291-4571-AC04-60F85FF573AE}">
      <dgm:prSet/>
      <dgm:spPr/>
      <dgm:t>
        <a:bodyPr/>
        <a:lstStyle/>
        <a:p>
          <a:endParaRPr lang="ru-RU"/>
        </a:p>
      </dgm:t>
    </dgm:pt>
    <dgm:pt modelId="{E08A7DDE-2E39-4D19-920B-E4DEBBBBAC9B}" type="pres">
      <dgm:prSet presAssocID="{4F27A09B-3B53-4119-9B9A-D3A77899619A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ru-RU"/>
        </a:p>
      </dgm:t>
    </dgm:pt>
    <dgm:pt modelId="{A7BB0794-A2CB-4FFA-B374-635655EC4D78}" type="pres">
      <dgm:prSet presAssocID="{FCE80DBB-B0EB-4958-98AA-0A74189DC525}" presName="linNode" presStyleCnt="0"/>
      <dgm:spPr/>
    </dgm:pt>
    <dgm:pt modelId="{815F3704-5D6D-4621-AD3D-39F78B95BA79}" type="pres">
      <dgm:prSet presAssocID="{FCE80DBB-B0EB-4958-98AA-0A74189DC525}" presName="parentShp" presStyleLbl="node1" presStyleIdx="0" presStyleCnt="4" custScaleX="66245" custLinFactNeighborX="-11799" custLinFactNeighborY="-134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989AB28-8307-4838-9AA6-8F86BB61E7AC}" type="pres">
      <dgm:prSet presAssocID="{FCE80DBB-B0EB-4958-98AA-0A74189DC525}" presName="childShp" presStyleLbl="bgAccFollowNode1" presStyleIdx="0" presStyleCnt="4" custScaleX="12107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935A900-E5A3-481C-AF19-B47D09BA07FE}" type="pres">
      <dgm:prSet presAssocID="{1ECCD085-A297-4E71-B787-4FF9C111F1F4}" presName="spacing" presStyleCnt="0"/>
      <dgm:spPr/>
    </dgm:pt>
    <dgm:pt modelId="{15E6CA27-3608-49F3-98F5-890E07DDAA9F}" type="pres">
      <dgm:prSet presAssocID="{40C4D295-5DA3-460A-8228-B0457ED76187}" presName="linNode" presStyleCnt="0"/>
      <dgm:spPr/>
    </dgm:pt>
    <dgm:pt modelId="{2604752D-5007-40A0-8F03-A89217567D8D}" type="pres">
      <dgm:prSet presAssocID="{40C4D295-5DA3-460A-8228-B0457ED76187}" presName="parentShp" presStyleLbl="node1" presStyleIdx="1" presStyleCnt="4" custScaleX="66498" custLinFactNeighborX="-13485" custLinFactNeighborY="-150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871F4DD-3023-4DEB-8964-7039E5DE46EB}" type="pres">
      <dgm:prSet presAssocID="{40C4D295-5DA3-460A-8228-B0457ED76187}" presName="childShp" presStyleLbl="bgAccFollowNode1" presStyleIdx="1" presStyleCnt="4" custScaleX="12166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88A7340-99F8-49BB-814E-4F5A23846654}" type="pres">
      <dgm:prSet presAssocID="{0B84044E-601B-4C50-A095-55B7FB1CF450}" presName="spacing" presStyleCnt="0"/>
      <dgm:spPr/>
    </dgm:pt>
    <dgm:pt modelId="{1A592ECD-F846-434A-8DEE-6A49A83DA39A}" type="pres">
      <dgm:prSet presAssocID="{3BBF05D7-B435-4779-BA70-DF381E61F65E}" presName="linNode" presStyleCnt="0"/>
      <dgm:spPr/>
    </dgm:pt>
    <dgm:pt modelId="{C4A80770-4ED8-4A4F-9CA2-CBC7D2CF2897}" type="pres">
      <dgm:prSet presAssocID="{3BBF05D7-B435-4779-BA70-DF381E61F65E}" presName="parentShp" presStyleLbl="node1" presStyleIdx="2" presStyleCnt="4" custScaleX="65866" custLinFactNeighborX="-12642" custLinFactNeighborY="75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8D663A9-5202-4951-BA94-DEB36FEA429F}" type="pres">
      <dgm:prSet presAssocID="{3BBF05D7-B435-4779-BA70-DF381E61F65E}" presName="childShp" presStyleLbl="bgAccFollowNode1" presStyleIdx="2" presStyleCnt="4" custScaleX="122082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5A94227-A724-4AF1-9DC1-8151CAB7CD21}" type="pres">
      <dgm:prSet presAssocID="{46CA0DFE-73E2-4AB8-8DDB-A252C937ABAB}" presName="spacing" presStyleCnt="0"/>
      <dgm:spPr/>
    </dgm:pt>
    <dgm:pt modelId="{C9A6E485-593E-4089-A191-3FCD08AE6A75}" type="pres">
      <dgm:prSet presAssocID="{4384F24C-034E-4544-9744-DFB206A861F3}" presName="linNode" presStyleCnt="0"/>
      <dgm:spPr/>
    </dgm:pt>
    <dgm:pt modelId="{24B1F81C-10DC-454A-B9BD-1CBFEF32BCDE}" type="pres">
      <dgm:prSet presAssocID="{4384F24C-034E-4544-9744-DFB206A861F3}" presName="parentShp" presStyleLbl="node1" presStyleIdx="3" presStyleCnt="4" custScaleX="64981" custLinFactNeighborX="-11673" custLinFactNeighborY="1928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D2D1038-4DFC-496C-9E83-23971A8948D5}" type="pres">
      <dgm:prSet presAssocID="{4384F24C-034E-4544-9744-DFB206A861F3}" presName="childShp" presStyleLbl="bgAccFollowNode1" presStyleIdx="3" presStyleCnt="4" custScaleX="12233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2231ED2C-FC9E-42B4-AF6E-21CBAD3325C3}" srcId="{40C4D295-5DA3-460A-8228-B0457ED76187}" destId="{7934F1CF-B521-4010-B9FB-05304876DD2B}" srcOrd="2" destOrd="0" parTransId="{17EE1C53-A71F-4106-AB20-262691777093}" sibTransId="{C49C5FBD-3515-4D8E-96D2-08B0A8DDB533}"/>
    <dgm:cxn modelId="{6A8031A7-5714-43E2-8151-58D149D0C354}" type="presOf" srcId="{6CEEBE45-D084-4E05-BD8F-4A5C5EBC2B5D}" destId="{8989AB28-8307-4838-9AA6-8F86BB61E7AC}" srcOrd="0" destOrd="0" presId="urn:microsoft.com/office/officeart/2005/8/layout/vList6"/>
    <dgm:cxn modelId="{A18000E0-7B34-486D-BD1F-40E258E19518}" type="presOf" srcId="{3BBF05D7-B435-4779-BA70-DF381E61F65E}" destId="{C4A80770-4ED8-4A4F-9CA2-CBC7D2CF2897}" srcOrd="0" destOrd="0" presId="urn:microsoft.com/office/officeart/2005/8/layout/vList6"/>
    <dgm:cxn modelId="{DF3B3A5F-B840-441F-B4EC-E5559FE6ED47}" srcId="{3BBF05D7-B435-4779-BA70-DF381E61F65E}" destId="{7CFB1CBA-941A-4503-8379-AADF0C0A9685}" srcOrd="1" destOrd="0" parTransId="{9260DC5E-7665-4DE2-9979-2ACA3EA4BFA3}" sibTransId="{4103D79F-6FEA-4EFB-A9DB-03741FEC6E3E}"/>
    <dgm:cxn modelId="{4BCC96F3-6115-44E9-8ECA-2F7193224944}" srcId="{4384F24C-034E-4544-9744-DFB206A861F3}" destId="{2B89417A-0777-416C-A2E8-FCEEA93B07F2}" srcOrd="0" destOrd="0" parTransId="{62A35054-674E-43D8-B894-48F2329708EC}" sibTransId="{B2A67DC5-C4F3-4704-8058-C09E68B65E5E}"/>
    <dgm:cxn modelId="{3D550695-8B7C-40D0-A737-9B4517216B1B}" type="presOf" srcId="{2B89417A-0777-416C-A2E8-FCEEA93B07F2}" destId="{2D2D1038-4DFC-496C-9E83-23971A8948D5}" srcOrd="0" destOrd="0" presId="urn:microsoft.com/office/officeart/2005/8/layout/vList6"/>
    <dgm:cxn modelId="{DD136B93-A43F-45EA-AE85-B92E0733DAED}" type="presOf" srcId="{BABFD06F-655F-4CB7-B836-EF15D98FA715}" destId="{2D2D1038-4DFC-496C-9E83-23971A8948D5}" srcOrd="0" destOrd="1" presId="urn:microsoft.com/office/officeart/2005/8/layout/vList6"/>
    <dgm:cxn modelId="{2B9E414A-02F3-4DD0-9706-87BA66D60C84}" srcId="{4F27A09B-3B53-4119-9B9A-D3A77899619A}" destId="{4384F24C-034E-4544-9744-DFB206A861F3}" srcOrd="3" destOrd="0" parTransId="{81FACA92-5C77-44F2-855A-C2164D662F3A}" sibTransId="{7699DF66-A83D-47DE-BA3C-D740760B2925}"/>
    <dgm:cxn modelId="{67B9234D-4B95-4DB3-BF17-77264A17CD80}" type="presOf" srcId="{4F27A09B-3B53-4119-9B9A-D3A77899619A}" destId="{E08A7DDE-2E39-4D19-920B-E4DEBBBBAC9B}" srcOrd="0" destOrd="0" presId="urn:microsoft.com/office/officeart/2005/8/layout/vList6"/>
    <dgm:cxn modelId="{CFD32801-82B9-4B6C-8806-3A4DD26CB3C1}" type="presOf" srcId="{30BB4C1D-41A8-44C4-9F5C-6F63F6A15245}" destId="{9871F4DD-3023-4DEB-8964-7039E5DE46EB}" srcOrd="0" destOrd="1" presId="urn:microsoft.com/office/officeart/2005/8/layout/vList6"/>
    <dgm:cxn modelId="{9B00788C-3562-474A-AFDE-46B79E186EEA}" srcId="{40C4D295-5DA3-460A-8228-B0457ED76187}" destId="{7E4F2E24-B1CF-4261-B484-9A6BF6E2DEF5}" srcOrd="4" destOrd="0" parTransId="{191FAFE3-5429-48CE-9386-BA79DBCCBED1}" sibTransId="{3B662B45-FB08-40B4-A9A9-A38F625BF5FB}"/>
    <dgm:cxn modelId="{50FCBB05-9291-4571-AC04-60F85FF573AE}" srcId="{4384F24C-034E-4544-9744-DFB206A861F3}" destId="{BABFD06F-655F-4CB7-B836-EF15D98FA715}" srcOrd="1" destOrd="0" parTransId="{D626671E-5828-4E3F-8585-1F922638276A}" sibTransId="{FB244E19-291F-4635-8564-11BCF261E257}"/>
    <dgm:cxn modelId="{EC6D0547-2C07-4A2B-BA2F-8BC0EFF4093E}" srcId="{3BBF05D7-B435-4779-BA70-DF381E61F65E}" destId="{3A60F7BD-3FA7-4F78-9C84-79B6D886098E}" srcOrd="2" destOrd="0" parTransId="{07639677-9951-4592-B934-EB47ECCA2B47}" sibTransId="{ED8821B8-AA5C-400B-A46A-2A6BF6936A79}"/>
    <dgm:cxn modelId="{250748A4-9DEE-4954-A706-CE039AE03C86}" srcId="{40C4D295-5DA3-460A-8228-B0457ED76187}" destId="{30BB4C1D-41A8-44C4-9F5C-6F63F6A15245}" srcOrd="1" destOrd="0" parTransId="{26BF1587-513D-4E5D-969C-066FBC2D2D76}" sibTransId="{2F862656-ECC8-4ABC-8DAD-B441FA24EB22}"/>
    <dgm:cxn modelId="{1CC286E4-4716-455E-B4E3-87E16409BAFD}" type="presOf" srcId="{FCE80DBB-B0EB-4958-98AA-0A74189DC525}" destId="{815F3704-5D6D-4621-AD3D-39F78B95BA79}" srcOrd="0" destOrd="0" presId="urn:microsoft.com/office/officeart/2005/8/layout/vList6"/>
    <dgm:cxn modelId="{1A8B9A92-641B-48D8-BFF6-ABEF2A95C39A}" type="presOf" srcId="{366A135B-C5DB-4BED-97AF-3994C0909E6E}" destId="{48D663A9-5202-4951-BA94-DEB36FEA429F}" srcOrd="0" destOrd="0" presId="urn:microsoft.com/office/officeart/2005/8/layout/vList6"/>
    <dgm:cxn modelId="{D9F7173C-7180-4171-B5BF-1D0A3868D02B}" type="presOf" srcId="{7CFB1CBA-941A-4503-8379-AADF0C0A9685}" destId="{48D663A9-5202-4951-BA94-DEB36FEA429F}" srcOrd="0" destOrd="1" presId="urn:microsoft.com/office/officeart/2005/8/layout/vList6"/>
    <dgm:cxn modelId="{AE2DBC2B-A853-443F-B0F1-66FC7CFED5FE}" srcId="{FCE80DBB-B0EB-4958-98AA-0A74189DC525}" destId="{6C48BD55-017F-45AC-857E-1FD53A22233C}" srcOrd="1" destOrd="0" parTransId="{D62722EF-31CE-4B67-B851-C8D5FA079585}" sibTransId="{A9B6984D-7E58-452E-97C3-0289049232AD}"/>
    <dgm:cxn modelId="{2ED74F91-78F1-4216-BE1A-73295BCFC282}" type="presOf" srcId="{4384F24C-034E-4544-9744-DFB206A861F3}" destId="{24B1F81C-10DC-454A-B9BD-1CBFEF32BCDE}" srcOrd="0" destOrd="0" presId="urn:microsoft.com/office/officeart/2005/8/layout/vList6"/>
    <dgm:cxn modelId="{6C16877A-71E3-49FC-AD54-2A5A4D17834A}" type="presOf" srcId="{D6C0BAE6-C5CD-4728-B38D-177F4BB3E7F8}" destId="{9871F4DD-3023-4DEB-8964-7039E5DE46EB}" srcOrd="0" destOrd="3" presId="urn:microsoft.com/office/officeart/2005/8/layout/vList6"/>
    <dgm:cxn modelId="{E3C611FD-A717-4471-9F29-54E7D3B82A01}" type="presOf" srcId="{3A60F7BD-3FA7-4F78-9C84-79B6D886098E}" destId="{48D663A9-5202-4951-BA94-DEB36FEA429F}" srcOrd="0" destOrd="2" presId="urn:microsoft.com/office/officeart/2005/8/layout/vList6"/>
    <dgm:cxn modelId="{C9478895-15C2-4B4C-AF75-9B00E90A8D87}" srcId="{3BBF05D7-B435-4779-BA70-DF381E61F65E}" destId="{E6E678D5-BE78-46C5-96F7-80F0628C7C5D}" srcOrd="3" destOrd="0" parTransId="{5998BF23-18AA-46FD-BB33-306FF2D80EE4}" sibTransId="{C707C6D4-ADB7-4101-BBE5-07D0DC0CDEB4}"/>
    <dgm:cxn modelId="{44EDC1E5-EE1D-41C8-BA89-BAFCBD456EF4}" type="presOf" srcId="{7934F1CF-B521-4010-B9FB-05304876DD2B}" destId="{9871F4DD-3023-4DEB-8964-7039E5DE46EB}" srcOrd="0" destOrd="2" presId="urn:microsoft.com/office/officeart/2005/8/layout/vList6"/>
    <dgm:cxn modelId="{41FDCD7B-1B58-4008-B418-136544A5CF20}" srcId="{40C4D295-5DA3-460A-8228-B0457ED76187}" destId="{A3036886-7327-491A-9D1F-B7A48CAB747D}" srcOrd="0" destOrd="0" parTransId="{B8BBDF1B-0686-4BA6-8BA3-6DB0D989CCC4}" sibTransId="{C1E07118-74A5-4A45-84AC-F16BE0932E5B}"/>
    <dgm:cxn modelId="{0116FFB2-6F17-4D02-A417-C94C0E7EFC28}" srcId="{4F27A09B-3B53-4119-9B9A-D3A77899619A}" destId="{FCE80DBB-B0EB-4958-98AA-0A74189DC525}" srcOrd="0" destOrd="0" parTransId="{A7AE44C4-3A2D-4A35-B9EC-7F8B024F84B6}" sibTransId="{1ECCD085-A297-4E71-B787-4FF9C111F1F4}"/>
    <dgm:cxn modelId="{CE2919FD-322F-4182-B9A7-9490262B234E}" type="presOf" srcId="{6C48BD55-017F-45AC-857E-1FD53A22233C}" destId="{8989AB28-8307-4838-9AA6-8F86BB61E7AC}" srcOrd="0" destOrd="1" presId="urn:microsoft.com/office/officeart/2005/8/layout/vList6"/>
    <dgm:cxn modelId="{3B7D2FC6-A03F-45C9-8317-B593A546B1F4}" type="presOf" srcId="{40C4D295-5DA3-460A-8228-B0457ED76187}" destId="{2604752D-5007-40A0-8F03-A89217567D8D}" srcOrd="0" destOrd="0" presId="urn:microsoft.com/office/officeart/2005/8/layout/vList6"/>
    <dgm:cxn modelId="{F694CDF5-CDA5-4985-8C64-87A4FEB66831}" type="presOf" srcId="{E6E678D5-BE78-46C5-96F7-80F0628C7C5D}" destId="{48D663A9-5202-4951-BA94-DEB36FEA429F}" srcOrd="0" destOrd="3" presId="urn:microsoft.com/office/officeart/2005/8/layout/vList6"/>
    <dgm:cxn modelId="{E0C2DFB8-BCE8-4644-BE61-BFFF6E11B66D}" type="presOf" srcId="{A3036886-7327-491A-9D1F-B7A48CAB747D}" destId="{9871F4DD-3023-4DEB-8964-7039E5DE46EB}" srcOrd="0" destOrd="0" presId="urn:microsoft.com/office/officeart/2005/8/layout/vList6"/>
    <dgm:cxn modelId="{1869683A-0480-4D31-9A2E-B7015B49C4DC}" srcId="{FCE80DBB-B0EB-4958-98AA-0A74189DC525}" destId="{6CEEBE45-D084-4E05-BD8F-4A5C5EBC2B5D}" srcOrd="0" destOrd="0" parTransId="{D4C2BF9D-C933-4BEC-98D1-8F8AA38B0A68}" sibTransId="{3B9A9198-AA7E-4C43-B4D3-1F2901C93C9E}"/>
    <dgm:cxn modelId="{234BB94C-9005-4C6E-9360-EE6E96779DD0}" srcId="{3BBF05D7-B435-4779-BA70-DF381E61F65E}" destId="{366A135B-C5DB-4BED-97AF-3994C0909E6E}" srcOrd="0" destOrd="0" parTransId="{28D8CC02-97C2-47FB-B63F-536CB354EB73}" sibTransId="{7F5B6D31-8C6D-460A-953B-7CF5F121B472}"/>
    <dgm:cxn modelId="{7AE42935-C35A-47AB-94D1-BBA4A245D9B2}" type="presOf" srcId="{7E4F2E24-B1CF-4261-B484-9A6BF6E2DEF5}" destId="{9871F4DD-3023-4DEB-8964-7039E5DE46EB}" srcOrd="0" destOrd="4" presId="urn:microsoft.com/office/officeart/2005/8/layout/vList6"/>
    <dgm:cxn modelId="{52258AC6-BB97-4770-84B0-E1B411C9B854}" srcId="{4F27A09B-3B53-4119-9B9A-D3A77899619A}" destId="{40C4D295-5DA3-460A-8228-B0457ED76187}" srcOrd="1" destOrd="0" parTransId="{BB74CF6A-152B-4732-B4BF-E42EB38897DA}" sibTransId="{0B84044E-601B-4C50-A095-55B7FB1CF450}"/>
    <dgm:cxn modelId="{88DD1CFC-06A2-4A20-9A92-27BD5F21C1DD}" srcId="{40C4D295-5DA3-460A-8228-B0457ED76187}" destId="{D6C0BAE6-C5CD-4728-B38D-177F4BB3E7F8}" srcOrd="3" destOrd="0" parTransId="{3D2D0962-8176-4347-89BE-21F582B803AB}" sibTransId="{429A3D03-27D2-42CE-AD4C-854B016D819B}"/>
    <dgm:cxn modelId="{6F3A454B-634C-4AF1-84DD-FC74DBBC076F}" srcId="{4F27A09B-3B53-4119-9B9A-D3A77899619A}" destId="{3BBF05D7-B435-4779-BA70-DF381E61F65E}" srcOrd="2" destOrd="0" parTransId="{AFE34B94-C7EC-4CB2-959E-6D2D8086F0BC}" sibTransId="{46CA0DFE-73E2-4AB8-8DDB-A252C937ABAB}"/>
    <dgm:cxn modelId="{7FE6C66D-E5B3-472D-85AD-6AE1910F98CC}" type="presParOf" srcId="{E08A7DDE-2E39-4D19-920B-E4DEBBBBAC9B}" destId="{A7BB0794-A2CB-4FFA-B374-635655EC4D78}" srcOrd="0" destOrd="0" presId="urn:microsoft.com/office/officeart/2005/8/layout/vList6"/>
    <dgm:cxn modelId="{5E0F57B3-6374-400C-B4AA-E6535E3691FD}" type="presParOf" srcId="{A7BB0794-A2CB-4FFA-B374-635655EC4D78}" destId="{815F3704-5D6D-4621-AD3D-39F78B95BA79}" srcOrd="0" destOrd="0" presId="urn:microsoft.com/office/officeart/2005/8/layout/vList6"/>
    <dgm:cxn modelId="{B5E8EB0A-EB37-4834-93D6-5F52C8C84A3C}" type="presParOf" srcId="{A7BB0794-A2CB-4FFA-B374-635655EC4D78}" destId="{8989AB28-8307-4838-9AA6-8F86BB61E7AC}" srcOrd="1" destOrd="0" presId="urn:microsoft.com/office/officeart/2005/8/layout/vList6"/>
    <dgm:cxn modelId="{E2F4BA0C-E2BB-4B63-9E56-54D770F10C11}" type="presParOf" srcId="{E08A7DDE-2E39-4D19-920B-E4DEBBBBAC9B}" destId="{B935A900-E5A3-481C-AF19-B47D09BA07FE}" srcOrd="1" destOrd="0" presId="urn:microsoft.com/office/officeart/2005/8/layout/vList6"/>
    <dgm:cxn modelId="{25013A06-233A-45B2-876B-C6C062DFEB71}" type="presParOf" srcId="{E08A7DDE-2E39-4D19-920B-E4DEBBBBAC9B}" destId="{15E6CA27-3608-49F3-98F5-890E07DDAA9F}" srcOrd="2" destOrd="0" presId="urn:microsoft.com/office/officeart/2005/8/layout/vList6"/>
    <dgm:cxn modelId="{A5435480-FEBB-4CA2-A158-0BCDE8FA5D87}" type="presParOf" srcId="{15E6CA27-3608-49F3-98F5-890E07DDAA9F}" destId="{2604752D-5007-40A0-8F03-A89217567D8D}" srcOrd="0" destOrd="0" presId="urn:microsoft.com/office/officeart/2005/8/layout/vList6"/>
    <dgm:cxn modelId="{36AE3F3F-5362-4042-8B58-2FA55F466807}" type="presParOf" srcId="{15E6CA27-3608-49F3-98F5-890E07DDAA9F}" destId="{9871F4DD-3023-4DEB-8964-7039E5DE46EB}" srcOrd="1" destOrd="0" presId="urn:microsoft.com/office/officeart/2005/8/layout/vList6"/>
    <dgm:cxn modelId="{DBEBBD02-FFB9-4754-8276-1ABE4CFB67D4}" type="presParOf" srcId="{E08A7DDE-2E39-4D19-920B-E4DEBBBBAC9B}" destId="{A88A7340-99F8-49BB-814E-4F5A23846654}" srcOrd="3" destOrd="0" presId="urn:microsoft.com/office/officeart/2005/8/layout/vList6"/>
    <dgm:cxn modelId="{F3EBBA2E-B111-43C2-A29A-D56827FC820C}" type="presParOf" srcId="{E08A7DDE-2E39-4D19-920B-E4DEBBBBAC9B}" destId="{1A592ECD-F846-434A-8DEE-6A49A83DA39A}" srcOrd="4" destOrd="0" presId="urn:microsoft.com/office/officeart/2005/8/layout/vList6"/>
    <dgm:cxn modelId="{A9170408-CD4C-46D4-914E-1F3B7B54D191}" type="presParOf" srcId="{1A592ECD-F846-434A-8DEE-6A49A83DA39A}" destId="{C4A80770-4ED8-4A4F-9CA2-CBC7D2CF2897}" srcOrd="0" destOrd="0" presId="urn:microsoft.com/office/officeart/2005/8/layout/vList6"/>
    <dgm:cxn modelId="{4148990A-32A2-4FBF-80DA-BF7C220B61BB}" type="presParOf" srcId="{1A592ECD-F846-434A-8DEE-6A49A83DA39A}" destId="{48D663A9-5202-4951-BA94-DEB36FEA429F}" srcOrd="1" destOrd="0" presId="urn:microsoft.com/office/officeart/2005/8/layout/vList6"/>
    <dgm:cxn modelId="{2F96ABAB-FCD0-4936-9D13-3457474B4B0F}" type="presParOf" srcId="{E08A7DDE-2E39-4D19-920B-E4DEBBBBAC9B}" destId="{25A94227-A724-4AF1-9DC1-8151CAB7CD21}" srcOrd="5" destOrd="0" presId="urn:microsoft.com/office/officeart/2005/8/layout/vList6"/>
    <dgm:cxn modelId="{A76D70C9-3A07-4F63-806C-7D8D9DA48DCD}" type="presParOf" srcId="{E08A7DDE-2E39-4D19-920B-E4DEBBBBAC9B}" destId="{C9A6E485-593E-4089-A191-3FCD08AE6A75}" srcOrd="6" destOrd="0" presId="urn:microsoft.com/office/officeart/2005/8/layout/vList6"/>
    <dgm:cxn modelId="{3DCEDAAC-EC74-4599-AAE6-E4FE613EB522}" type="presParOf" srcId="{C9A6E485-593E-4089-A191-3FCD08AE6A75}" destId="{24B1F81C-10DC-454A-B9BD-1CBFEF32BCDE}" srcOrd="0" destOrd="0" presId="urn:microsoft.com/office/officeart/2005/8/layout/vList6"/>
    <dgm:cxn modelId="{2F1548D7-46E5-4FD1-AEF1-AE69D5176E76}" type="presParOf" srcId="{C9A6E485-593E-4089-A191-3FCD08AE6A75}" destId="{2D2D1038-4DFC-496C-9E83-23971A8948D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4.xml><?xml version="1.0" encoding="utf-8"?>
<dgm:dataModel xmlns:dgm="http://schemas.openxmlformats.org/drawingml/2006/diagram" xmlns:a="http://schemas.openxmlformats.org/drawingml/2006/main">
  <dgm:ptLst>
    <dgm:pt modelId="{0E37C166-6FFC-4170-9642-39FF763F9449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59FB1B3B-BBA6-4E36-9B34-34270783D9E6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Рост (недопущение снижения) заработной платы.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30DC699-6177-4960-819A-41E2C98E3360}" type="parTrans" cxnId="{D1F19E0E-BD96-4EE0-8F57-4BF775D2FB91}">
      <dgm:prSet/>
      <dgm:spPr/>
      <dgm:t>
        <a:bodyPr/>
        <a:lstStyle/>
        <a:p>
          <a:endParaRPr lang="ru-RU" sz="1800" b="1"/>
        </a:p>
      </dgm:t>
    </dgm:pt>
    <dgm:pt modelId="{AFED9AC1-371C-47CA-A0AB-26E05C3E7481}" type="sibTrans" cxnId="{D1F19E0E-BD96-4EE0-8F57-4BF775D2FB91}">
      <dgm:prSet/>
      <dgm:spPr/>
      <dgm:t>
        <a:bodyPr/>
        <a:lstStyle/>
        <a:p>
          <a:endParaRPr lang="ru-RU" sz="1800" b="1"/>
        </a:p>
      </dgm:t>
    </dgm:pt>
    <dgm:pt modelId="{C0FE6AF7-FB15-4450-BF58-0998006FE26B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Повышение доходной части бюджета и оптимизация расходов.</a:t>
          </a:r>
          <a:endParaRPr lang="ru-RU" sz="1800" b="1" dirty="0"/>
        </a:p>
      </dgm:t>
    </dgm:pt>
    <dgm:pt modelId="{97FC8203-29CE-49DB-BE58-C8F594B33FCC}" type="parTrans" cxnId="{23192649-38C9-4550-908D-6839DB36A286}">
      <dgm:prSet/>
      <dgm:spPr/>
      <dgm:t>
        <a:bodyPr/>
        <a:lstStyle/>
        <a:p>
          <a:endParaRPr lang="ru-RU" sz="1800" b="1"/>
        </a:p>
      </dgm:t>
    </dgm:pt>
    <dgm:pt modelId="{D0AF5C8F-9F77-46B2-949D-80DC960C4914}" type="sibTrans" cxnId="{23192649-38C9-4550-908D-6839DB36A286}">
      <dgm:prSet/>
      <dgm:spPr/>
      <dgm:t>
        <a:bodyPr/>
        <a:lstStyle/>
        <a:p>
          <a:endParaRPr lang="ru-RU" sz="1800" b="1"/>
        </a:p>
      </dgm:t>
    </dgm:pt>
    <dgm:pt modelId="{D5685C6E-9532-4271-B910-140F29E73401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Начало строительства новой школы № 7 в п. </a:t>
          </a:r>
          <a:r>
            <a:rPr lang="ru-RU" sz="18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Мостоотряд</a:t>
          </a:r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1E98CD1-9F2C-4B9B-BC4F-E27427ABDDF1}" type="parTrans" cxnId="{EEF1777B-1E53-4FBA-BEF6-B42103C69711}">
      <dgm:prSet/>
      <dgm:spPr/>
      <dgm:t>
        <a:bodyPr/>
        <a:lstStyle/>
        <a:p>
          <a:endParaRPr lang="ru-RU" sz="1800" b="1"/>
        </a:p>
      </dgm:t>
    </dgm:pt>
    <dgm:pt modelId="{27B28B86-21B7-47BF-AD5F-D53462C43EAA}" type="sibTrans" cxnId="{EEF1777B-1E53-4FBA-BEF6-B42103C69711}">
      <dgm:prSet/>
      <dgm:spPr/>
      <dgm:t>
        <a:bodyPr/>
        <a:lstStyle/>
        <a:p>
          <a:endParaRPr lang="ru-RU" sz="1800" b="1"/>
        </a:p>
      </dgm:t>
    </dgm:pt>
    <dgm:pt modelId="{9438C440-888D-43B3-8645-1BE0D8E91649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Проведение капитального ремонта здания роддома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09A1847-D3B7-4C84-9AFE-6681CFA1DF4E}" type="parTrans" cxnId="{32F6DC61-2C5C-4F9E-A797-BDEEEC85B12C}">
      <dgm:prSet/>
      <dgm:spPr/>
      <dgm:t>
        <a:bodyPr/>
        <a:lstStyle/>
        <a:p>
          <a:endParaRPr lang="ru-RU" sz="1800" b="1"/>
        </a:p>
      </dgm:t>
    </dgm:pt>
    <dgm:pt modelId="{56A816D0-A295-4D1E-A48A-578278306E7B}" type="sibTrans" cxnId="{32F6DC61-2C5C-4F9E-A797-BDEEEC85B12C}">
      <dgm:prSet/>
      <dgm:spPr/>
      <dgm:t>
        <a:bodyPr/>
        <a:lstStyle/>
        <a:p>
          <a:endParaRPr lang="ru-RU" sz="1800" b="1"/>
        </a:p>
      </dgm:t>
    </dgm:pt>
    <dgm:pt modelId="{9165675E-EACC-45E1-846D-050161A169E3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Строительство многофункциональных спортивных площадок для сельских школ.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715F90F-65A7-4175-B2FB-AD89F1AB4835}" type="parTrans" cxnId="{D68F9F21-E0B9-4A17-A64D-90166730D818}">
      <dgm:prSet/>
      <dgm:spPr/>
      <dgm:t>
        <a:bodyPr/>
        <a:lstStyle/>
        <a:p>
          <a:endParaRPr lang="ru-RU" sz="1800" b="1"/>
        </a:p>
      </dgm:t>
    </dgm:pt>
    <dgm:pt modelId="{334ACD1B-48F9-4AC6-8941-2E7681092F84}" type="sibTrans" cxnId="{D68F9F21-E0B9-4A17-A64D-90166730D818}">
      <dgm:prSet/>
      <dgm:spPr/>
      <dgm:t>
        <a:bodyPr/>
        <a:lstStyle/>
        <a:p>
          <a:endParaRPr lang="ru-RU" sz="1800" b="1"/>
        </a:p>
      </dgm:t>
    </dgm:pt>
    <dgm:pt modelId="{63C3FA88-0925-4D33-A401-FF92003DF9FA}" type="pres">
      <dgm:prSet presAssocID="{0E37C166-6FFC-4170-9642-39FF763F9449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ru-RU"/>
        </a:p>
      </dgm:t>
    </dgm:pt>
    <dgm:pt modelId="{7808474C-1BFC-4C29-BE3A-E8DBEF130096}" type="pres">
      <dgm:prSet presAssocID="{0E37C166-6FFC-4170-9642-39FF763F9449}" presName="Name1" presStyleCnt="0"/>
      <dgm:spPr/>
    </dgm:pt>
    <dgm:pt modelId="{3858811A-29E1-4EC2-9B7C-7B034CBFE4C4}" type="pres">
      <dgm:prSet presAssocID="{0E37C166-6FFC-4170-9642-39FF763F9449}" presName="cycle" presStyleCnt="0"/>
      <dgm:spPr/>
    </dgm:pt>
    <dgm:pt modelId="{D9D9FC77-6286-417B-A3E3-39FE42084C00}" type="pres">
      <dgm:prSet presAssocID="{0E37C166-6FFC-4170-9642-39FF763F9449}" presName="srcNode" presStyleLbl="node1" presStyleIdx="0" presStyleCnt="5"/>
      <dgm:spPr/>
    </dgm:pt>
    <dgm:pt modelId="{B83857B7-304A-4B57-82C9-18F1F43CF8D8}" type="pres">
      <dgm:prSet presAssocID="{0E37C166-6FFC-4170-9642-39FF763F9449}" presName="conn" presStyleLbl="parChTrans1D2" presStyleIdx="0" presStyleCnt="1"/>
      <dgm:spPr/>
      <dgm:t>
        <a:bodyPr/>
        <a:lstStyle/>
        <a:p>
          <a:endParaRPr lang="ru-RU"/>
        </a:p>
      </dgm:t>
    </dgm:pt>
    <dgm:pt modelId="{3D63B1AE-EE46-4439-B9C8-5C54DCC7D4D0}" type="pres">
      <dgm:prSet presAssocID="{0E37C166-6FFC-4170-9642-39FF763F9449}" presName="extraNode" presStyleLbl="node1" presStyleIdx="0" presStyleCnt="5"/>
      <dgm:spPr/>
    </dgm:pt>
    <dgm:pt modelId="{238B6C9B-45F8-4473-BAAB-F1B3D07ABA98}" type="pres">
      <dgm:prSet presAssocID="{0E37C166-6FFC-4170-9642-39FF763F9449}" presName="dstNode" presStyleLbl="node1" presStyleIdx="0" presStyleCnt="5"/>
      <dgm:spPr/>
    </dgm:pt>
    <dgm:pt modelId="{7902BEC0-D586-4E5C-B23D-BDC541180246}" type="pres">
      <dgm:prSet presAssocID="{59FB1B3B-BBA6-4E36-9B34-34270783D9E6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82816EB-7108-4CA9-9CDD-2DE4664147FB}" type="pres">
      <dgm:prSet presAssocID="{59FB1B3B-BBA6-4E36-9B34-34270783D9E6}" presName="accent_1" presStyleCnt="0"/>
      <dgm:spPr/>
    </dgm:pt>
    <dgm:pt modelId="{61AF7A5D-B82E-46C3-968E-509381EF010E}" type="pres">
      <dgm:prSet presAssocID="{59FB1B3B-BBA6-4E36-9B34-34270783D9E6}" presName="accentRepeatNode" presStyleLbl="solidFgAcc1" presStyleIdx="0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05581BD5-C0DF-4098-B352-7072A7802535}" type="pres">
      <dgm:prSet presAssocID="{C0FE6AF7-FB15-4450-BF58-0998006FE26B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917B962-752E-4541-9714-4EDCA12062F0}" type="pres">
      <dgm:prSet presAssocID="{C0FE6AF7-FB15-4450-BF58-0998006FE26B}" presName="accent_2" presStyleCnt="0"/>
      <dgm:spPr/>
    </dgm:pt>
    <dgm:pt modelId="{F31DB94D-842D-47F5-8E83-A53992DEBE7D}" type="pres">
      <dgm:prSet presAssocID="{C0FE6AF7-FB15-4450-BF58-0998006FE26B}" presName="accentRepeatNode" presStyleLbl="solidFgAcc1" presStyleIdx="1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907E60A1-6ECC-4FC6-ADF4-C2FFF3E41DE4}" type="pres">
      <dgm:prSet presAssocID="{D5685C6E-9532-4271-B910-140F29E73401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4069199D-280C-4CE6-B62C-7D692B0C9AE0}" type="pres">
      <dgm:prSet presAssocID="{D5685C6E-9532-4271-B910-140F29E73401}" presName="accent_3" presStyleCnt="0"/>
      <dgm:spPr/>
    </dgm:pt>
    <dgm:pt modelId="{365CEC73-C3DC-4B0B-9EED-8B5837715583}" type="pres">
      <dgm:prSet presAssocID="{D5685C6E-9532-4271-B910-140F29E73401}" presName="accentRepeatNode" presStyleLbl="solidFgAcc1" presStyleIdx="2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0CC64762-03FC-4464-A760-5788833637D0}" type="pres">
      <dgm:prSet presAssocID="{9438C440-888D-43B3-8645-1BE0D8E91649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66AB06B-FD12-400B-82F6-63FF6D70E489}" type="pres">
      <dgm:prSet presAssocID="{9438C440-888D-43B3-8645-1BE0D8E91649}" presName="accent_4" presStyleCnt="0"/>
      <dgm:spPr/>
    </dgm:pt>
    <dgm:pt modelId="{87760CF2-FA8A-4206-92EA-8993ABB2BE1B}" type="pres">
      <dgm:prSet presAssocID="{9438C440-888D-43B3-8645-1BE0D8E91649}" presName="accentRepeatNode" presStyleLbl="solidFgAcc1" presStyleIdx="3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262E8638-772F-4B09-9E45-92D07AD2071C}" type="pres">
      <dgm:prSet presAssocID="{9165675E-EACC-45E1-846D-050161A169E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4139078-6541-45E6-B8B3-BBBBBD81C0AA}" type="pres">
      <dgm:prSet presAssocID="{9165675E-EACC-45E1-846D-050161A169E3}" presName="accent_5" presStyleCnt="0"/>
      <dgm:spPr/>
    </dgm:pt>
    <dgm:pt modelId="{B6E873B7-80B9-4696-B29F-C56792932035}" type="pres">
      <dgm:prSet presAssocID="{9165675E-EACC-45E1-846D-050161A169E3}" presName="accentRepeatNode" presStyleLbl="solidFgAcc1" presStyleIdx="4" presStyleCnt="5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</dgm:ptLst>
  <dgm:cxnLst>
    <dgm:cxn modelId="{D1F19E0E-BD96-4EE0-8F57-4BF775D2FB91}" srcId="{0E37C166-6FFC-4170-9642-39FF763F9449}" destId="{59FB1B3B-BBA6-4E36-9B34-34270783D9E6}" srcOrd="0" destOrd="0" parTransId="{930DC699-6177-4960-819A-41E2C98E3360}" sibTransId="{AFED9AC1-371C-47CA-A0AB-26E05C3E7481}"/>
    <dgm:cxn modelId="{C1CA5A77-B1AB-4EC3-9F51-F011562741A7}" type="presOf" srcId="{AFED9AC1-371C-47CA-A0AB-26E05C3E7481}" destId="{B83857B7-304A-4B57-82C9-18F1F43CF8D8}" srcOrd="0" destOrd="0" presId="urn:microsoft.com/office/officeart/2008/layout/VerticalCurvedList"/>
    <dgm:cxn modelId="{97805109-A9EF-4CC6-8E31-AB068705C781}" type="presOf" srcId="{D5685C6E-9532-4271-B910-140F29E73401}" destId="{907E60A1-6ECC-4FC6-ADF4-C2FFF3E41DE4}" srcOrd="0" destOrd="0" presId="urn:microsoft.com/office/officeart/2008/layout/VerticalCurvedList"/>
    <dgm:cxn modelId="{32D3A9D8-0315-4390-AAD9-308B2E121522}" type="presOf" srcId="{0E37C166-6FFC-4170-9642-39FF763F9449}" destId="{63C3FA88-0925-4D33-A401-FF92003DF9FA}" srcOrd="0" destOrd="0" presId="urn:microsoft.com/office/officeart/2008/layout/VerticalCurvedList"/>
    <dgm:cxn modelId="{0F48AAC3-7ACD-4B19-AB93-DDC077F377E2}" type="presOf" srcId="{9165675E-EACC-45E1-846D-050161A169E3}" destId="{262E8638-772F-4B09-9E45-92D07AD2071C}" srcOrd="0" destOrd="0" presId="urn:microsoft.com/office/officeart/2008/layout/VerticalCurvedList"/>
    <dgm:cxn modelId="{03D87B23-6E3B-46FA-9D32-EE8E1F7F2938}" type="presOf" srcId="{C0FE6AF7-FB15-4450-BF58-0998006FE26B}" destId="{05581BD5-C0DF-4098-B352-7072A7802535}" srcOrd="0" destOrd="0" presId="urn:microsoft.com/office/officeart/2008/layout/VerticalCurvedList"/>
    <dgm:cxn modelId="{D68F9F21-E0B9-4A17-A64D-90166730D818}" srcId="{0E37C166-6FFC-4170-9642-39FF763F9449}" destId="{9165675E-EACC-45E1-846D-050161A169E3}" srcOrd="4" destOrd="0" parTransId="{0715F90F-65A7-4175-B2FB-AD89F1AB4835}" sibTransId="{334ACD1B-48F9-4AC6-8941-2E7681092F84}"/>
    <dgm:cxn modelId="{32F6DC61-2C5C-4F9E-A797-BDEEEC85B12C}" srcId="{0E37C166-6FFC-4170-9642-39FF763F9449}" destId="{9438C440-888D-43B3-8645-1BE0D8E91649}" srcOrd="3" destOrd="0" parTransId="{A09A1847-D3B7-4C84-9AFE-6681CFA1DF4E}" sibTransId="{56A816D0-A295-4D1E-A48A-578278306E7B}"/>
    <dgm:cxn modelId="{23192649-38C9-4550-908D-6839DB36A286}" srcId="{0E37C166-6FFC-4170-9642-39FF763F9449}" destId="{C0FE6AF7-FB15-4450-BF58-0998006FE26B}" srcOrd="1" destOrd="0" parTransId="{97FC8203-29CE-49DB-BE58-C8F594B33FCC}" sibTransId="{D0AF5C8F-9F77-46B2-949D-80DC960C4914}"/>
    <dgm:cxn modelId="{FBE3965D-50DB-4AE1-819E-02CC0820224D}" type="presOf" srcId="{9438C440-888D-43B3-8645-1BE0D8E91649}" destId="{0CC64762-03FC-4464-A760-5788833637D0}" srcOrd="0" destOrd="0" presId="urn:microsoft.com/office/officeart/2008/layout/VerticalCurvedList"/>
    <dgm:cxn modelId="{EEF1777B-1E53-4FBA-BEF6-B42103C69711}" srcId="{0E37C166-6FFC-4170-9642-39FF763F9449}" destId="{D5685C6E-9532-4271-B910-140F29E73401}" srcOrd="2" destOrd="0" parTransId="{91E98CD1-9F2C-4B9B-BC4F-E27427ABDDF1}" sibTransId="{27B28B86-21B7-47BF-AD5F-D53462C43EAA}"/>
    <dgm:cxn modelId="{8D4F0053-8F7D-4E36-8AA9-A0FD768D9134}" type="presOf" srcId="{59FB1B3B-BBA6-4E36-9B34-34270783D9E6}" destId="{7902BEC0-D586-4E5C-B23D-BDC541180246}" srcOrd="0" destOrd="0" presId="urn:microsoft.com/office/officeart/2008/layout/VerticalCurvedList"/>
    <dgm:cxn modelId="{7849DD6B-FEB1-4AA3-8781-D4D368240654}" type="presParOf" srcId="{63C3FA88-0925-4D33-A401-FF92003DF9FA}" destId="{7808474C-1BFC-4C29-BE3A-E8DBEF130096}" srcOrd="0" destOrd="0" presId="urn:microsoft.com/office/officeart/2008/layout/VerticalCurvedList"/>
    <dgm:cxn modelId="{2AE9E6DD-1D38-4700-95C3-052C1C624AD1}" type="presParOf" srcId="{7808474C-1BFC-4C29-BE3A-E8DBEF130096}" destId="{3858811A-29E1-4EC2-9B7C-7B034CBFE4C4}" srcOrd="0" destOrd="0" presId="urn:microsoft.com/office/officeart/2008/layout/VerticalCurvedList"/>
    <dgm:cxn modelId="{9CBC528B-F4F5-4F7A-81BC-6489049F2096}" type="presParOf" srcId="{3858811A-29E1-4EC2-9B7C-7B034CBFE4C4}" destId="{D9D9FC77-6286-417B-A3E3-39FE42084C00}" srcOrd="0" destOrd="0" presId="urn:microsoft.com/office/officeart/2008/layout/VerticalCurvedList"/>
    <dgm:cxn modelId="{670F3D26-C79D-4A54-BAE5-3EF19A91A71B}" type="presParOf" srcId="{3858811A-29E1-4EC2-9B7C-7B034CBFE4C4}" destId="{B83857B7-304A-4B57-82C9-18F1F43CF8D8}" srcOrd="1" destOrd="0" presId="urn:microsoft.com/office/officeart/2008/layout/VerticalCurvedList"/>
    <dgm:cxn modelId="{2E7B771A-5D18-40B6-A791-CFF9810E80BC}" type="presParOf" srcId="{3858811A-29E1-4EC2-9B7C-7B034CBFE4C4}" destId="{3D63B1AE-EE46-4439-B9C8-5C54DCC7D4D0}" srcOrd="2" destOrd="0" presId="urn:microsoft.com/office/officeart/2008/layout/VerticalCurvedList"/>
    <dgm:cxn modelId="{8877EE6E-043E-48E7-8BF7-61C4C3FB09C6}" type="presParOf" srcId="{3858811A-29E1-4EC2-9B7C-7B034CBFE4C4}" destId="{238B6C9B-45F8-4473-BAAB-F1B3D07ABA98}" srcOrd="3" destOrd="0" presId="urn:microsoft.com/office/officeart/2008/layout/VerticalCurvedList"/>
    <dgm:cxn modelId="{BE2BB138-13B4-4CE7-A0E3-2D43B3440713}" type="presParOf" srcId="{7808474C-1BFC-4C29-BE3A-E8DBEF130096}" destId="{7902BEC0-D586-4E5C-B23D-BDC541180246}" srcOrd="1" destOrd="0" presId="urn:microsoft.com/office/officeart/2008/layout/VerticalCurvedList"/>
    <dgm:cxn modelId="{FD890F62-79A7-490B-AB38-8481CBCE9E43}" type="presParOf" srcId="{7808474C-1BFC-4C29-BE3A-E8DBEF130096}" destId="{982816EB-7108-4CA9-9CDD-2DE4664147FB}" srcOrd="2" destOrd="0" presId="urn:microsoft.com/office/officeart/2008/layout/VerticalCurvedList"/>
    <dgm:cxn modelId="{6DEE38FA-573E-46B5-B852-A7C8F2FE96D4}" type="presParOf" srcId="{982816EB-7108-4CA9-9CDD-2DE4664147FB}" destId="{61AF7A5D-B82E-46C3-968E-509381EF010E}" srcOrd="0" destOrd="0" presId="urn:microsoft.com/office/officeart/2008/layout/VerticalCurvedList"/>
    <dgm:cxn modelId="{83AD9837-84D7-453D-9D46-F7DB4ED8C84D}" type="presParOf" srcId="{7808474C-1BFC-4C29-BE3A-E8DBEF130096}" destId="{05581BD5-C0DF-4098-B352-7072A7802535}" srcOrd="3" destOrd="0" presId="urn:microsoft.com/office/officeart/2008/layout/VerticalCurvedList"/>
    <dgm:cxn modelId="{9DA2157B-DDDA-4CF4-8D0F-D4081FC42B14}" type="presParOf" srcId="{7808474C-1BFC-4C29-BE3A-E8DBEF130096}" destId="{5917B962-752E-4541-9714-4EDCA12062F0}" srcOrd="4" destOrd="0" presId="urn:microsoft.com/office/officeart/2008/layout/VerticalCurvedList"/>
    <dgm:cxn modelId="{E3EE6E02-7814-4D8D-9FFF-1853F5115741}" type="presParOf" srcId="{5917B962-752E-4541-9714-4EDCA12062F0}" destId="{F31DB94D-842D-47F5-8E83-A53992DEBE7D}" srcOrd="0" destOrd="0" presId="urn:microsoft.com/office/officeart/2008/layout/VerticalCurvedList"/>
    <dgm:cxn modelId="{4DA6B3D9-1229-409A-B7B6-D5BBB9CE3E12}" type="presParOf" srcId="{7808474C-1BFC-4C29-BE3A-E8DBEF130096}" destId="{907E60A1-6ECC-4FC6-ADF4-C2FFF3E41DE4}" srcOrd="5" destOrd="0" presId="urn:microsoft.com/office/officeart/2008/layout/VerticalCurvedList"/>
    <dgm:cxn modelId="{6A76A968-EC73-4F39-8F94-D0EF1CDD11A0}" type="presParOf" srcId="{7808474C-1BFC-4C29-BE3A-E8DBEF130096}" destId="{4069199D-280C-4CE6-B62C-7D692B0C9AE0}" srcOrd="6" destOrd="0" presId="urn:microsoft.com/office/officeart/2008/layout/VerticalCurvedList"/>
    <dgm:cxn modelId="{63F882C7-6E1F-4F15-94AA-BEF5ECE6672D}" type="presParOf" srcId="{4069199D-280C-4CE6-B62C-7D692B0C9AE0}" destId="{365CEC73-C3DC-4B0B-9EED-8B5837715583}" srcOrd="0" destOrd="0" presId="urn:microsoft.com/office/officeart/2008/layout/VerticalCurvedList"/>
    <dgm:cxn modelId="{C36359AB-5D74-423D-8874-49E5E21933AB}" type="presParOf" srcId="{7808474C-1BFC-4C29-BE3A-E8DBEF130096}" destId="{0CC64762-03FC-4464-A760-5788833637D0}" srcOrd="7" destOrd="0" presId="urn:microsoft.com/office/officeart/2008/layout/VerticalCurvedList"/>
    <dgm:cxn modelId="{606248EC-A5D9-47A6-86C4-4B0FB220EB48}" type="presParOf" srcId="{7808474C-1BFC-4C29-BE3A-E8DBEF130096}" destId="{966AB06B-FD12-400B-82F6-63FF6D70E489}" srcOrd="8" destOrd="0" presId="urn:microsoft.com/office/officeart/2008/layout/VerticalCurvedList"/>
    <dgm:cxn modelId="{CCE40858-F637-4745-BFDF-FE8AE59D4A0E}" type="presParOf" srcId="{966AB06B-FD12-400B-82F6-63FF6D70E489}" destId="{87760CF2-FA8A-4206-92EA-8993ABB2BE1B}" srcOrd="0" destOrd="0" presId="urn:microsoft.com/office/officeart/2008/layout/VerticalCurvedList"/>
    <dgm:cxn modelId="{7004FFBE-A115-4AB9-8052-AB62CFB7A259}" type="presParOf" srcId="{7808474C-1BFC-4C29-BE3A-E8DBEF130096}" destId="{262E8638-772F-4B09-9E45-92D07AD2071C}" srcOrd="9" destOrd="0" presId="urn:microsoft.com/office/officeart/2008/layout/VerticalCurvedList"/>
    <dgm:cxn modelId="{24ABC8BB-961B-4CF3-B2DD-9761D9E53EE7}" type="presParOf" srcId="{7808474C-1BFC-4C29-BE3A-E8DBEF130096}" destId="{64139078-6541-45E6-B8B3-BBBBBD81C0AA}" srcOrd="10" destOrd="0" presId="urn:microsoft.com/office/officeart/2008/layout/VerticalCurvedList"/>
    <dgm:cxn modelId="{195A981A-6C9A-480F-80A9-C1D1ED7B96C5}" type="presParOf" srcId="{64139078-6541-45E6-B8B3-BBBBBD81C0AA}" destId="{B6E873B7-80B9-4696-B29F-C5679293203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5.xml><?xml version="1.0" encoding="utf-8"?>
<dgm:dataModel xmlns:dgm="http://schemas.openxmlformats.org/drawingml/2006/diagram" xmlns:a="http://schemas.openxmlformats.org/drawingml/2006/main">
  <dgm:ptLst>
    <dgm:pt modelId="{0E37C166-6FFC-4170-9642-39FF763F9449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2B645EC5-E009-47AB-9A64-EDD3E63CB815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Привлечение софинансирования на строительство газопровода в п. Верхнемарково при получении ПСД.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E3A44DB-7EA7-4D96-B7ED-0DED7BBEA555}" type="parTrans" cxnId="{564F2779-5208-4331-B002-F22D5E8BDFB6}">
      <dgm:prSet/>
      <dgm:spPr/>
      <dgm:t>
        <a:bodyPr/>
        <a:lstStyle/>
        <a:p>
          <a:endParaRPr lang="ru-RU" sz="1800"/>
        </a:p>
      </dgm:t>
    </dgm:pt>
    <dgm:pt modelId="{85F542D5-EFF5-4884-83ED-31ED56B71659}" type="sibTrans" cxnId="{564F2779-5208-4331-B002-F22D5E8BDFB6}">
      <dgm:prSet/>
      <dgm:spPr/>
      <dgm:t>
        <a:bodyPr/>
        <a:lstStyle/>
        <a:p>
          <a:endParaRPr lang="ru-RU" sz="1800"/>
        </a:p>
      </dgm:t>
    </dgm:pt>
    <dgm:pt modelId="{BC6F8F02-98D2-4EDF-8BB8-D001BE94BB5D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Создание парка отдыха по береговой линии в </a:t>
          </a:r>
          <a:r>
            <a:rPr lang="ru-RU" sz="18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мкр</a:t>
          </a:r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 Кирова.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475AC13-E507-41F0-A20C-7DC4DCBB8C46}" type="parTrans" cxnId="{355598B2-8BBD-43AC-A337-8A6A3CE93B5B}">
      <dgm:prSet/>
      <dgm:spPr/>
      <dgm:t>
        <a:bodyPr/>
        <a:lstStyle/>
        <a:p>
          <a:endParaRPr lang="ru-RU" sz="1800"/>
        </a:p>
      </dgm:t>
    </dgm:pt>
    <dgm:pt modelId="{4F7B5E49-40D2-4743-A8D7-B6AAE3D7A312}" type="sibTrans" cxnId="{355598B2-8BBD-43AC-A337-8A6A3CE93B5B}">
      <dgm:prSet/>
      <dgm:spPr/>
      <dgm:t>
        <a:bodyPr/>
        <a:lstStyle/>
        <a:p>
          <a:endParaRPr lang="ru-RU" sz="1800"/>
        </a:p>
      </dgm:t>
    </dgm:pt>
    <dgm:pt modelId="{4A37C71B-6AB2-426B-956A-5DBB48A9F8CD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Продолжение строительства плавательного бассейна.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739694B-D8BA-498C-BA8D-00FB3921A068}" type="parTrans" cxnId="{F8FB6552-0F35-4937-9441-AD0ED44AECC1}">
      <dgm:prSet/>
      <dgm:spPr/>
      <dgm:t>
        <a:bodyPr/>
        <a:lstStyle/>
        <a:p>
          <a:endParaRPr lang="ru-RU" sz="1800"/>
        </a:p>
      </dgm:t>
    </dgm:pt>
    <dgm:pt modelId="{8C525F4F-73B2-4CD2-A6C5-6132AFD83628}" type="sibTrans" cxnId="{F8FB6552-0F35-4937-9441-AD0ED44AECC1}">
      <dgm:prSet/>
      <dgm:spPr/>
      <dgm:t>
        <a:bodyPr/>
        <a:lstStyle/>
        <a:p>
          <a:endParaRPr lang="ru-RU" sz="1800"/>
        </a:p>
      </dgm:t>
    </dgm:pt>
    <dgm:pt modelId="{2980E9C0-F37F-49F8-AF48-CDEC37EEC5B3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Помощь п. Ручей в строительстве теплотрассы.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5F1EBD1-1D8D-473B-B1C7-F89E57E4505D}" type="parTrans" cxnId="{77058836-A4AE-46B9-B7E5-FC1019CD8E8B}">
      <dgm:prSet/>
      <dgm:spPr/>
      <dgm:t>
        <a:bodyPr/>
        <a:lstStyle/>
        <a:p>
          <a:endParaRPr lang="ru-RU" sz="1800"/>
        </a:p>
      </dgm:t>
    </dgm:pt>
    <dgm:pt modelId="{427D0880-73C8-407F-9688-03BF254CDFDC}" type="sibTrans" cxnId="{77058836-A4AE-46B9-B7E5-FC1019CD8E8B}">
      <dgm:prSet/>
      <dgm:spPr/>
      <dgm:t>
        <a:bodyPr/>
        <a:lstStyle/>
        <a:p>
          <a:endParaRPr lang="ru-RU" sz="1800"/>
        </a:p>
      </dgm:t>
    </dgm:pt>
    <dgm:pt modelId="{7955940B-34D3-4234-A564-42A5BBAC48D9}">
      <dgm:prSet phldrT="[Текст]" custT="1"/>
      <dgm:spPr/>
      <dgm:t>
        <a:bodyPr/>
        <a:lstStyle/>
        <a:p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Помощь п. </a:t>
          </a:r>
          <a:r>
            <a:rPr lang="ru-RU" sz="18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Янталь</a:t>
          </a:r>
          <a:r>
            <a:rPr lang="ru-RU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в реконструкции электрических сетей.</a:t>
          </a:r>
          <a:endParaRPr lang="ru-RU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73D28C3-0A47-4D16-B249-5E0DE4F91265}" type="parTrans" cxnId="{22494D67-69D8-426C-A44C-71C44779DA46}">
      <dgm:prSet/>
      <dgm:spPr/>
      <dgm:t>
        <a:bodyPr/>
        <a:lstStyle/>
        <a:p>
          <a:endParaRPr lang="ru-RU" sz="1800"/>
        </a:p>
      </dgm:t>
    </dgm:pt>
    <dgm:pt modelId="{A9946187-8F06-4B6B-BF58-63B4FCFCAC44}" type="sibTrans" cxnId="{22494D67-69D8-426C-A44C-71C44779DA46}">
      <dgm:prSet/>
      <dgm:spPr/>
      <dgm:t>
        <a:bodyPr/>
        <a:lstStyle/>
        <a:p>
          <a:endParaRPr lang="ru-RU" sz="1800"/>
        </a:p>
      </dgm:t>
    </dgm:pt>
    <dgm:pt modelId="{63C3FA88-0925-4D33-A401-FF92003DF9FA}" type="pres">
      <dgm:prSet presAssocID="{0E37C166-6FFC-4170-9642-39FF763F9449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ru-RU"/>
        </a:p>
      </dgm:t>
    </dgm:pt>
    <dgm:pt modelId="{7808474C-1BFC-4C29-BE3A-E8DBEF130096}" type="pres">
      <dgm:prSet presAssocID="{0E37C166-6FFC-4170-9642-39FF763F9449}" presName="Name1" presStyleCnt="0"/>
      <dgm:spPr/>
    </dgm:pt>
    <dgm:pt modelId="{3858811A-29E1-4EC2-9B7C-7B034CBFE4C4}" type="pres">
      <dgm:prSet presAssocID="{0E37C166-6FFC-4170-9642-39FF763F9449}" presName="cycle" presStyleCnt="0"/>
      <dgm:spPr/>
    </dgm:pt>
    <dgm:pt modelId="{D9D9FC77-6286-417B-A3E3-39FE42084C00}" type="pres">
      <dgm:prSet presAssocID="{0E37C166-6FFC-4170-9642-39FF763F9449}" presName="srcNode" presStyleLbl="node1" presStyleIdx="0" presStyleCnt="5"/>
      <dgm:spPr/>
    </dgm:pt>
    <dgm:pt modelId="{B83857B7-304A-4B57-82C9-18F1F43CF8D8}" type="pres">
      <dgm:prSet presAssocID="{0E37C166-6FFC-4170-9642-39FF763F9449}" presName="conn" presStyleLbl="parChTrans1D2" presStyleIdx="0" presStyleCnt="1"/>
      <dgm:spPr/>
      <dgm:t>
        <a:bodyPr/>
        <a:lstStyle/>
        <a:p>
          <a:endParaRPr lang="ru-RU"/>
        </a:p>
      </dgm:t>
    </dgm:pt>
    <dgm:pt modelId="{3D63B1AE-EE46-4439-B9C8-5C54DCC7D4D0}" type="pres">
      <dgm:prSet presAssocID="{0E37C166-6FFC-4170-9642-39FF763F9449}" presName="extraNode" presStyleLbl="node1" presStyleIdx="0" presStyleCnt="5"/>
      <dgm:spPr/>
    </dgm:pt>
    <dgm:pt modelId="{238B6C9B-45F8-4473-BAAB-F1B3D07ABA98}" type="pres">
      <dgm:prSet presAssocID="{0E37C166-6FFC-4170-9642-39FF763F9449}" presName="dstNode" presStyleLbl="node1" presStyleIdx="0" presStyleCnt="5"/>
      <dgm:spPr/>
    </dgm:pt>
    <dgm:pt modelId="{E188C1F6-2E36-4431-8BA1-B65082D9A724}" type="pres">
      <dgm:prSet presAssocID="{2980E9C0-F37F-49F8-AF48-CDEC37EEC5B3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0F87374-2BD4-4B24-A4C0-5D6EFD160862}" type="pres">
      <dgm:prSet presAssocID="{2980E9C0-F37F-49F8-AF48-CDEC37EEC5B3}" presName="accent_1" presStyleCnt="0"/>
      <dgm:spPr/>
    </dgm:pt>
    <dgm:pt modelId="{76E45E01-A7B0-437B-A4F5-14CE74CD01B6}" type="pres">
      <dgm:prSet presAssocID="{2980E9C0-F37F-49F8-AF48-CDEC37EEC5B3}" presName="accentRepeatNode" presStyleLbl="solidFgAcc1" presStyleIdx="0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5EC8ABA7-2571-476F-9A2F-692DDD58F44B}" type="pres">
      <dgm:prSet presAssocID="{7955940B-34D3-4234-A564-42A5BBAC48D9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7800CFD-DE4E-4823-AFB4-B1712B073A96}" type="pres">
      <dgm:prSet presAssocID="{7955940B-34D3-4234-A564-42A5BBAC48D9}" presName="accent_2" presStyleCnt="0"/>
      <dgm:spPr/>
    </dgm:pt>
    <dgm:pt modelId="{0D209597-49A8-404E-8034-DD7FED97CC9E}" type="pres">
      <dgm:prSet presAssocID="{7955940B-34D3-4234-A564-42A5BBAC48D9}" presName="accentRepeatNode" presStyleLbl="solidFgAcc1" presStyleIdx="1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E2F757B2-E0E7-44E3-9D5C-F7151CD9CCE7}" type="pres">
      <dgm:prSet presAssocID="{4A37C71B-6AB2-426B-956A-5DBB48A9F8CD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EDD8A9A-304F-40EB-8C59-BA60C387BC13}" type="pres">
      <dgm:prSet presAssocID="{4A37C71B-6AB2-426B-956A-5DBB48A9F8CD}" presName="accent_3" presStyleCnt="0"/>
      <dgm:spPr/>
    </dgm:pt>
    <dgm:pt modelId="{F9782AB3-541B-4B74-8491-3C65E0C56696}" type="pres">
      <dgm:prSet presAssocID="{4A37C71B-6AB2-426B-956A-5DBB48A9F8CD}" presName="accentRepeatNode" presStyleLbl="solidFgAcc1" presStyleIdx="2" presStyleCnt="5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1EA53C41-0E2F-4F73-ABAE-D33D66A6DB93}" type="pres">
      <dgm:prSet presAssocID="{2B645EC5-E009-47AB-9A64-EDD3E63CB815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99C05731-DA9E-486E-9FA9-E667EB89927C}" type="pres">
      <dgm:prSet presAssocID="{2B645EC5-E009-47AB-9A64-EDD3E63CB815}" presName="accent_4" presStyleCnt="0"/>
      <dgm:spPr/>
    </dgm:pt>
    <dgm:pt modelId="{88B5DD17-51D7-4126-B0A2-E4E0D5C8A130}" type="pres">
      <dgm:prSet presAssocID="{2B645EC5-E009-47AB-9A64-EDD3E63CB815}" presName="accentRepeatNode" presStyleLbl="solidFgAcc1" presStyleIdx="3" presStyleCnt="5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ru-RU"/>
        </a:p>
      </dgm:t>
    </dgm:pt>
    <dgm:pt modelId="{A0B22B54-3F23-4A28-80C4-068BA25CBCB5}" type="pres">
      <dgm:prSet presAssocID="{BC6F8F02-98D2-4EDF-8BB8-D001BE94BB5D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5C9FF0D-DE11-47C4-97FA-203557252F6F}" type="pres">
      <dgm:prSet presAssocID="{BC6F8F02-98D2-4EDF-8BB8-D001BE94BB5D}" presName="accent_5" presStyleCnt="0"/>
      <dgm:spPr/>
    </dgm:pt>
    <dgm:pt modelId="{50E5BB5A-6D99-4CE1-9911-E9FA9ECC8464}" type="pres">
      <dgm:prSet presAssocID="{BC6F8F02-98D2-4EDF-8BB8-D001BE94BB5D}" presName="accentRepeatNode" presStyleLbl="solidFgAcc1" presStyleIdx="4" presStyleCnt="5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ru-RU"/>
        </a:p>
      </dgm:t>
    </dgm:pt>
  </dgm:ptLst>
  <dgm:cxnLst>
    <dgm:cxn modelId="{87C802F6-3F1B-4676-9AFF-A637ADCFDCD5}" type="presOf" srcId="{7955940B-34D3-4234-A564-42A5BBAC48D9}" destId="{5EC8ABA7-2571-476F-9A2F-692DDD58F44B}" srcOrd="0" destOrd="0" presId="urn:microsoft.com/office/officeart/2008/layout/VerticalCurvedList"/>
    <dgm:cxn modelId="{0B4DB2D1-EAB7-4372-8DEB-1987D0D22C32}" type="presOf" srcId="{2B645EC5-E009-47AB-9A64-EDD3E63CB815}" destId="{1EA53C41-0E2F-4F73-ABAE-D33D66A6DB93}" srcOrd="0" destOrd="0" presId="urn:microsoft.com/office/officeart/2008/layout/VerticalCurvedList"/>
    <dgm:cxn modelId="{AF9814B9-28C8-4BAE-8B01-0011BD869732}" type="presOf" srcId="{2980E9C0-F37F-49F8-AF48-CDEC37EEC5B3}" destId="{E188C1F6-2E36-4431-8BA1-B65082D9A724}" srcOrd="0" destOrd="0" presId="urn:microsoft.com/office/officeart/2008/layout/VerticalCurvedList"/>
    <dgm:cxn modelId="{A871195E-CB11-467C-8F03-954582F59539}" type="presOf" srcId="{0E37C166-6FFC-4170-9642-39FF763F9449}" destId="{63C3FA88-0925-4D33-A401-FF92003DF9FA}" srcOrd="0" destOrd="0" presId="urn:microsoft.com/office/officeart/2008/layout/VerticalCurvedList"/>
    <dgm:cxn modelId="{355598B2-8BBD-43AC-A337-8A6A3CE93B5B}" srcId="{0E37C166-6FFC-4170-9642-39FF763F9449}" destId="{BC6F8F02-98D2-4EDF-8BB8-D001BE94BB5D}" srcOrd="4" destOrd="0" parTransId="{2475AC13-E507-41F0-A20C-7DC4DCBB8C46}" sibTransId="{4F7B5E49-40D2-4743-A8D7-B6AAE3D7A312}"/>
    <dgm:cxn modelId="{99FDEDF0-20AB-45E4-94C8-92C89D69BD2F}" type="presOf" srcId="{4A37C71B-6AB2-426B-956A-5DBB48A9F8CD}" destId="{E2F757B2-E0E7-44E3-9D5C-F7151CD9CCE7}" srcOrd="0" destOrd="0" presId="urn:microsoft.com/office/officeart/2008/layout/VerticalCurvedList"/>
    <dgm:cxn modelId="{7E03770B-B243-4E4E-A51C-704C8A9FA20F}" type="presOf" srcId="{BC6F8F02-98D2-4EDF-8BB8-D001BE94BB5D}" destId="{A0B22B54-3F23-4A28-80C4-068BA25CBCB5}" srcOrd="0" destOrd="0" presId="urn:microsoft.com/office/officeart/2008/layout/VerticalCurvedList"/>
    <dgm:cxn modelId="{564F2779-5208-4331-B002-F22D5E8BDFB6}" srcId="{0E37C166-6FFC-4170-9642-39FF763F9449}" destId="{2B645EC5-E009-47AB-9A64-EDD3E63CB815}" srcOrd="3" destOrd="0" parTransId="{BE3A44DB-7EA7-4D96-B7ED-0DED7BBEA555}" sibTransId="{85F542D5-EFF5-4884-83ED-31ED56B71659}"/>
    <dgm:cxn modelId="{A44CECEB-6F2B-44E8-86F1-AAA5AE69B9C8}" type="presOf" srcId="{427D0880-73C8-407F-9688-03BF254CDFDC}" destId="{B83857B7-304A-4B57-82C9-18F1F43CF8D8}" srcOrd="0" destOrd="0" presId="urn:microsoft.com/office/officeart/2008/layout/VerticalCurvedList"/>
    <dgm:cxn modelId="{77058836-A4AE-46B9-B7E5-FC1019CD8E8B}" srcId="{0E37C166-6FFC-4170-9642-39FF763F9449}" destId="{2980E9C0-F37F-49F8-AF48-CDEC37EEC5B3}" srcOrd="0" destOrd="0" parTransId="{25F1EBD1-1D8D-473B-B1C7-F89E57E4505D}" sibTransId="{427D0880-73C8-407F-9688-03BF254CDFDC}"/>
    <dgm:cxn modelId="{22494D67-69D8-426C-A44C-71C44779DA46}" srcId="{0E37C166-6FFC-4170-9642-39FF763F9449}" destId="{7955940B-34D3-4234-A564-42A5BBAC48D9}" srcOrd="1" destOrd="0" parTransId="{573D28C3-0A47-4D16-B249-5E0DE4F91265}" sibTransId="{A9946187-8F06-4B6B-BF58-63B4FCFCAC44}"/>
    <dgm:cxn modelId="{F8FB6552-0F35-4937-9441-AD0ED44AECC1}" srcId="{0E37C166-6FFC-4170-9642-39FF763F9449}" destId="{4A37C71B-6AB2-426B-956A-5DBB48A9F8CD}" srcOrd="2" destOrd="0" parTransId="{2739694B-D8BA-498C-BA8D-00FB3921A068}" sibTransId="{8C525F4F-73B2-4CD2-A6C5-6132AFD83628}"/>
    <dgm:cxn modelId="{6013B800-C1A0-4C0A-A09C-9AE7F6783019}" type="presParOf" srcId="{63C3FA88-0925-4D33-A401-FF92003DF9FA}" destId="{7808474C-1BFC-4C29-BE3A-E8DBEF130096}" srcOrd="0" destOrd="0" presId="urn:microsoft.com/office/officeart/2008/layout/VerticalCurvedList"/>
    <dgm:cxn modelId="{BF1D969B-B627-4016-9719-E0515D664B15}" type="presParOf" srcId="{7808474C-1BFC-4C29-BE3A-E8DBEF130096}" destId="{3858811A-29E1-4EC2-9B7C-7B034CBFE4C4}" srcOrd="0" destOrd="0" presId="urn:microsoft.com/office/officeart/2008/layout/VerticalCurvedList"/>
    <dgm:cxn modelId="{5D491CE5-2A82-47F6-AC3B-61B990BB53FB}" type="presParOf" srcId="{3858811A-29E1-4EC2-9B7C-7B034CBFE4C4}" destId="{D9D9FC77-6286-417B-A3E3-39FE42084C00}" srcOrd="0" destOrd="0" presId="urn:microsoft.com/office/officeart/2008/layout/VerticalCurvedList"/>
    <dgm:cxn modelId="{BBA19E3E-024B-4244-9605-38D1EE53D6FD}" type="presParOf" srcId="{3858811A-29E1-4EC2-9B7C-7B034CBFE4C4}" destId="{B83857B7-304A-4B57-82C9-18F1F43CF8D8}" srcOrd="1" destOrd="0" presId="urn:microsoft.com/office/officeart/2008/layout/VerticalCurvedList"/>
    <dgm:cxn modelId="{B06003C1-AF66-425B-9E79-8A614A08CB07}" type="presParOf" srcId="{3858811A-29E1-4EC2-9B7C-7B034CBFE4C4}" destId="{3D63B1AE-EE46-4439-B9C8-5C54DCC7D4D0}" srcOrd="2" destOrd="0" presId="urn:microsoft.com/office/officeart/2008/layout/VerticalCurvedList"/>
    <dgm:cxn modelId="{6D0CC10B-7DE5-4AE2-B6FA-442481F1E07B}" type="presParOf" srcId="{3858811A-29E1-4EC2-9B7C-7B034CBFE4C4}" destId="{238B6C9B-45F8-4473-BAAB-F1B3D07ABA98}" srcOrd="3" destOrd="0" presId="urn:microsoft.com/office/officeart/2008/layout/VerticalCurvedList"/>
    <dgm:cxn modelId="{1908D538-7098-48CE-8140-EE42D1BCE044}" type="presParOf" srcId="{7808474C-1BFC-4C29-BE3A-E8DBEF130096}" destId="{E188C1F6-2E36-4431-8BA1-B65082D9A724}" srcOrd="1" destOrd="0" presId="urn:microsoft.com/office/officeart/2008/layout/VerticalCurvedList"/>
    <dgm:cxn modelId="{A196F42A-33CE-4E87-999E-9372947C5907}" type="presParOf" srcId="{7808474C-1BFC-4C29-BE3A-E8DBEF130096}" destId="{F0F87374-2BD4-4B24-A4C0-5D6EFD160862}" srcOrd="2" destOrd="0" presId="urn:microsoft.com/office/officeart/2008/layout/VerticalCurvedList"/>
    <dgm:cxn modelId="{655062C4-CC40-4269-81CD-E294859A325D}" type="presParOf" srcId="{F0F87374-2BD4-4B24-A4C0-5D6EFD160862}" destId="{76E45E01-A7B0-437B-A4F5-14CE74CD01B6}" srcOrd="0" destOrd="0" presId="urn:microsoft.com/office/officeart/2008/layout/VerticalCurvedList"/>
    <dgm:cxn modelId="{8BD5E392-F04D-4A5E-8260-12870840582C}" type="presParOf" srcId="{7808474C-1BFC-4C29-BE3A-E8DBEF130096}" destId="{5EC8ABA7-2571-476F-9A2F-692DDD58F44B}" srcOrd="3" destOrd="0" presId="urn:microsoft.com/office/officeart/2008/layout/VerticalCurvedList"/>
    <dgm:cxn modelId="{E1AEB2FC-EF34-4BF6-9D0E-9A494795DA18}" type="presParOf" srcId="{7808474C-1BFC-4C29-BE3A-E8DBEF130096}" destId="{37800CFD-DE4E-4823-AFB4-B1712B073A96}" srcOrd="4" destOrd="0" presId="urn:microsoft.com/office/officeart/2008/layout/VerticalCurvedList"/>
    <dgm:cxn modelId="{80B7D6C6-A69F-4D50-A824-752EF087019B}" type="presParOf" srcId="{37800CFD-DE4E-4823-AFB4-B1712B073A96}" destId="{0D209597-49A8-404E-8034-DD7FED97CC9E}" srcOrd="0" destOrd="0" presId="urn:microsoft.com/office/officeart/2008/layout/VerticalCurvedList"/>
    <dgm:cxn modelId="{498D7609-C10C-4E1B-8468-2C2866623B54}" type="presParOf" srcId="{7808474C-1BFC-4C29-BE3A-E8DBEF130096}" destId="{E2F757B2-E0E7-44E3-9D5C-F7151CD9CCE7}" srcOrd="5" destOrd="0" presId="urn:microsoft.com/office/officeart/2008/layout/VerticalCurvedList"/>
    <dgm:cxn modelId="{3093CC3B-51C7-41C2-9BEE-939F6FEF2ECF}" type="presParOf" srcId="{7808474C-1BFC-4C29-BE3A-E8DBEF130096}" destId="{BEDD8A9A-304F-40EB-8C59-BA60C387BC13}" srcOrd="6" destOrd="0" presId="urn:microsoft.com/office/officeart/2008/layout/VerticalCurvedList"/>
    <dgm:cxn modelId="{9658A191-BBAA-41AC-ACEF-F43E393E34A3}" type="presParOf" srcId="{BEDD8A9A-304F-40EB-8C59-BA60C387BC13}" destId="{F9782AB3-541B-4B74-8491-3C65E0C56696}" srcOrd="0" destOrd="0" presId="urn:microsoft.com/office/officeart/2008/layout/VerticalCurvedList"/>
    <dgm:cxn modelId="{9FD3FBA7-1B76-4CAE-B703-9787F234DD01}" type="presParOf" srcId="{7808474C-1BFC-4C29-BE3A-E8DBEF130096}" destId="{1EA53C41-0E2F-4F73-ABAE-D33D66A6DB93}" srcOrd="7" destOrd="0" presId="urn:microsoft.com/office/officeart/2008/layout/VerticalCurvedList"/>
    <dgm:cxn modelId="{29FAA507-26FC-47A5-B3E4-84133CE21880}" type="presParOf" srcId="{7808474C-1BFC-4C29-BE3A-E8DBEF130096}" destId="{99C05731-DA9E-486E-9FA9-E667EB89927C}" srcOrd="8" destOrd="0" presId="urn:microsoft.com/office/officeart/2008/layout/VerticalCurvedList"/>
    <dgm:cxn modelId="{04DECFC5-B092-4482-88CE-7DB5A6AA1DF2}" type="presParOf" srcId="{99C05731-DA9E-486E-9FA9-E667EB89927C}" destId="{88B5DD17-51D7-4126-B0A2-E4E0D5C8A130}" srcOrd="0" destOrd="0" presId="urn:microsoft.com/office/officeart/2008/layout/VerticalCurvedList"/>
    <dgm:cxn modelId="{C46FB6DB-676B-4CE6-830A-1CFB69AF8719}" type="presParOf" srcId="{7808474C-1BFC-4C29-BE3A-E8DBEF130096}" destId="{A0B22B54-3F23-4A28-80C4-068BA25CBCB5}" srcOrd="9" destOrd="0" presId="urn:microsoft.com/office/officeart/2008/layout/VerticalCurvedList"/>
    <dgm:cxn modelId="{94801DB2-0134-4792-80F7-A26DA9532EB8}" type="presParOf" srcId="{7808474C-1BFC-4C29-BE3A-E8DBEF130096}" destId="{05C9FF0D-DE11-47C4-97FA-203557252F6F}" srcOrd="10" destOrd="0" presId="urn:microsoft.com/office/officeart/2008/layout/VerticalCurvedList"/>
    <dgm:cxn modelId="{C33867C7-163C-4C33-B70D-0574345F90B5}" type="presParOf" srcId="{05C9FF0D-DE11-47C4-97FA-203557252F6F}" destId="{50E5BB5A-6D99-4CE1-9911-E9FA9ECC8464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36CFAF-58F0-45F7-B8FC-50D9C8E41999}">
      <dsp:nvSpPr>
        <dsp:cNvPr id="0" name=""/>
        <dsp:cNvSpPr/>
      </dsp:nvSpPr>
      <dsp:spPr>
        <a:xfrm>
          <a:off x="0" y="0"/>
          <a:ext cx="105903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68A13E-88A0-4611-AD16-31BBD4BF412F}">
      <dsp:nvSpPr>
        <dsp:cNvPr id="0" name=""/>
        <dsp:cNvSpPr/>
      </dsp:nvSpPr>
      <dsp:spPr>
        <a:xfrm>
          <a:off x="0" y="0"/>
          <a:ext cx="3967986" cy="5086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800" u="sng" kern="12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Цель</a:t>
          </a:r>
          <a:r>
            <a:rPr lang="ru-RU" sz="2800" kern="12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800" kern="12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Повышение уровня и качества жизни населения </a:t>
          </a:r>
          <a:endParaRPr lang="ru-RU" sz="28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3967986" cy="5086047"/>
      </dsp:txXfrm>
    </dsp:sp>
    <dsp:sp modelId="{1E481EC0-6FB6-4E9E-9EA6-9E42E6B5DE38}">
      <dsp:nvSpPr>
        <dsp:cNvPr id="0" name=""/>
        <dsp:cNvSpPr/>
      </dsp:nvSpPr>
      <dsp:spPr>
        <a:xfrm>
          <a:off x="4091937" y="79469"/>
          <a:ext cx="6486743" cy="1589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800" u="sng" kern="12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Задача 1</a:t>
          </a:r>
          <a:r>
            <a:rPr lang="ru-RU" sz="2800" kern="12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. Обеспечение достойных условий жизни</a:t>
          </a:r>
          <a:endParaRPr lang="ru-RU" sz="28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91937" y="79469"/>
        <a:ext cx="6486743" cy="1589389"/>
      </dsp:txXfrm>
    </dsp:sp>
    <dsp:sp modelId="{6CF60F69-86CB-4A57-87E3-2231BAF610AD}">
      <dsp:nvSpPr>
        <dsp:cNvPr id="0" name=""/>
        <dsp:cNvSpPr/>
      </dsp:nvSpPr>
      <dsp:spPr>
        <a:xfrm>
          <a:off x="3967986" y="1668859"/>
          <a:ext cx="6610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148AC-874D-4E3D-ADFA-62211449DAAF}">
      <dsp:nvSpPr>
        <dsp:cNvPr id="0" name=""/>
        <dsp:cNvSpPr/>
      </dsp:nvSpPr>
      <dsp:spPr>
        <a:xfrm>
          <a:off x="4091937" y="1748328"/>
          <a:ext cx="6486743" cy="1589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800" u="sng" kern="12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Задача 2</a:t>
          </a:r>
          <a:r>
            <a:rPr lang="ru-RU" sz="2800" kern="12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. Создание возможностей для работы и бизнеса</a:t>
          </a:r>
          <a:endParaRPr lang="ru-RU" sz="28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91937" y="1748328"/>
        <a:ext cx="6486743" cy="1589389"/>
      </dsp:txXfrm>
    </dsp:sp>
    <dsp:sp modelId="{98C2571B-824B-4E20-B65E-311AB6BE4624}">
      <dsp:nvSpPr>
        <dsp:cNvPr id="0" name=""/>
        <dsp:cNvSpPr/>
      </dsp:nvSpPr>
      <dsp:spPr>
        <a:xfrm>
          <a:off x="3967986" y="3337718"/>
          <a:ext cx="6610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2DED73-2FFE-4233-AE7C-0AEC61DC10D3}">
      <dsp:nvSpPr>
        <dsp:cNvPr id="0" name=""/>
        <dsp:cNvSpPr/>
      </dsp:nvSpPr>
      <dsp:spPr>
        <a:xfrm>
          <a:off x="4091937" y="3417187"/>
          <a:ext cx="6486743" cy="1589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800" u="sng" kern="12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Задача 3</a:t>
          </a:r>
          <a:r>
            <a:rPr lang="ru-RU" sz="2800" kern="12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. Поддерживание высокого уровня управления</a:t>
          </a:r>
          <a:endParaRPr lang="ru-RU" sz="28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91937" y="3417187"/>
        <a:ext cx="6486743" cy="1589389"/>
      </dsp:txXfrm>
    </dsp:sp>
    <dsp:sp modelId="{D4A30608-05E1-4551-9CBF-036A7491AAEB}">
      <dsp:nvSpPr>
        <dsp:cNvPr id="0" name=""/>
        <dsp:cNvSpPr/>
      </dsp:nvSpPr>
      <dsp:spPr>
        <a:xfrm>
          <a:off x="3967986" y="5006577"/>
          <a:ext cx="6610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DAE03-08AA-429F-BF4C-7AEC034D0E90}">
      <dsp:nvSpPr>
        <dsp:cNvPr id="0" name=""/>
        <dsp:cNvSpPr/>
      </dsp:nvSpPr>
      <dsp:spPr>
        <a:xfrm>
          <a:off x="3944457" y="1982241"/>
          <a:ext cx="3114951" cy="3114951"/>
        </a:xfrm>
        <a:prstGeom prst="gear9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5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u-RU" sz="20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kern="1200" dirty="0" smtClean="0"/>
            <a:t>Строительство плавательного бассейна</a:t>
          </a:r>
          <a:endParaRPr lang="ru-RU" sz="1600" kern="1200" dirty="0"/>
        </a:p>
      </dsp:txBody>
      <dsp:txXfrm>
        <a:off x="4570701" y="2711903"/>
        <a:ext cx="1862463" cy="1601150"/>
      </dsp:txXfrm>
    </dsp:sp>
    <dsp:sp modelId="{25975AF1-99B2-4BA5-B78A-F903210E1F15}">
      <dsp:nvSpPr>
        <dsp:cNvPr id="0" name=""/>
        <dsp:cNvSpPr/>
      </dsp:nvSpPr>
      <dsp:spPr>
        <a:xfrm>
          <a:off x="2132121" y="1245980"/>
          <a:ext cx="2265419" cy="2265419"/>
        </a:xfrm>
        <a:prstGeom prst="gear6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5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kern="1200" dirty="0" smtClean="0"/>
            <a:t/>
          </a:r>
          <a:br>
            <a:rPr lang="ru-RU" sz="1200" kern="1200" dirty="0" smtClean="0"/>
          </a:br>
          <a:r>
            <a:rPr lang="ru-RU" sz="1600" kern="1200" dirty="0" smtClean="0"/>
            <a:t>Приобретение автобуса</a:t>
          </a:r>
          <a:endParaRPr lang="ru-RU" sz="1600" kern="1200" dirty="0"/>
        </a:p>
      </dsp:txBody>
      <dsp:txXfrm>
        <a:off x="2702447" y="1819753"/>
        <a:ext cx="1124767" cy="1117873"/>
      </dsp:txXfrm>
    </dsp:sp>
    <dsp:sp modelId="{7BB9C887-230F-457E-9956-837063D45F8E}">
      <dsp:nvSpPr>
        <dsp:cNvPr id="0" name=""/>
        <dsp:cNvSpPr/>
      </dsp:nvSpPr>
      <dsp:spPr>
        <a:xfrm>
          <a:off x="4134787" y="1426975"/>
          <a:ext cx="3831390" cy="3831390"/>
        </a:xfrm>
        <a:prstGeom prst="circularArrow">
          <a:avLst>
            <a:gd name="adj1" fmla="val 4878"/>
            <a:gd name="adj2" fmla="val 312630"/>
            <a:gd name="adj3" fmla="val 3238410"/>
            <a:gd name="adj4" fmla="val 15095808"/>
            <a:gd name="adj5" fmla="val 5691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EBC6A2-F515-48F9-8BD1-9C53C45680E3}">
      <dsp:nvSpPr>
        <dsp:cNvPr id="0" name=""/>
        <dsp:cNvSpPr/>
      </dsp:nvSpPr>
      <dsp:spPr>
        <a:xfrm>
          <a:off x="1730920" y="738423"/>
          <a:ext cx="2896904" cy="2896904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7E6021-A4F9-452D-8AB7-EB7431D9C75D}">
      <dsp:nvSpPr>
        <dsp:cNvPr id="0" name=""/>
        <dsp:cNvSpPr/>
      </dsp:nvSpPr>
      <dsp:spPr>
        <a:xfrm>
          <a:off x="4201355" y="2129496"/>
          <a:ext cx="3346352" cy="3346352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2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700" kern="1200" dirty="0" smtClean="0"/>
            <a:t>Организация летнего отдыха</a:t>
          </a:r>
          <a:endParaRPr lang="ru-RU" sz="1700" kern="1200" dirty="0"/>
        </a:p>
      </dsp:txBody>
      <dsp:txXfrm>
        <a:off x="4874121" y="2913363"/>
        <a:ext cx="2000820" cy="1720094"/>
      </dsp:txXfrm>
    </dsp:sp>
    <dsp:sp modelId="{1234F595-C80F-47BC-89B0-52B0B8A86932}">
      <dsp:nvSpPr>
        <dsp:cNvPr id="0" name=""/>
        <dsp:cNvSpPr/>
      </dsp:nvSpPr>
      <dsp:spPr>
        <a:xfrm>
          <a:off x="2254386" y="1338540"/>
          <a:ext cx="2433710" cy="2433710"/>
        </a:xfrm>
        <a:prstGeom prst="gear6">
          <a:avLst/>
        </a:prstGeom>
        <a:gradFill rotWithShape="0">
          <a:gsLst>
            <a:gs pos="0">
              <a:schemeClr val="accent2">
                <a:hueOff val="-882696"/>
                <a:satOff val="4218"/>
                <a:lumOff val="5883"/>
                <a:alphaOff val="0"/>
                <a:tint val="60000"/>
                <a:satMod val="160000"/>
              </a:schemeClr>
            </a:gs>
            <a:gs pos="46000">
              <a:schemeClr val="accent2">
                <a:hueOff val="-882696"/>
                <a:satOff val="4218"/>
                <a:lumOff val="5883"/>
                <a:alphaOff val="0"/>
                <a:tint val="86000"/>
                <a:satMod val="160000"/>
              </a:schemeClr>
            </a:gs>
            <a:gs pos="100000">
              <a:schemeClr val="accent2">
                <a:hueOff val="-882696"/>
                <a:satOff val="4218"/>
                <a:lumOff val="5883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700" kern="1200" dirty="0" smtClean="0">
              <a:solidFill>
                <a:schemeClr val="accent1">
                  <a:lumMod val="50000"/>
                </a:schemeClr>
              </a:solidFill>
            </a:rPr>
            <a:t>Улучшение  базы культуры</a:t>
          </a:r>
          <a:endParaRPr lang="ru-RU" sz="17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867080" y="1954937"/>
        <a:ext cx="1208322" cy="1200916"/>
      </dsp:txXfrm>
    </dsp:sp>
    <dsp:sp modelId="{C76244DD-D01D-4AF2-A885-D6083AE650EB}">
      <dsp:nvSpPr>
        <dsp:cNvPr id="0" name=""/>
        <dsp:cNvSpPr/>
      </dsp:nvSpPr>
      <dsp:spPr>
        <a:xfrm>
          <a:off x="4417729" y="1526726"/>
          <a:ext cx="4116013" cy="4116013"/>
        </a:xfrm>
        <a:prstGeom prst="circularArrow">
          <a:avLst>
            <a:gd name="adj1" fmla="val 4878"/>
            <a:gd name="adj2" fmla="val 312630"/>
            <a:gd name="adj3" fmla="val 3261346"/>
            <a:gd name="adj4" fmla="val 15067070"/>
            <a:gd name="adj5" fmla="val 5691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506E7DD-015E-44C0-ADDB-A72FF4033038}">
      <dsp:nvSpPr>
        <dsp:cNvPr id="0" name=""/>
        <dsp:cNvSpPr/>
      </dsp:nvSpPr>
      <dsp:spPr>
        <a:xfrm>
          <a:off x="1823380" y="791941"/>
          <a:ext cx="3112107" cy="311210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2">
            <a:hueOff val="-882696"/>
            <a:satOff val="4218"/>
            <a:lumOff val="5883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65A7E1-7CAE-40E8-A76D-357C8650EF53}">
      <dsp:nvSpPr>
        <dsp:cNvPr id="0" name=""/>
        <dsp:cNvSpPr/>
      </dsp:nvSpPr>
      <dsp:spPr>
        <a:xfrm rot="16200000">
          <a:off x="-867189" y="871730"/>
          <a:ext cx="6111433" cy="436797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0" tIns="0" rIns="203200" bIns="0" numCol="1" spcCol="1270" anchor="t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200" b="1" kern="1200" dirty="0" smtClean="0"/>
            <a:t>налог на доходы </a:t>
          </a:r>
          <a:r>
            <a:rPr lang="ru-RU" sz="3200" b="1" kern="1200" dirty="0" smtClean="0">
              <a:solidFill>
                <a:schemeClr val="bg1"/>
              </a:solidFill>
            </a:rPr>
            <a:t>физических лиц</a:t>
          </a:r>
          <a:endParaRPr lang="ru-RU" sz="3200" b="1" kern="1200" dirty="0">
            <a:solidFill>
              <a:schemeClr val="bg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000" b="1" kern="1200" dirty="0" smtClean="0">
              <a:solidFill>
                <a:schemeClr val="bg1"/>
              </a:solidFill>
            </a:rPr>
            <a:t>Работа с неплательщиками (6 координационных советов. Экономический эффект 15 млн. рублей).</a:t>
          </a:r>
          <a:endParaRPr lang="ru-RU" sz="2000" b="1" kern="1200" dirty="0">
            <a:solidFill>
              <a:schemeClr val="bg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000" b="1" kern="1200" dirty="0" smtClean="0">
              <a:solidFill>
                <a:schemeClr val="bg1"/>
              </a:solidFill>
            </a:rPr>
            <a:t>Привлечение предприятий, работающих в районе, к постановке на учет своих обособленных подразделений и подразделений подрядчиков.</a:t>
          </a:r>
          <a:endParaRPr lang="ru-RU" sz="2000" b="1" kern="1200" dirty="0">
            <a:solidFill>
              <a:schemeClr val="bg1"/>
            </a:solidFill>
          </a:endParaRPr>
        </a:p>
      </dsp:txBody>
      <dsp:txXfrm rot="5400000">
        <a:off x="4542" y="1222286"/>
        <a:ext cx="4367971" cy="3666859"/>
      </dsp:txXfrm>
    </dsp:sp>
    <dsp:sp modelId="{C5FF9355-4751-481D-A35B-0B5985B73B0C}">
      <dsp:nvSpPr>
        <dsp:cNvPr id="0" name=""/>
        <dsp:cNvSpPr/>
      </dsp:nvSpPr>
      <dsp:spPr>
        <a:xfrm rot="16200000">
          <a:off x="3828379" y="871730"/>
          <a:ext cx="6111433" cy="436797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0" tIns="0" rIns="203200" bIns="0" numCol="1" spcCol="1270" anchor="t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200" b="1" kern="1200" dirty="0" smtClean="0"/>
            <a:t>аренда земли и муниципального имущества</a:t>
          </a:r>
          <a:endParaRPr lang="ru-RU" sz="3200" b="1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000" b="1" kern="1200" dirty="0" smtClean="0">
              <a:solidFill>
                <a:schemeClr val="bg1"/>
              </a:solidFill>
            </a:rPr>
            <a:t>Заключение новых договоров.</a:t>
          </a:r>
          <a:endParaRPr lang="ru-RU" sz="2000" b="1" kern="1200" dirty="0">
            <a:solidFill>
              <a:schemeClr val="bg1"/>
            </a:solidFill>
          </a:endParaRP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000" b="1" kern="1200" dirty="0" smtClean="0">
              <a:solidFill>
                <a:schemeClr val="bg1"/>
              </a:solidFill>
            </a:rPr>
            <a:t>Работа с неплательщиками арендной платы.</a:t>
          </a:r>
          <a:endParaRPr lang="ru-RU" sz="2000" b="1" kern="1200" dirty="0">
            <a:solidFill>
              <a:schemeClr val="bg1"/>
            </a:solidFill>
          </a:endParaRPr>
        </a:p>
      </dsp:txBody>
      <dsp:txXfrm rot="5400000">
        <a:off x="4700110" y="1222286"/>
        <a:ext cx="4367971" cy="366685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0414C-A5B8-4BBB-AD07-D556EDA94512}">
      <dsp:nvSpPr>
        <dsp:cNvPr id="0" name=""/>
        <dsp:cNvSpPr/>
      </dsp:nvSpPr>
      <dsp:spPr>
        <a:xfrm>
          <a:off x="1278822" y="2813"/>
          <a:ext cx="5376400" cy="488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b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ООО «Иркутская нефтяная компания»</a:t>
          </a:r>
        </a:p>
      </dsp:txBody>
      <dsp:txXfrm>
        <a:off x="1278822" y="2813"/>
        <a:ext cx="5376400" cy="488763"/>
      </dsp:txXfrm>
    </dsp:sp>
    <dsp:sp modelId="{BB9BBA07-4F75-45F9-B7B1-360AC781E1C2}">
      <dsp:nvSpPr>
        <dsp:cNvPr id="0" name=""/>
        <dsp:cNvSpPr/>
      </dsp:nvSpPr>
      <dsp:spPr>
        <a:xfrm>
          <a:off x="1278822" y="491576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1F743-B106-4264-8FC7-2571E6327B2C}">
      <dsp:nvSpPr>
        <dsp:cNvPr id="0" name=""/>
        <dsp:cNvSpPr/>
      </dsp:nvSpPr>
      <dsp:spPr>
        <a:xfrm>
          <a:off x="2037492" y="491576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4153E-2E5D-471D-8B68-59A81C5169F0}">
      <dsp:nvSpPr>
        <dsp:cNvPr id="0" name=""/>
        <dsp:cNvSpPr/>
      </dsp:nvSpPr>
      <dsp:spPr>
        <a:xfrm>
          <a:off x="2796162" y="491576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DCE83-79EA-42BD-B0D0-160C545A3D29}">
      <dsp:nvSpPr>
        <dsp:cNvPr id="0" name=""/>
        <dsp:cNvSpPr/>
      </dsp:nvSpPr>
      <dsp:spPr>
        <a:xfrm>
          <a:off x="3554832" y="491576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F3B8D-7E82-4A92-BD0C-07400957D5E3}">
      <dsp:nvSpPr>
        <dsp:cNvPr id="0" name=""/>
        <dsp:cNvSpPr/>
      </dsp:nvSpPr>
      <dsp:spPr>
        <a:xfrm>
          <a:off x="4313502" y="491576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54E868-4F0E-49FA-A2AB-D94EDDEEA81C}">
      <dsp:nvSpPr>
        <dsp:cNvPr id="0" name=""/>
        <dsp:cNvSpPr/>
      </dsp:nvSpPr>
      <dsp:spPr>
        <a:xfrm>
          <a:off x="5072172" y="491576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DB611-BB54-4485-8F2D-A9EBF7EFB8F3}">
      <dsp:nvSpPr>
        <dsp:cNvPr id="0" name=""/>
        <dsp:cNvSpPr/>
      </dsp:nvSpPr>
      <dsp:spPr>
        <a:xfrm>
          <a:off x="5830841" y="491576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DEF5D-FF03-4845-B5A1-0FCDBD35AED3}">
      <dsp:nvSpPr>
        <dsp:cNvPr id="0" name=""/>
        <dsp:cNvSpPr/>
      </dsp:nvSpPr>
      <dsp:spPr>
        <a:xfrm>
          <a:off x="1278822" y="693055"/>
          <a:ext cx="5376400" cy="488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b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ЗАО «НК </a:t>
          </a:r>
          <a:r>
            <a:rPr lang="ru-RU" sz="1600" b="1" kern="1200" dirty="0" err="1" smtClean="0">
              <a:solidFill>
                <a:schemeClr val="accent1">
                  <a:lumMod val="50000"/>
                </a:schemeClr>
              </a:solidFill>
            </a:rPr>
            <a:t>Дулисьма</a:t>
          </a: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»</a:t>
          </a:r>
          <a:endParaRPr lang="ru-RU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278822" y="693055"/>
        <a:ext cx="5376400" cy="488763"/>
      </dsp:txXfrm>
    </dsp:sp>
    <dsp:sp modelId="{5A03F28A-4091-467E-B00E-B8F14D742B46}">
      <dsp:nvSpPr>
        <dsp:cNvPr id="0" name=""/>
        <dsp:cNvSpPr/>
      </dsp:nvSpPr>
      <dsp:spPr>
        <a:xfrm>
          <a:off x="1278822" y="1181818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89FA89-14F0-4AC5-86E4-72DB0901BA4F}">
      <dsp:nvSpPr>
        <dsp:cNvPr id="0" name=""/>
        <dsp:cNvSpPr/>
      </dsp:nvSpPr>
      <dsp:spPr>
        <a:xfrm>
          <a:off x="2037492" y="1181818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FD66B-DFE6-4D30-A6BA-E61C9EFB74FD}">
      <dsp:nvSpPr>
        <dsp:cNvPr id="0" name=""/>
        <dsp:cNvSpPr/>
      </dsp:nvSpPr>
      <dsp:spPr>
        <a:xfrm>
          <a:off x="2796162" y="1181818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EA0F3-2D31-424E-8E36-A13F269A20DE}">
      <dsp:nvSpPr>
        <dsp:cNvPr id="0" name=""/>
        <dsp:cNvSpPr/>
      </dsp:nvSpPr>
      <dsp:spPr>
        <a:xfrm>
          <a:off x="3554832" y="1181818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58B40-80BC-4711-9558-ADC51F00F053}">
      <dsp:nvSpPr>
        <dsp:cNvPr id="0" name=""/>
        <dsp:cNvSpPr/>
      </dsp:nvSpPr>
      <dsp:spPr>
        <a:xfrm>
          <a:off x="4313502" y="1181818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09103-83EA-4B0D-B47A-045DFEF932C0}">
      <dsp:nvSpPr>
        <dsp:cNvPr id="0" name=""/>
        <dsp:cNvSpPr/>
      </dsp:nvSpPr>
      <dsp:spPr>
        <a:xfrm>
          <a:off x="5072172" y="1181818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0C9BC-381F-4F61-A8D0-D2B2CFE4250A}">
      <dsp:nvSpPr>
        <dsp:cNvPr id="0" name=""/>
        <dsp:cNvSpPr/>
      </dsp:nvSpPr>
      <dsp:spPr>
        <a:xfrm>
          <a:off x="5830841" y="1181818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BEEFE6-E09D-44AD-9698-B763831BE940}">
      <dsp:nvSpPr>
        <dsp:cNvPr id="0" name=""/>
        <dsp:cNvSpPr/>
      </dsp:nvSpPr>
      <dsp:spPr>
        <a:xfrm>
          <a:off x="1278822" y="1383296"/>
          <a:ext cx="5376400" cy="488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b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ООО «Буровые системы»</a:t>
          </a:r>
          <a:endParaRPr lang="ru-RU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278822" y="1383296"/>
        <a:ext cx="5376400" cy="488763"/>
      </dsp:txXfrm>
    </dsp:sp>
    <dsp:sp modelId="{1ABD31B2-2B1D-4203-9725-25A469D96C62}">
      <dsp:nvSpPr>
        <dsp:cNvPr id="0" name=""/>
        <dsp:cNvSpPr/>
      </dsp:nvSpPr>
      <dsp:spPr>
        <a:xfrm>
          <a:off x="1278822" y="1872060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9DEEA1-FEDE-4CAE-8F0F-9B6A1DD4A2F5}">
      <dsp:nvSpPr>
        <dsp:cNvPr id="0" name=""/>
        <dsp:cNvSpPr/>
      </dsp:nvSpPr>
      <dsp:spPr>
        <a:xfrm>
          <a:off x="2037492" y="1872060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D12630-E784-41FA-BBB7-99A7E2315339}">
      <dsp:nvSpPr>
        <dsp:cNvPr id="0" name=""/>
        <dsp:cNvSpPr/>
      </dsp:nvSpPr>
      <dsp:spPr>
        <a:xfrm>
          <a:off x="2796162" y="1872060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CCED4-D119-46E3-94A0-52162406BC97}">
      <dsp:nvSpPr>
        <dsp:cNvPr id="0" name=""/>
        <dsp:cNvSpPr/>
      </dsp:nvSpPr>
      <dsp:spPr>
        <a:xfrm>
          <a:off x="3554832" y="1872060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6A089-DA71-4B95-992E-126A49A916C5}">
      <dsp:nvSpPr>
        <dsp:cNvPr id="0" name=""/>
        <dsp:cNvSpPr/>
      </dsp:nvSpPr>
      <dsp:spPr>
        <a:xfrm>
          <a:off x="4313502" y="1872060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DE347B-4D9A-4BF0-9F99-CCB3E34DE58E}">
      <dsp:nvSpPr>
        <dsp:cNvPr id="0" name=""/>
        <dsp:cNvSpPr/>
      </dsp:nvSpPr>
      <dsp:spPr>
        <a:xfrm>
          <a:off x="5072172" y="1872060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34D813-FC61-41F4-83D7-CF774FBD0CD9}">
      <dsp:nvSpPr>
        <dsp:cNvPr id="0" name=""/>
        <dsp:cNvSpPr/>
      </dsp:nvSpPr>
      <dsp:spPr>
        <a:xfrm>
          <a:off x="5830841" y="1872060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7711F1-5AAC-42EA-B242-76ED13FF918D}">
      <dsp:nvSpPr>
        <dsp:cNvPr id="0" name=""/>
        <dsp:cNvSpPr/>
      </dsp:nvSpPr>
      <dsp:spPr>
        <a:xfrm>
          <a:off x="1278822" y="2073538"/>
          <a:ext cx="5376400" cy="488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b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ОАО «ИНК-ТКРС»</a:t>
          </a:r>
          <a:endParaRPr lang="ru-RU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278822" y="2073538"/>
        <a:ext cx="5376400" cy="488763"/>
      </dsp:txXfrm>
    </dsp:sp>
    <dsp:sp modelId="{115BFD7B-7462-4398-BAA6-E4DE51193311}">
      <dsp:nvSpPr>
        <dsp:cNvPr id="0" name=""/>
        <dsp:cNvSpPr/>
      </dsp:nvSpPr>
      <dsp:spPr>
        <a:xfrm>
          <a:off x="1278822" y="2562302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64EAF9-61D1-4593-B202-B943EB7069E8}">
      <dsp:nvSpPr>
        <dsp:cNvPr id="0" name=""/>
        <dsp:cNvSpPr/>
      </dsp:nvSpPr>
      <dsp:spPr>
        <a:xfrm>
          <a:off x="2037492" y="2562302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B5956-9E99-4375-B162-02D4A399301C}">
      <dsp:nvSpPr>
        <dsp:cNvPr id="0" name=""/>
        <dsp:cNvSpPr/>
      </dsp:nvSpPr>
      <dsp:spPr>
        <a:xfrm>
          <a:off x="2796162" y="2562302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5E3D0A-D6AE-4816-8B36-C585BA479D60}">
      <dsp:nvSpPr>
        <dsp:cNvPr id="0" name=""/>
        <dsp:cNvSpPr/>
      </dsp:nvSpPr>
      <dsp:spPr>
        <a:xfrm>
          <a:off x="3554832" y="2562302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C936CC-A8BF-4149-8110-9AFD1F008E27}">
      <dsp:nvSpPr>
        <dsp:cNvPr id="0" name=""/>
        <dsp:cNvSpPr/>
      </dsp:nvSpPr>
      <dsp:spPr>
        <a:xfrm>
          <a:off x="4313502" y="2562302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66F8C-A8A3-48F4-93F2-07AA0E9F91EF}">
      <dsp:nvSpPr>
        <dsp:cNvPr id="0" name=""/>
        <dsp:cNvSpPr/>
      </dsp:nvSpPr>
      <dsp:spPr>
        <a:xfrm>
          <a:off x="5072172" y="2562302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107EE6-9B77-4373-8603-3C748EB11B26}">
      <dsp:nvSpPr>
        <dsp:cNvPr id="0" name=""/>
        <dsp:cNvSpPr/>
      </dsp:nvSpPr>
      <dsp:spPr>
        <a:xfrm>
          <a:off x="5830841" y="2562302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A4E7C-BCF6-4951-8043-348EB8CA8D0D}">
      <dsp:nvSpPr>
        <dsp:cNvPr id="0" name=""/>
        <dsp:cNvSpPr/>
      </dsp:nvSpPr>
      <dsp:spPr>
        <a:xfrm>
          <a:off x="1278822" y="2763780"/>
          <a:ext cx="5376400" cy="488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b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ООО «КРС-Траст»</a:t>
          </a:r>
          <a:endParaRPr lang="ru-RU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278822" y="2763780"/>
        <a:ext cx="5376400" cy="488763"/>
      </dsp:txXfrm>
    </dsp:sp>
    <dsp:sp modelId="{DBF09424-EB64-4A60-8283-2FE9DA147066}">
      <dsp:nvSpPr>
        <dsp:cNvPr id="0" name=""/>
        <dsp:cNvSpPr/>
      </dsp:nvSpPr>
      <dsp:spPr>
        <a:xfrm>
          <a:off x="1278822" y="3252543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9C861-1ED0-4C9E-9CB5-38F83EAA07A6}">
      <dsp:nvSpPr>
        <dsp:cNvPr id="0" name=""/>
        <dsp:cNvSpPr/>
      </dsp:nvSpPr>
      <dsp:spPr>
        <a:xfrm>
          <a:off x="2037492" y="3252543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83B500-46B0-44C6-A0BE-A7D3C4BE028D}">
      <dsp:nvSpPr>
        <dsp:cNvPr id="0" name=""/>
        <dsp:cNvSpPr/>
      </dsp:nvSpPr>
      <dsp:spPr>
        <a:xfrm>
          <a:off x="2796162" y="3252543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346FD-0192-4F5B-9CD1-00D6C96C9FA7}">
      <dsp:nvSpPr>
        <dsp:cNvPr id="0" name=""/>
        <dsp:cNvSpPr/>
      </dsp:nvSpPr>
      <dsp:spPr>
        <a:xfrm>
          <a:off x="3554832" y="3252543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180AB0-3109-4925-9F1C-F56358D72714}">
      <dsp:nvSpPr>
        <dsp:cNvPr id="0" name=""/>
        <dsp:cNvSpPr/>
      </dsp:nvSpPr>
      <dsp:spPr>
        <a:xfrm>
          <a:off x="4313502" y="3252543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A0E5-BD16-471B-8223-A914FA9154AC}">
      <dsp:nvSpPr>
        <dsp:cNvPr id="0" name=""/>
        <dsp:cNvSpPr/>
      </dsp:nvSpPr>
      <dsp:spPr>
        <a:xfrm>
          <a:off x="5072172" y="3252543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025AA-57C7-4CEE-80CE-FB4BEED2CB05}">
      <dsp:nvSpPr>
        <dsp:cNvPr id="0" name=""/>
        <dsp:cNvSpPr/>
      </dsp:nvSpPr>
      <dsp:spPr>
        <a:xfrm>
          <a:off x="5830841" y="3252543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AAE7FE-EFF0-4055-AD11-2D95084B1939}">
      <dsp:nvSpPr>
        <dsp:cNvPr id="0" name=""/>
        <dsp:cNvSpPr/>
      </dsp:nvSpPr>
      <dsp:spPr>
        <a:xfrm>
          <a:off x="1278822" y="3454021"/>
          <a:ext cx="5376400" cy="488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b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ООО «Технологическая компания </a:t>
          </a:r>
          <a:r>
            <a:rPr lang="ru-RU" sz="1600" b="1" kern="1200" dirty="0" err="1" smtClean="0">
              <a:solidFill>
                <a:schemeClr val="accent1">
                  <a:lumMod val="50000"/>
                </a:schemeClr>
              </a:solidFill>
            </a:rPr>
            <a:t>Шлюмберже</a:t>
          </a: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»</a:t>
          </a:r>
          <a:endParaRPr lang="ru-RU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278822" y="3454021"/>
        <a:ext cx="5376400" cy="488763"/>
      </dsp:txXfrm>
    </dsp:sp>
    <dsp:sp modelId="{460F1C67-67BA-4041-9A90-827D80E172AE}">
      <dsp:nvSpPr>
        <dsp:cNvPr id="0" name=""/>
        <dsp:cNvSpPr/>
      </dsp:nvSpPr>
      <dsp:spPr>
        <a:xfrm>
          <a:off x="1278822" y="3942785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83E0C-08E1-4C75-A58A-45BBDA354F08}">
      <dsp:nvSpPr>
        <dsp:cNvPr id="0" name=""/>
        <dsp:cNvSpPr/>
      </dsp:nvSpPr>
      <dsp:spPr>
        <a:xfrm>
          <a:off x="2037492" y="3942785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5AC567-F3F7-4532-9A2C-8C04B35C50DF}">
      <dsp:nvSpPr>
        <dsp:cNvPr id="0" name=""/>
        <dsp:cNvSpPr/>
      </dsp:nvSpPr>
      <dsp:spPr>
        <a:xfrm>
          <a:off x="2796162" y="3942785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92960-6F12-4BDE-8A7B-3F9734703242}">
      <dsp:nvSpPr>
        <dsp:cNvPr id="0" name=""/>
        <dsp:cNvSpPr/>
      </dsp:nvSpPr>
      <dsp:spPr>
        <a:xfrm>
          <a:off x="3554832" y="3942785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A546E-A71C-4D32-BA3E-2ABD38A9C6A9}">
      <dsp:nvSpPr>
        <dsp:cNvPr id="0" name=""/>
        <dsp:cNvSpPr/>
      </dsp:nvSpPr>
      <dsp:spPr>
        <a:xfrm>
          <a:off x="4313502" y="3942785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17D84-7A48-4A0C-8A6D-3DD844441094}">
      <dsp:nvSpPr>
        <dsp:cNvPr id="0" name=""/>
        <dsp:cNvSpPr/>
      </dsp:nvSpPr>
      <dsp:spPr>
        <a:xfrm>
          <a:off x="5072172" y="3942785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E9798-CE6C-4CB0-BBDC-3DCA6F8EB987}">
      <dsp:nvSpPr>
        <dsp:cNvPr id="0" name=""/>
        <dsp:cNvSpPr/>
      </dsp:nvSpPr>
      <dsp:spPr>
        <a:xfrm>
          <a:off x="5830841" y="3942785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ECC102-B5B6-43D7-94D9-FE3183A93E7B}">
      <dsp:nvSpPr>
        <dsp:cNvPr id="0" name=""/>
        <dsp:cNvSpPr/>
      </dsp:nvSpPr>
      <dsp:spPr>
        <a:xfrm>
          <a:off x="1278822" y="4144263"/>
          <a:ext cx="5376400" cy="488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b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ООО «</a:t>
          </a:r>
          <a:r>
            <a:rPr lang="ru-RU" sz="1600" b="1" kern="1200" dirty="0" err="1" smtClean="0">
              <a:solidFill>
                <a:schemeClr val="accent1">
                  <a:lumMod val="50000"/>
                </a:schemeClr>
              </a:solidFill>
            </a:rPr>
            <a:t>Шлюмберже</a:t>
          </a: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 Восток» </a:t>
          </a:r>
          <a:endParaRPr lang="ru-RU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278822" y="4144263"/>
        <a:ext cx="5376400" cy="488763"/>
      </dsp:txXfrm>
    </dsp:sp>
    <dsp:sp modelId="{740EC82E-2886-4B57-870A-6D13E5D10EDC}">
      <dsp:nvSpPr>
        <dsp:cNvPr id="0" name=""/>
        <dsp:cNvSpPr/>
      </dsp:nvSpPr>
      <dsp:spPr>
        <a:xfrm>
          <a:off x="1278822" y="4633027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A177D-E7F3-4BEC-9875-58ED9F5018EA}">
      <dsp:nvSpPr>
        <dsp:cNvPr id="0" name=""/>
        <dsp:cNvSpPr/>
      </dsp:nvSpPr>
      <dsp:spPr>
        <a:xfrm>
          <a:off x="2037492" y="4633027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A99E9-B650-4A32-BD56-9766A5949C0D}">
      <dsp:nvSpPr>
        <dsp:cNvPr id="0" name=""/>
        <dsp:cNvSpPr/>
      </dsp:nvSpPr>
      <dsp:spPr>
        <a:xfrm>
          <a:off x="2796162" y="4633027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EF545A-BB5D-4FDF-8951-A1DEFD66D86D}">
      <dsp:nvSpPr>
        <dsp:cNvPr id="0" name=""/>
        <dsp:cNvSpPr/>
      </dsp:nvSpPr>
      <dsp:spPr>
        <a:xfrm>
          <a:off x="3554832" y="4633027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29EDFF-396D-432B-9531-4189E2034996}">
      <dsp:nvSpPr>
        <dsp:cNvPr id="0" name=""/>
        <dsp:cNvSpPr/>
      </dsp:nvSpPr>
      <dsp:spPr>
        <a:xfrm>
          <a:off x="4313502" y="4633027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9FF63-E2C1-40E9-824A-4B21DF5329B5}">
      <dsp:nvSpPr>
        <dsp:cNvPr id="0" name=""/>
        <dsp:cNvSpPr/>
      </dsp:nvSpPr>
      <dsp:spPr>
        <a:xfrm>
          <a:off x="5072172" y="4633027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B7E63-CDB9-4C70-9E7E-1154F6852216}">
      <dsp:nvSpPr>
        <dsp:cNvPr id="0" name=""/>
        <dsp:cNvSpPr/>
      </dsp:nvSpPr>
      <dsp:spPr>
        <a:xfrm>
          <a:off x="5830841" y="4633027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C63F8-51D6-4447-A4DA-8B5655B67FFE}">
      <dsp:nvSpPr>
        <dsp:cNvPr id="0" name=""/>
        <dsp:cNvSpPr/>
      </dsp:nvSpPr>
      <dsp:spPr>
        <a:xfrm>
          <a:off x="1278822" y="4834505"/>
          <a:ext cx="5376400" cy="488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b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ЗАО «ССК»</a:t>
          </a:r>
          <a:endParaRPr lang="ru-RU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278822" y="4834505"/>
        <a:ext cx="5376400" cy="488763"/>
      </dsp:txXfrm>
    </dsp:sp>
    <dsp:sp modelId="{15ED9FA3-D9CF-42A9-929A-289E35C115C8}">
      <dsp:nvSpPr>
        <dsp:cNvPr id="0" name=""/>
        <dsp:cNvSpPr/>
      </dsp:nvSpPr>
      <dsp:spPr>
        <a:xfrm>
          <a:off x="1278822" y="5323269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DD5212-03AB-4ECD-8789-2E274987075A}">
      <dsp:nvSpPr>
        <dsp:cNvPr id="0" name=""/>
        <dsp:cNvSpPr/>
      </dsp:nvSpPr>
      <dsp:spPr>
        <a:xfrm>
          <a:off x="2037492" y="5323269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417A54-7BAA-45AF-A14D-BB920F3036DE}">
      <dsp:nvSpPr>
        <dsp:cNvPr id="0" name=""/>
        <dsp:cNvSpPr/>
      </dsp:nvSpPr>
      <dsp:spPr>
        <a:xfrm>
          <a:off x="2796162" y="5323269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F37DC-8F16-4F11-B96A-2593BD752317}">
      <dsp:nvSpPr>
        <dsp:cNvPr id="0" name=""/>
        <dsp:cNvSpPr/>
      </dsp:nvSpPr>
      <dsp:spPr>
        <a:xfrm>
          <a:off x="3554832" y="5323269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D776B-6E37-4C67-8EBD-4A932C09A115}">
      <dsp:nvSpPr>
        <dsp:cNvPr id="0" name=""/>
        <dsp:cNvSpPr/>
      </dsp:nvSpPr>
      <dsp:spPr>
        <a:xfrm>
          <a:off x="4313502" y="5323269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C91E71-F488-4A7A-BA97-242A8F07366E}">
      <dsp:nvSpPr>
        <dsp:cNvPr id="0" name=""/>
        <dsp:cNvSpPr/>
      </dsp:nvSpPr>
      <dsp:spPr>
        <a:xfrm>
          <a:off x="5072172" y="5323269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6417F8-77F2-4382-8C8C-BC8A27A1B3CB}">
      <dsp:nvSpPr>
        <dsp:cNvPr id="0" name=""/>
        <dsp:cNvSpPr/>
      </dsp:nvSpPr>
      <dsp:spPr>
        <a:xfrm>
          <a:off x="5830841" y="5323269"/>
          <a:ext cx="716853" cy="11947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210CA4-147B-4D07-8B95-323DF922132A}">
      <dsp:nvSpPr>
        <dsp:cNvPr id="0" name=""/>
        <dsp:cNvSpPr/>
      </dsp:nvSpPr>
      <dsp:spPr>
        <a:xfrm>
          <a:off x="0" y="0"/>
          <a:ext cx="2259287" cy="4980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err="1" smtClean="0"/>
            <a:t>Железнодо-рожный</a:t>
          </a:r>
          <a:endParaRPr lang="ru-RU" sz="1600" b="1" kern="1200" dirty="0"/>
        </a:p>
      </dsp:txBody>
      <dsp:txXfrm>
        <a:off x="0" y="1992299"/>
        <a:ext cx="2259287" cy="1992299"/>
      </dsp:txXfrm>
    </dsp:sp>
    <dsp:sp modelId="{9077BD6C-D233-4D95-A6EA-899B4B463A4A}">
      <dsp:nvSpPr>
        <dsp:cNvPr id="0" name=""/>
        <dsp:cNvSpPr/>
      </dsp:nvSpPr>
      <dsp:spPr>
        <a:xfrm>
          <a:off x="60392" y="83493"/>
          <a:ext cx="2138501" cy="2089291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04C891-C9DF-45CC-B45C-62970159237F}">
      <dsp:nvSpPr>
        <dsp:cNvPr id="0" name=""/>
        <dsp:cNvSpPr/>
      </dsp:nvSpPr>
      <dsp:spPr>
        <a:xfrm>
          <a:off x="2327066" y="0"/>
          <a:ext cx="2259287" cy="4980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/>
            <a:t>Водный</a:t>
          </a:r>
          <a:endParaRPr lang="ru-RU" sz="1900" b="1" kern="1200" dirty="0"/>
        </a:p>
      </dsp:txBody>
      <dsp:txXfrm>
        <a:off x="2327066" y="1992299"/>
        <a:ext cx="2259287" cy="1992299"/>
      </dsp:txXfrm>
    </dsp:sp>
    <dsp:sp modelId="{C7FDA1B3-0554-4C57-8B15-9AE05DF5403C}">
      <dsp:nvSpPr>
        <dsp:cNvPr id="0" name=""/>
        <dsp:cNvSpPr/>
      </dsp:nvSpPr>
      <dsp:spPr>
        <a:xfrm>
          <a:off x="2359951" y="81097"/>
          <a:ext cx="2193517" cy="2094084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2B0953-1CB3-466A-A338-FA80684321C1}">
      <dsp:nvSpPr>
        <dsp:cNvPr id="0" name=""/>
        <dsp:cNvSpPr/>
      </dsp:nvSpPr>
      <dsp:spPr>
        <a:xfrm>
          <a:off x="4610098" y="0"/>
          <a:ext cx="2259287" cy="4980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/>
            <a:t>Автомобиль-</a:t>
          </a:r>
          <a:r>
            <a:rPr lang="ru-RU" sz="2000" b="1" kern="1200" dirty="0" err="1" smtClean="0"/>
            <a:t>ный</a:t>
          </a:r>
          <a:endParaRPr lang="ru-RU" sz="1800" b="1" kern="1200" dirty="0"/>
        </a:p>
      </dsp:txBody>
      <dsp:txXfrm>
        <a:off x="4610098" y="1992299"/>
        <a:ext cx="2259287" cy="1992299"/>
      </dsp:txXfrm>
    </dsp:sp>
    <dsp:sp modelId="{BB96734C-2714-4E43-8ECE-92FD1745AEB0}">
      <dsp:nvSpPr>
        <dsp:cNvPr id="0" name=""/>
        <dsp:cNvSpPr/>
      </dsp:nvSpPr>
      <dsp:spPr>
        <a:xfrm>
          <a:off x="4702060" y="92524"/>
          <a:ext cx="2163430" cy="2071229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9866B5-1D7C-439A-A8D3-095DD299CCC0}">
      <dsp:nvSpPr>
        <dsp:cNvPr id="0" name=""/>
        <dsp:cNvSpPr/>
      </dsp:nvSpPr>
      <dsp:spPr>
        <a:xfrm>
          <a:off x="6981198" y="0"/>
          <a:ext cx="2259287" cy="4980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/>
            <a:t>Воздушный</a:t>
          </a:r>
          <a:endParaRPr lang="ru-RU" sz="1900" b="1" kern="1200" dirty="0"/>
        </a:p>
      </dsp:txBody>
      <dsp:txXfrm>
        <a:off x="6981198" y="1992299"/>
        <a:ext cx="2259287" cy="1992299"/>
      </dsp:txXfrm>
    </dsp:sp>
    <dsp:sp modelId="{E0118CB9-0D16-4D77-B164-E3F0581ED831}">
      <dsp:nvSpPr>
        <dsp:cNvPr id="0" name=""/>
        <dsp:cNvSpPr/>
      </dsp:nvSpPr>
      <dsp:spPr>
        <a:xfrm>
          <a:off x="7016198" y="81097"/>
          <a:ext cx="2189287" cy="2094084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23C25F-7985-4F7C-AB16-65DC3EF336FE}">
      <dsp:nvSpPr>
        <dsp:cNvPr id="0" name=""/>
        <dsp:cNvSpPr/>
      </dsp:nvSpPr>
      <dsp:spPr>
        <a:xfrm>
          <a:off x="9308264" y="0"/>
          <a:ext cx="2259287" cy="4980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/>
            <a:t>Трубопровод-</a:t>
          </a:r>
          <a:r>
            <a:rPr lang="ru-RU" sz="2000" b="1" kern="1200" dirty="0" err="1" smtClean="0"/>
            <a:t>ный</a:t>
          </a:r>
          <a:endParaRPr lang="ru-RU" sz="1800" b="1" kern="1200" dirty="0"/>
        </a:p>
      </dsp:txBody>
      <dsp:txXfrm>
        <a:off x="9308264" y="1992299"/>
        <a:ext cx="2259287" cy="1992299"/>
      </dsp:txXfrm>
    </dsp:sp>
    <dsp:sp modelId="{BC1908C2-583A-416B-8840-2B26F8876058}">
      <dsp:nvSpPr>
        <dsp:cNvPr id="0" name=""/>
        <dsp:cNvSpPr/>
      </dsp:nvSpPr>
      <dsp:spPr>
        <a:xfrm>
          <a:off x="9361475" y="72065"/>
          <a:ext cx="2152865" cy="2112146"/>
        </a:xfrm>
        <a:prstGeom prst="ellipse">
          <a:avLst/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B5A7B5-0B74-4D74-A5BB-D496CB6A01AA}">
      <dsp:nvSpPr>
        <dsp:cNvPr id="0" name=""/>
        <dsp:cNvSpPr/>
      </dsp:nvSpPr>
      <dsp:spPr>
        <a:xfrm>
          <a:off x="462702" y="3984598"/>
          <a:ext cx="10642147" cy="747112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0414C-A5B8-4BBB-AD07-D556EDA94512}">
      <dsp:nvSpPr>
        <dsp:cNvPr id="0" name=""/>
        <dsp:cNvSpPr/>
      </dsp:nvSpPr>
      <dsp:spPr>
        <a:xfrm>
          <a:off x="316576" y="516507"/>
          <a:ext cx="5698374" cy="518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dirty="0" smtClean="0">
              <a:solidFill>
                <a:schemeClr val="accent1">
                  <a:lumMod val="50000"/>
                </a:schemeClr>
              </a:solidFill>
            </a:rPr>
            <a:t>АО «Осетровский речной порт»</a:t>
          </a:r>
          <a:endParaRPr lang="ru-RU" sz="19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16576" y="516507"/>
        <a:ext cx="5698374" cy="518034"/>
      </dsp:txXfrm>
    </dsp:sp>
    <dsp:sp modelId="{BB9BBA07-4F75-45F9-B7B1-360AC781E1C2}">
      <dsp:nvSpPr>
        <dsp:cNvPr id="0" name=""/>
        <dsp:cNvSpPr/>
      </dsp:nvSpPr>
      <dsp:spPr>
        <a:xfrm>
          <a:off x="316576" y="1034541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1F743-B106-4264-8FC7-2571E6327B2C}">
      <dsp:nvSpPr>
        <dsp:cNvPr id="0" name=""/>
        <dsp:cNvSpPr/>
      </dsp:nvSpPr>
      <dsp:spPr>
        <a:xfrm>
          <a:off x="1120680" y="1034541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4153E-2E5D-471D-8B68-59A81C5169F0}">
      <dsp:nvSpPr>
        <dsp:cNvPr id="0" name=""/>
        <dsp:cNvSpPr/>
      </dsp:nvSpPr>
      <dsp:spPr>
        <a:xfrm>
          <a:off x="1924784" y="1034541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DCE83-79EA-42BD-B0D0-160C545A3D29}">
      <dsp:nvSpPr>
        <dsp:cNvPr id="0" name=""/>
        <dsp:cNvSpPr/>
      </dsp:nvSpPr>
      <dsp:spPr>
        <a:xfrm>
          <a:off x="2728888" y="1034541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F3B8D-7E82-4A92-BD0C-07400957D5E3}">
      <dsp:nvSpPr>
        <dsp:cNvPr id="0" name=""/>
        <dsp:cNvSpPr/>
      </dsp:nvSpPr>
      <dsp:spPr>
        <a:xfrm>
          <a:off x="3532992" y="1034541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54E868-4F0E-49FA-A2AB-D94EDDEEA81C}">
      <dsp:nvSpPr>
        <dsp:cNvPr id="0" name=""/>
        <dsp:cNvSpPr/>
      </dsp:nvSpPr>
      <dsp:spPr>
        <a:xfrm>
          <a:off x="4337095" y="1034541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DB611-BB54-4485-8F2D-A9EBF7EFB8F3}">
      <dsp:nvSpPr>
        <dsp:cNvPr id="0" name=""/>
        <dsp:cNvSpPr/>
      </dsp:nvSpPr>
      <dsp:spPr>
        <a:xfrm>
          <a:off x="5141199" y="1034541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DEF5D-FF03-4845-B5A1-0FCDBD35AED3}">
      <dsp:nvSpPr>
        <dsp:cNvPr id="0" name=""/>
        <dsp:cNvSpPr/>
      </dsp:nvSpPr>
      <dsp:spPr>
        <a:xfrm>
          <a:off x="316576" y="1270083"/>
          <a:ext cx="5698374" cy="518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dirty="0" smtClean="0">
              <a:solidFill>
                <a:schemeClr val="accent1">
                  <a:lumMod val="50000"/>
                </a:schemeClr>
              </a:solidFill>
            </a:rPr>
            <a:t>ООО «Верхне-Ленское речное пароходство»</a:t>
          </a:r>
          <a:endParaRPr lang="ru-RU" sz="19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16576" y="1270083"/>
        <a:ext cx="5698374" cy="518034"/>
      </dsp:txXfrm>
    </dsp:sp>
    <dsp:sp modelId="{5A03F28A-4091-467E-B00E-B8F14D742B46}">
      <dsp:nvSpPr>
        <dsp:cNvPr id="0" name=""/>
        <dsp:cNvSpPr/>
      </dsp:nvSpPr>
      <dsp:spPr>
        <a:xfrm>
          <a:off x="316576" y="1788117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89FA89-14F0-4AC5-86E4-72DB0901BA4F}">
      <dsp:nvSpPr>
        <dsp:cNvPr id="0" name=""/>
        <dsp:cNvSpPr/>
      </dsp:nvSpPr>
      <dsp:spPr>
        <a:xfrm>
          <a:off x="1120680" y="1788117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FD66B-DFE6-4D30-A6BA-E61C9EFB74FD}">
      <dsp:nvSpPr>
        <dsp:cNvPr id="0" name=""/>
        <dsp:cNvSpPr/>
      </dsp:nvSpPr>
      <dsp:spPr>
        <a:xfrm>
          <a:off x="1924784" y="1788117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EA0F3-2D31-424E-8E36-A13F269A20DE}">
      <dsp:nvSpPr>
        <dsp:cNvPr id="0" name=""/>
        <dsp:cNvSpPr/>
      </dsp:nvSpPr>
      <dsp:spPr>
        <a:xfrm>
          <a:off x="2728888" y="1788117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58B40-80BC-4711-9558-ADC51F00F053}">
      <dsp:nvSpPr>
        <dsp:cNvPr id="0" name=""/>
        <dsp:cNvSpPr/>
      </dsp:nvSpPr>
      <dsp:spPr>
        <a:xfrm>
          <a:off x="3532992" y="1788117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09103-83EA-4B0D-B47A-045DFEF932C0}">
      <dsp:nvSpPr>
        <dsp:cNvPr id="0" name=""/>
        <dsp:cNvSpPr/>
      </dsp:nvSpPr>
      <dsp:spPr>
        <a:xfrm>
          <a:off x="4337095" y="1788117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0C9BC-381F-4F61-A8D0-D2B2CFE4250A}">
      <dsp:nvSpPr>
        <dsp:cNvPr id="0" name=""/>
        <dsp:cNvSpPr/>
      </dsp:nvSpPr>
      <dsp:spPr>
        <a:xfrm>
          <a:off x="5141199" y="1788117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7711F1-5AAC-42EA-B242-76ED13FF918D}">
      <dsp:nvSpPr>
        <dsp:cNvPr id="0" name=""/>
        <dsp:cNvSpPr/>
      </dsp:nvSpPr>
      <dsp:spPr>
        <a:xfrm>
          <a:off x="316576" y="2023658"/>
          <a:ext cx="5698374" cy="518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dirty="0" smtClean="0">
              <a:solidFill>
                <a:schemeClr val="accent1">
                  <a:lumMod val="50000"/>
                </a:schemeClr>
              </a:solidFill>
            </a:rPr>
            <a:t>АО «</a:t>
          </a:r>
          <a:r>
            <a:rPr lang="ru-RU" sz="1900" b="1" kern="1200" dirty="0" err="1" smtClean="0">
              <a:solidFill>
                <a:schemeClr val="accent1">
                  <a:lumMod val="50000"/>
                </a:schemeClr>
              </a:solidFill>
            </a:rPr>
            <a:t>Алроса</a:t>
          </a:r>
          <a:r>
            <a:rPr lang="ru-RU" sz="1900" b="1" kern="1200" dirty="0" smtClean="0">
              <a:solidFill>
                <a:schemeClr val="accent1">
                  <a:lumMod val="50000"/>
                </a:schemeClr>
              </a:solidFill>
            </a:rPr>
            <a:t>-Терминал»</a:t>
          </a:r>
          <a:endParaRPr lang="ru-RU" sz="19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16576" y="2023658"/>
        <a:ext cx="5698374" cy="518034"/>
      </dsp:txXfrm>
    </dsp:sp>
    <dsp:sp modelId="{115BFD7B-7462-4398-BAA6-E4DE51193311}">
      <dsp:nvSpPr>
        <dsp:cNvPr id="0" name=""/>
        <dsp:cNvSpPr/>
      </dsp:nvSpPr>
      <dsp:spPr>
        <a:xfrm>
          <a:off x="316576" y="2541692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64EAF9-61D1-4593-B202-B943EB7069E8}">
      <dsp:nvSpPr>
        <dsp:cNvPr id="0" name=""/>
        <dsp:cNvSpPr/>
      </dsp:nvSpPr>
      <dsp:spPr>
        <a:xfrm>
          <a:off x="1120680" y="2541692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B5956-9E99-4375-B162-02D4A399301C}">
      <dsp:nvSpPr>
        <dsp:cNvPr id="0" name=""/>
        <dsp:cNvSpPr/>
      </dsp:nvSpPr>
      <dsp:spPr>
        <a:xfrm>
          <a:off x="1924784" y="2541692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5E3D0A-D6AE-4816-8B36-C585BA479D60}">
      <dsp:nvSpPr>
        <dsp:cNvPr id="0" name=""/>
        <dsp:cNvSpPr/>
      </dsp:nvSpPr>
      <dsp:spPr>
        <a:xfrm>
          <a:off x="2728888" y="2541692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C936CC-A8BF-4149-8110-9AFD1F008E27}">
      <dsp:nvSpPr>
        <dsp:cNvPr id="0" name=""/>
        <dsp:cNvSpPr/>
      </dsp:nvSpPr>
      <dsp:spPr>
        <a:xfrm>
          <a:off x="3532992" y="2541692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66F8C-A8A3-48F4-93F2-07AA0E9F91EF}">
      <dsp:nvSpPr>
        <dsp:cNvPr id="0" name=""/>
        <dsp:cNvSpPr/>
      </dsp:nvSpPr>
      <dsp:spPr>
        <a:xfrm>
          <a:off x="4337095" y="2541692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107EE6-9B77-4373-8603-3C748EB11B26}">
      <dsp:nvSpPr>
        <dsp:cNvPr id="0" name=""/>
        <dsp:cNvSpPr/>
      </dsp:nvSpPr>
      <dsp:spPr>
        <a:xfrm>
          <a:off x="5141199" y="2541692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A4E7C-BCF6-4951-8043-348EB8CA8D0D}">
      <dsp:nvSpPr>
        <dsp:cNvPr id="0" name=""/>
        <dsp:cNvSpPr/>
      </dsp:nvSpPr>
      <dsp:spPr>
        <a:xfrm>
          <a:off x="316576" y="2777234"/>
          <a:ext cx="5698374" cy="518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dirty="0" smtClean="0">
              <a:solidFill>
                <a:schemeClr val="accent1">
                  <a:lumMod val="50000"/>
                </a:schemeClr>
              </a:solidFill>
            </a:rPr>
            <a:t>ООО «Иркутск-Терминал»</a:t>
          </a:r>
          <a:endParaRPr lang="ru-RU" sz="19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16576" y="2777234"/>
        <a:ext cx="5698374" cy="518034"/>
      </dsp:txXfrm>
    </dsp:sp>
    <dsp:sp modelId="{DBF09424-EB64-4A60-8283-2FE9DA147066}">
      <dsp:nvSpPr>
        <dsp:cNvPr id="0" name=""/>
        <dsp:cNvSpPr/>
      </dsp:nvSpPr>
      <dsp:spPr>
        <a:xfrm>
          <a:off x="316576" y="3295268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9C861-1ED0-4C9E-9CB5-38F83EAA07A6}">
      <dsp:nvSpPr>
        <dsp:cNvPr id="0" name=""/>
        <dsp:cNvSpPr/>
      </dsp:nvSpPr>
      <dsp:spPr>
        <a:xfrm>
          <a:off x="1120680" y="3295268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83B500-46B0-44C6-A0BE-A7D3C4BE028D}">
      <dsp:nvSpPr>
        <dsp:cNvPr id="0" name=""/>
        <dsp:cNvSpPr/>
      </dsp:nvSpPr>
      <dsp:spPr>
        <a:xfrm>
          <a:off x="1924784" y="3295268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346FD-0192-4F5B-9CD1-00D6C96C9FA7}">
      <dsp:nvSpPr>
        <dsp:cNvPr id="0" name=""/>
        <dsp:cNvSpPr/>
      </dsp:nvSpPr>
      <dsp:spPr>
        <a:xfrm>
          <a:off x="2728888" y="3295268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180AB0-3109-4925-9F1C-F56358D72714}">
      <dsp:nvSpPr>
        <dsp:cNvPr id="0" name=""/>
        <dsp:cNvSpPr/>
      </dsp:nvSpPr>
      <dsp:spPr>
        <a:xfrm>
          <a:off x="3532992" y="3295268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A0E5-BD16-471B-8223-A914FA9154AC}">
      <dsp:nvSpPr>
        <dsp:cNvPr id="0" name=""/>
        <dsp:cNvSpPr/>
      </dsp:nvSpPr>
      <dsp:spPr>
        <a:xfrm>
          <a:off x="4337095" y="3295268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025AA-57C7-4CEE-80CE-FB4BEED2CB05}">
      <dsp:nvSpPr>
        <dsp:cNvPr id="0" name=""/>
        <dsp:cNvSpPr/>
      </dsp:nvSpPr>
      <dsp:spPr>
        <a:xfrm>
          <a:off x="5141199" y="3295268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AAE7FE-EFF0-4055-AD11-2D95084B1939}">
      <dsp:nvSpPr>
        <dsp:cNvPr id="0" name=""/>
        <dsp:cNvSpPr/>
      </dsp:nvSpPr>
      <dsp:spPr>
        <a:xfrm>
          <a:off x="316576" y="3530810"/>
          <a:ext cx="5698374" cy="518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dirty="0" smtClean="0">
              <a:solidFill>
                <a:schemeClr val="accent1">
                  <a:lumMod val="50000"/>
                </a:schemeClr>
              </a:solidFill>
            </a:rPr>
            <a:t>ООО «Бункерная база – Терминал Север»</a:t>
          </a:r>
          <a:endParaRPr lang="ru-RU" sz="19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16576" y="3530810"/>
        <a:ext cx="5698374" cy="518034"/>
      </dsp:txXfrm>
    </dsp:sp>
    <dsp:sp modelId="{460F1C67-67BA-4041-9A90-827D80E172AE}">
      <dsp:nvSpPr>
        <dsp:cNvPr id="0" name=""/>
        <dsp:cNvSpPr/>
      </dsp:nvSpPr>
      <dsp:spPr>
        <a:xfrm>
          <a:off x="316576" y="4048844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83E0C-08E1-4C75-A58A-45BBDA354F08}">
      <dsp:nvSpPr>
        <dsp:cNvPr id="0" name=""/>
        <dsp:cNvSpPr/>
      </dsp:nvSpPr>
      <dsp:spPr>
        <a:xfrm>
          <a:off x="1120680" y="4048844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5AC567-F3F7-4532-9A2C-8C04B35C50DF}">
      <dsp:nvSpPr>
        <dsp:cNvPr id="0" name=""/>
        <dsp:cNvSpPr/>
      </dsp:nvSpPr>
      <dsp:spPr>
        <a:xfrm>
          <a:off x="1924784" y="4048844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92960-6F12-4BDE-8A7B-3F9734703242}">
      <dsp:nvSpPr>
        <dsp:cNvPr id="0" name=""/>
        <dsp:cNvSpPr/>
      </dsp:nvSpPr>
      <dsp:spPr>
        <a:xfrm>
          <a:off x="2728888" y="4048844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A546E-A71C-4D32-BA3E-2ABD38A9C6A9}">
      <dsp:nvSpPr>
        <dsp:cNvPr id="0" name=""/>
        <dsp:cNvSpPr/>
      </dsp:nvSpPr>
      <dsp:spPr>
        <a:xfrm>
          <a:off x="3532992" y="4048844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17D84-7A48-4A0C-8A6D-3DD844441094}">
      <dsp:nvSpPr>
        <dsp:cNvPr id="0" name=""/>
        <dsp:cNvSpPr/>
      </dsp:nvSpPr>
      <dsp:spPr>
        <a:xfrm>
          <a:off x="4337095" y="4048844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E9798-CE6C-4CB0-BBDC-3DCA6F8EB987}">
      <dsp:nvSpPr>
        <dsp:cNvPr id="0" name=""/>
        <dsp:cNvSpPr/>
      </dsp:nvSpPr>
      <dsp:spPr>
        <a:xfrm>
          <a:off x="5141199" y="4048844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ECC102-B5B6-43D7-94D9-FE3183A93E7B}">
      <dsp:nvSpPr>
        <dsp:cNvPr id="0" name=""/>
        <dsp:cNvSpPr/>
      </dsp:nvSpPr>
      <dsp:spPr>
        <a:xfrm>
          <a:off x="316576" y="4284386"/>
          <a:ext cx="5698374" cy="518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dirty="0" smtClean="0">
              <a:solidFill>
                <a:schemeClr val="accent1">
                  <a:lumMod val="50000"/>
                </a:schemeClr>
              </a:solidFill>
            </a:rPr>
            <a:t>ООО «</a:t>
          </a:r>
          <a:r>
            <a:rPr lang="ru-RU" sz="1900" b="1" kern="1200" dirty="0" err="1" smtClean="0">
              <a:solidFill>
                <a:schemeClr val="accent1">
                  <a:lumMod val="50000"/>
                </a:schemeClr>
              </a:solidFill>
            </a:rPr>
            <a:t>Оетровский</a:t>
          </a:r>
          <a:r>
            <a:rPr lang="ru-RU" sz="1900" b="1" kern="1200" dirty="0" smtClean="0">
              <a:solidFill>
                <a:schemeClr val="accent1">
                  <a:lumMod val="50000"/>
                </a:schemeClr>
              </a:solidFill>
            </a:rPr>
            <a:t> ЛДК»</a:t>
          </a:r>
          <a:endParaRPr lang="ru-RU" sz="19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16576" y="4284386"/>
        <a:ext cx="5698374" cy="518034"/>
      </dsp:txXfrm>
    </dsp:sp>
    <dsp:sp modelId="{740EC82E-2886-4B57-870A-6D13E5D10EDC}">
      <dsp:nvSpPr>
        <dsp:cNvPr id="0" name=""/>
        <dsp:cNvSpPr/>
      </dsp:nvSpPr>
      <dsp:spPr>
        <a:xfrm>
          <a:off x="316576" y="4802420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A177D-E7F3-4BEC-9875-58ED9F5018EA}">
      <dsp:nvSpPr>
        <dsp:cNvPr id="0" name=""/>
        <dsp:cNvSpPr/>
      </dsp:nvSpPr>
      <dsp:spPr>
        <a:xfrm>
          <a:off x="1120680" y="4802420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A99E9-B650-4A32-BD56-9766A5949C0D}">
      <dsp:nvSpPr>
        <dsp:cNvPr id="0" name=""/>
        <dsp:cNvSpPr/>
      </dsp:nvSpPr>
      <dsp:spPr>
        <a:xfrm>
          <a:off x="1924784" y="4802420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EF545A-BB5D-4FDF-8951-A1DEFD66D86D}">
      <dsp:nvSpPr>
        <dsp:cNvPr id="0" name=""/>
        <dsp:cNvSpPr/>
      </dsp:nvSpPr>
      <dsp:spPr>
        <a:xfrm>
          <a:off x="2728888" y="4802420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29EDFF-396D-432B-9531-4189E2034996}">
      <dsp:nvSpPr>
        <dsp:cNvPr id="0" name=""/>
        <dsp:cNvSpPr/>
      </dsp:nvSpPr>
      <dsp:spPr>
        <a:xfrm>
          <a:off x="3532992" y="4802420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9FF63-E2C1-40E9-824A-4B21DF5329B5}">
      <dsp:nvSpPr>
        <dsp:cNvPr id="0" name=""/>
        <dsp:cNvSpPr/>
      </dsp:nvSpPr>
      <dsp:spPr>
        <a:xfrm>
          <a:off x="4337095" y="4802420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B7E63-CDB9-4C70-9E7E-1154F6852216}">
      <dsp:nvSpPr>
        <dsp:cNvPr id="0" name=""/>
        <dsp:cNvSpPr/>
      </dsp:nvSpPr>
      <dsp:spPr>
        <a:xfrm>
          <a:off x="5141199" y="4802420"/>
          <a:ext cx="759783" cy="126630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C8F872-132F-48AA-99BF-D12418945797}">
      <dsp:nvSpPr>
        <dsp:cNvPr id="0" name=""/>
        <dsp:cNvSpPr/>
      </dsp:nvSpPr>
      <dsp:spPr>
        <a:xfrm>
          <a:off x="0" y="96517"/>
          <a:ext cx="10186224" cy="248612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41B8AF-35FA-463D-9AD5-E9F42FCBA979}">
      <dsp:nvSpPr>
        <dsp:cNvPr id="0" name=""/>
        <dsp:cNvSpPr/>
      </dsp:nvSpPr>
      <dsp:spPr>
        <a:xfrm>
          <a:off x="438859" y="344073"/>
          <a:ext cx="2453427" cy="201501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775F5-98AE-4F55-8AA7-E4274F984E10}">
      <dsp:nvSpPr>
        <dsp:cNvPr id="0" name=""/>
        <dsp:cNvSpPr/>
      </dsp:nvSpPr>
      <dsp:spPr>
        <a:xfrm rot="10800000">
          <a:off x="165431" y="2799349"/>
          <a:ext cx="2992203" cy="225594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ru-RU" sz="18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307 хозяйствующих субъектов, торговая площадь 42902,0 кв. м. </a:t>
          </a:r>
        </a:p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ru-RU" sz="18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Обеспеченность превышает минимальный норматив в 1,7 раза</a:t>
          </a:r>
          <a:endParaRPr lang="ru-RU" sz="18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234809" y="2799349"/>
        <a:ext cx="2853447" cy="2186569"/>
      </dsp:txXfrm>
    </dsp:sp>
    <dsp:sp modelId="{A681EE80-6132-4840-99B0-E1F032E2A579}">
      <dsp:nvSpPr>
        <dsp:cNvPr id="0" name=""/>
        <dsp:cNvSpPr/>
      </dsp:nvSpPr>
      <dsp:spPr>
        <a:xfrm>
          <a:off x="3763870" y="297014"/>
          <a:ext cx="2577633" cy="206919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716C9-5F36-411E-997C-0D0B5BFFF95C}">
      <dsp:nvSpPr>
        <dsp:cNvPr id="0" name=""/>
        <dsp:cNvSpPr/>
      </dsp:nvSpPr>
      <dsp:spPr>
        <a:xfrm rot="10800000">
          <a:off x="3592252" y="2795870"/>
          <a:ext cx="2992203" cy="226646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ru-RU" sz="18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97 объектов общественного питания (из них 20 – столовые при учебных заведениях).</a:t>
          </a:r>
        </a:p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ru-RU" sz="18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Обеспеченность уменьшилась на 5,8 процентов</a:t>
          </a:r>
          <a:endParaRPr lang="ru-RU" sz="18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3661953" y="2795870"/>
        <a:ext cx="2852801" cy="2196759"/>
      </dsp:txXfrm>
    </dsp:sp>
    <dsp:sp modelId="{799DDA5D-18D0-42B8-A2D0-94D2359F3CD8}">
      <dsp:nvSpPr>
        <dsp:cNvPr id="0" name=""/>
        <dsp:cNvSpPr/>
      </dsp:nvSpPr>
      <dsp:spPr>
        <a:xfrm>
          <a:off x="7141604" y="325583"/>
          <a:ext cx="2596274" cy="207632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996A13-FF6B-4CE0-B798-FDD0B7F76329}">
      <dsp:nvSpPr>
        <dsp:cNvPr id="0" name=""/>
        <dsp:cNvSpPr/>
      </dsp:nvSpPr>
      <dsp:spPr>
        <a:xfrm rot="10800000">
          <a:off x="6941515" y="2786860"/>
          <a:ext cx="2992203" cy="2259715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ru-RU" sz="18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227 объектов бытовых услуг с 636 рабочими местами.</a:t>
          </a:r>
        </a:p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ru-RU" sz="18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Обеспеченность  увеличилась на 14,2 процента </a:t>
          </a:r>
          <a:endParaRPr lang="ru-RU" sz="18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7011009" y="2786860"/>
        <a:ext cx="2853215" cy="219022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724909-B89E-43BC-8812-A62106132B97}">
      <dsp:nvSpPr>
        <dsp:cNvPr id="0" name=""/>
        <dsp:cNvSpPr/>
      </dsp:nvSpPr>
      <dsp:spPr>
        <a:xfrm>
          <a:off x="-6467213" y="-989135"/>
          <a:ext cx="7697660" cy="7697660"/>
        </a:xfrm>
        <a:prstGeom prst="blockArc">
          <a:avLst>
            <a:gd name="adj1" fmla="val 18900000"/>
            <a:gd name="adj2" fmla="val 2700000"/>
            <a:gd name="adj3" fmla="val 281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580727-A46A-4FDF-B2AA-1933365F7541}">
      <dsp:nvSpPr>
        <dsp:cNvPr id="0" name=""/>
        <dsp:cNvSpPr/>
      </dsp:nvSpPr>
      <dsp:spPr>
        <a:xfrm>
          <a:off x="537506" y="236908"/>
          <a:ext cx="11563807" cy="9560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7652" tIns="45720" rIns="45720" bIns="4572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Проекты «Социальная цена», «Социальная полка», «Цены снижены», в рамках которых реализация социально значимых продуктов с низкой торговой надбавкой. Участвуют 35 торговых объектов.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37506" y="236908"/>
        <a:ext cx="11563807" cy="956030"/>
      </dsp:txXfrm>
    </dsp:sp>
    <dsp:sp modelId="{51581DA2-3ACC-44E8-B3B1-3B5C35BE8144}">
      <dsp:nvSpPr>
        <dsp:cNvPr id="0" name=""/>
        <dsp:cNvSpPr/>
      </dsp:nvSpPr>
      <dsp:spPr>
        <a:xfrm>
          <a:off x="90535" y="267953"/>
          <a:ext cx="893940" cy="893940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FC7905-1DC3-447B-ADDA-E900A22EE08F}">
      <dsp:nvSpPr>
        <dsp:cNvPr id="0" name=""/>
        <dsp:cNvSpPr/>
      </dsp:nvSpPr>
      <dsp:spPr>
        <a:xfrm>
          <a:off x="1049963" y="1429733"/>
          <a:ext cx="11051349" cy="715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7652" tIns="45720" rIns="45720" bIns="4572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Развитие ярмарочной торговли: проведено 85 ярмарок, в т.ч. 67- сезонные, 3 – постоянно действующих, 15 - выходного дня.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049963" y="1429733"/>
        <a:ext cx="11051349" cy="715152"/>
      </dsp:txXfrm>
    </dsp:sp>
    <dsp:sp modelId="{5EF708E7-7205-4D05-AA53-56BFABFB7C9B}">
      <dsp:nvSpPr>
        <dsp:cNvPr id="0" name=""/>
        <dsp:cNvSpPr/>
      </dsp:nvSpPr>
      <dsp:spPr>
        <a:xfrm>
          <a:off x="602993" y="1340339"/>
          <a:ext cx="893940" cy="893940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728873-7AC7-403C-8B72-500BBCC3228F}">
      <dsp:nvSpPr>
        <dsp:cNvPr id="0" name=""/>
        <dsp:cNvSpPr/>
      </dsp:nvSpPr>
      <dsp:spPr>
        <a:xfrm>
          <a:off x="1175109" y="2428379"/>
          <a:ext cx="10894066" cy="715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7652" tIns="45720" rIns="45720" bIns="4572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Организовано 8 социальных мест для реализации продукции местных сельхозпроизводителей.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175109" y="2428379"/>
        <a:ext cx="10894066" cy="715152"/>
      </dsp:txXfrm>
    </dsp:sp>
    <dsp:sp modelId="{C3874790-26D0-4A43-947C-A941E84A77F8}">
      <dsp:nvSpPr>
        <dsp:cNvPr id="0" name=""/>
        <dsp:cNvSpPr/>
      </dsp:nvSpPr>
      <dsp:spPr>
        <a:xfrm>
          <a:off x="743685" y="2368483"/>
          <a:ext cx="893940" cy="893940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7CE7DC-3A41-464A-9A74-3A17CD1675E8}">
      <dsp:nvSpPr>
        <dsp:cNvPr id="0" name=""/>
        <dsp:cNvSpPr/>
      </dsp:nvSpPr>
      <dsp:spPr>
        <a:xfrm>
          <a:off x="1049963" y="3367585"/>
          <a:ext cx="11051349" cy="11289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7652" tIns="45720" rIns="45720" bIns="4572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 летний период отведено 11 мест для торговли с прилавков, лотков и автофургонов для реализации сельхозпродукции, даров леса и реализации излишков урожая личных подсобных хозяйств. Организовано 6 социальных торговых мест для реализации продукции местных сельхозпроизводителей.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049963" y="3367585"/>
        <a:ext cx="11051349" cy="1128989"/>
      </dsp:txXfrm>
    </dsp:sp>
    <dsp:sp modelId="{B8572178-1110-49F8-BDE7-30661E4FE7C6}">
      <dsp:nvSpPr>
        <dsp:cNvPr id="0" name=""/>
        <dsp:cNvSpPr/>
      </dsp:nvSpPr>
      <dsp:spPr>
        <a:xfrm>
          <a:off x="602993" y="3485110"/>
          <a:ext cx="893940" cy="893940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B127B-4F72-4D9A-A67F-B6555381C2A4}">
      <dsp:nvSpPr>
        <dsp:cNvPr id="0" name=""/>
        <dsp:cNvSpPr/>
      </dsp:nvSpPr>
      <dsp:spPr>
        <a:xfrm>
          <a:off x="537506" y="4646889"/>
          <a:ext cx="11563807" cy="715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7652" tIns="45720" rIns="45720" bIns="4572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Мониторинг цен по 40 наименованиям товаров, проводимый оперативным штабом при Администрации УКМО.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37506" y="4646889"/>
        <a:ext cx="11563807" cy="715152"/>
      </dsp:txXfrm>
    </dsp:sp>
    <dsp:sp modelId="{840004E8-541D-40FE-8612-569D3D1FFC75}">
      <dsp:nvSpPr>
        <dsp:cNvPr id="0" name=""/>
        <dsp:cNvSpPr/>
      </dsp:nvSpPr>
      <dsp:spPr>
        <a:xfrm>
          <a:off x="90535" y="4557495"/>
          <a:ext cx="893940" cy="893940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7C282-343C-4231-8AAC-F2E685B63182}">
      <dsp:nvSpPr>
        <dsp:cNvPr id="0" name=""/>
        <dsp:cNvSpPr/>
      </dsp:nvSpPr>
      <dsp:spPr>
        <a:xfrm>
          <a:off x="804128" y="15237"/>
          <a:ext cx="3811687" cy="1083733"/>
        </a:xfrm>
        <a:prstGeom prst="roundRect">
          <a:avLst>
            <a:gd name="adj" fmla="val 10000"/>
          </a:avLst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100" kern="1200" dirty="0" smtClean="0"/>
            <a:t>Завезено – 18,8 т</a:t>
          </a:r>
          <a:endParaRPr lang="ru-RU" sz="3100" kern="1200" dirty="0"/>
        </a:p>
      </dsp:txBody>
      <dsp:txXfrm>
        <a:off x="835869" y="46978"/>
        <a:ext cx="3748205" cy="1020251"/>
      </dsp:txXfrm>
    </dsp:sp>
    <dsp:sp modelId="{EAD6B1C5-2466-4B80-80F5-7055EBDB1AFA}">
      <dsp:nvSpPr>
        <dsp:cNvPr id="0" name=""/>
        <dsp:cNvSpPr/>
      </dsp:nvSpPr>
      <dsp:spPr>
        <a:xfrm>
          <a:off x="5550112" y="0"/>
          <a:ext cx="3765123" cy="1083733"/>
        </a:xfrm>
        <a:prstGeom prst="roundRect">
          <a:avLst>
            <a:gd name="adj" fmla="val 10000"/>
          </a:avLst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100" kern="1200" dirty="0" smtClean="0"/>
            <a:t>Вывезено – 11,5 т</a:t>
          </a:r>
          <a:endParaRPr lang="ru-RU" sz="3100" kern="1200" dirty="0"/>
        </a:p>
      </dsp:txBody>
      <dsp:txXfrm>
        <a:off x="5581853" y="31741"/>
        <a:ext cx="3701641" cy="1020251"/>
      </dsp:txXfrm>
    </dsp:sp>
    <dsp:sp modelId="{A239D065-AA6C-4A33-91CC-B5B82C6A8758}">
      <dsp:nvSpPr>
        <dsp:cNvPr id="0" name=""/>
        <dsp:cNvSpPr/>
      </dsp:nvSpPr>
      <dsp:spPr>
        <a:xfrm>
          <a:off x="4752339" y="4605866"/>
          <a:ext cx="812800" cy="812800"/>
        </a:xfrm>
        <a:prstGeom prst="triangle">
          <a:avLst/>
        </a:prstGeom>
        <a:solidFill>
          <a:srgbClr val="00B0F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6D826F-932B-486E-84AA-F050A5A72DD3}">
      <dsp:nvSpPr>
        <dsp:cNvPr id="0" name=""/>
        <dsp:cNvSpPr/>
      </dsp:nvSpPr>
      <dsp:spPr>
        <a:xfrm rot="21360000">
          <a:off x="929775" y="4132416"/>
          <a:ext cx="8457929" cy="591436"/>
        </a:xfrm>
        <a:prstGeom prst="rect">
          <a:avLst/>
        </a:prstGeom>
        <a:solidFill>
          <a:srgbClr val="00B0F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9F880B-07B9-4629-BB61-65A82000C848}">
      <dsp:nvSpPr>
        <dsp:cNvPr id="0" name=""/>
        <dsp:cNvSpPr/>
      </dsp:nvSpPr>
      <dsp:spPr>
        <a:xfrm rot="21360000">
          <a:off x="830485" y="3547853"/>
          <a:ext cx="4297882" cy="7423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800" kern="1200" dirty="0" smtClean="0"/>
            <a:t>с Омолой (5,6 т)</a:t>
          </a:r>
          <a:endParaRPr lang="ru-RU" sz="2800" kern="1200" dirty="0"/>
        </a:p>
      </dsp:txBody>
      <dsp:txXfrm>
        <a:off x="866725" y="3584093"/>
        <a:ext cx="4225402" cy="669907"/>
      </dsp:txXfrm>
    </dsp:sp>
    <dsp:sp modelId="{F926EEA9-4561-40FD-8891-6C26EC1ADE16}">
      <dsp:nvSpPr>
        <dsp:cNvPr id="0" name=""/>
        <dsp:cNvSpPr/>
      </dsp:nvSpPr>
      <dsp:spPr>
        <a:xfrm rot="21360000">
          <a:off x="687649" y="2605906"/>
          <a:ext cx="4381679" cy="736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700" kern="1200" dirty="0" smtClean="0"/>
            <a:t>с. Боярск (10,3 т)</a:t>
          </a:r>
          <a:endParaRPr lang="ru-RU" sz="2700" kern="1200" dirty="0"/>
        </a:p>
      </dsp:txBody>
      <dsp:txXfrm>
        <a:off x="723603" y="2641860"/>
        <a:ext cx="4309771" cy="664619"/>
      </dsp:txXfrm>
    </dsp:sp>
    <dsp:sp modelId="{6183C91B-2700-4E53-8EAD-57506191FF60}">
      <dsp:nvSpPr>
        <dsp:cNvPr id="0" name=""/>
        <dsp:cNvSpPr/>
      </dsp:nvSpPr>
      <dsp:spPr>
        <a:xfrm rot="21360000">
          <a:off x="631669" y="1680627"/>
          <a:ext cx="4322280" cy="7406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700" kern="1200" dirty="0" smtClean="0"/>
            <a:t>с. </a:t>
          </a:r>
          <a:r>
            <a:rPr lang="ru-RU" sz="2700" kern="1200" dirty="0" err="1" smtClean="0"/>
            <a:t>Орлинга</a:t>
          </a:r>
          <a:r>
            <a:rPr lang="ru-RU" sz="2700" kern="1200" dirty="0" smtClean="0"/>
            <a:t> (2,9 т)</a:t>
          </a:r>
          <a:endParaRPr lang="ru-RU" sz="2700" kern="1200" dirty="0"/>
        </a:p>
      </dsp:txBody>
      <dsp:txXfrm>
        <a:off x="667826" y="1716784"/>
        <a:ext cx="4249966" cy="668367"/>
      </dsp:txXfrm>
    </dsp:sp>
    <dsp:sp modelId="{8C761819-C884-4A3F-A009-8938B80D5AFB}">
      <dsp:nvSpPr>
        <dsp:cNvPr id="0" name=""/>
        <dsp:cNvSpPr/>
      </dsp:nvSpPr>
      <dsp:spPr>
        <a:xfrm rot="21360000">
          <a:off x="5244398" y="3216142"/>
          <a:ext cx="4312626" cy="7413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600" kern="1200" dirty="0" smtClean="0"/>
            <a:t>овощи (0,2 т)</a:t>
          </a:r>
          <a:endParaRPr lang="ru-RU" sz="2600" kern="1200" dirty="0"/>
        </a:p>
      </dsp:txBody>
      <dsp:txXfrm>
        <a:off x="5280588" y="3252332"/>
        <a:ext cx="4240246" cy="668976"/>
      </dsp:txXfrm>
    </dsp:sp>
    <dsp:sp modelId="{3400F4B4-D859-4198-8C6B-5E614A200B32}">
      <dsp:nvSpPr>
        <dsp:cNvPr id="0" name=""/>
        <dsp:cNvSpPr/>
      </dsp:nvSpPr>
      <dsp:spPr>
        <a:xfrm rot="21360000">
          <a:off x="5152508" y="2270624"/>
          <a:ext cx="4294570" cy="7426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500" kern="1200" dirty="0" smtClean="0"/>
            <a:t>картофель (11,3 т)</a:t>
          </a:r>
          <a:endParaRPr lang="ru-RU" sz="2500" kern="1200" dirty="0"/>
        </a:p>
      </dsp:txBody>
      <dsp:txXfrm>
        <a:off x="5188760" y="2306876"/>
        <a:ext cx="4222066" cy="67011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C4BE9A-D542-48BB-AF98-8453BB2B87ED}">
      <dsp:nvSpPr>
        <dsp:cNvPr id="0" name=""/>
        <dsp:cNvSpPr/>
      </dsp:nvSpPr>
      <dsp:spPr>
        <a:xfrm rot="10800000">
          <a:off x="324183" y="350124"/>
          <a:ext cx="11822213" cy="122316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168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u="none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5 месячников качества и безопасности </a:t>
          </a: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товаров и услуг (ранний овощей и фруктов, мяса и иных продуктов животноводства, пиротехнической продукции, продукции легкой промышленности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629975" y="350124"/>
        <a:ext cx="11516421" cy="1223168"/>
      </dsp:txXfrm>
    </dsp:sp>
    <dsp:sp modelId="{2ACDDAD9-DB1E-423D-B655-FADEB959B56E}">
      <dsp:nvSpPr>
        <dsp:cNvPr id="0" name=""/>
        <dsp:cNvSpPr/>
      </dsp:nvSpPr>
      <dsp:spPr>
        <a:xfrm>
          <a:off x="0" y="483585"/>
          <a:ext cx="956265" cy="956265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028E4A-70CC-434C-9E84-FA385AF8DED0}">
      <dsp:nvSpPr>
        <dsp:cNvPr id="0" name=""/>
        <dsp:cNvSpPr/>
      </dsp:nvSpPr>
      <dsp:spPr>
        <a:xfrm rot="10800000">
          <a:off x="471580" y="2877808"/>
          <a:ext cx="11674815" cy="95626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168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Организация «горячей линии» по вопросам соблюдения законодательства при продаже алкогольной продукции 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710646" y="2877808"/>
        <a:ext cx="11435749" cy="956265"/>
      </dsp:txXfrm>
    </dsp:sp>
    <dsp:sp modelId="{C532AEA2-7660-4E6F-99FF-29B389263A5F}">
      <dsp:nvSpPr>
        <dsp:cNvPr id="0" name=""/>
        <dsp:cNvSpPr/>
      </dsp:nvSpPr>
      <dsp:spPr>
        <a:xfrm>
          <a:off x="0" y="2901887"/>
          <a:ext cx="956265" cy="956265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3F0D6B-EF6F-478E-B4A3-1DAE943FBDEB}">
      <dsp:nvSpPr>
        <dsp:cNvPr id="0" name=""/>
        <dsp:cNvSpPr/>
      </dsp:nvSpPr>
      <dsp:spPr>
        <a:xfrm rot="10800000">
          <a:off x="487796" y="1735422"/>
          <a:ext cx="11658600" cy="95626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168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Рейды по пресечению мест не установленной торговли совместно с </a:t>
          </a:r>
          <a:r>
            <a:rPr lang="ru-RU" sz="20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Россельхознадзором</a:t>
          </a: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         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726862" y="1735422"/>
        <a:ext cx="11419534" cy="956265"/>
      </dsp:txXfrm>
    </dsp:sp>
    <dsp:sp modelId="{0EE1E965-A5F4-4C05-BD14-E7AFEB1F8001}">
      <dsp:nvSpPr>
        <dsp:cNvPr id="0" name=""/>
        <dsp:cNvSpPr/>
      </dsp:nvSpPr>
      <dsp:spPr>
        <a:xfrm>
          <a:off x="42006" y="1786965"/>
          <a:ext cx="956265" cy="956265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8B2BD2-916F-4A4F-9189-A09502B62D53}">
      <dsp:nvSpPr>
        <dsp:cNvPr id="0" name=""/>
        <dsp:cNvSpPr/>
      </dsp:nvSpPr>
      <dsp:spPr>
        <a:xfrm rot="10800000">
          <a:off x="278293" y="4029271"/>
          <a:ext cx="11868103" cy="115867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168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u="none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Совещания с руководителями предприятий торговли, общественного питания и бытового обслуживания по исполнению требований Федерального закона № 419-ФЗ о доступности объектов для инвалидов и маломобильных групп населения </a:t>
          </a:r>
          <a:endParaRPr lang="ru-RU" sz="2000" b="1" u="none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567962" y="4029271"/>
        <a:ext cx="11578434" cy="1158678"/>
      </dsp:txXfrm>
    </dsp:sp>
    <dsp:sp modelId="{A29AC926-5FF2-49CC-B36B-22F8682BCEFD}">
      <dsp:nvSpPr>
        <dsp:cNvPr id="0" name=""/>
        <dsp:cNvSpPr/>
      </dsp:nvSpPr>
      <dsp:spPr>
        <a:xfrm>
          <a:off x="0" y="4201079"/>
          <a:ext cx="956265" cy="956265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4EE22D-6BDA-4BC4-9A57-D30982D6F76C}">
      <dsp:nvSpPr>
        <dsp:cNvPr id="0" name=""/>
        <dsp:cNvSpPr/>
      </dsp:nvSpPr>
      <dsp:spPr>
        <a:xfrm rot="10800000">
          <a:off x="278293" y="5279232"/>
          <a:ext cx="11868103" cy="95626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168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Публикация в СМИ и на официальном сайте администрации информации по вопросам защиты прав потребителей, фальсифицированной продукции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517359" y="5279232"/>
        <a:ext cx="11629037" cy="956265"/>
      </dsp:txXfrm>
    </dsp:sp>
    <dsp:sp modelId="{5F481D04-46CA-453E-AF89-EACE7D880B30}">
      <dsp:nvSpPr>
        <dsp:cNvPr id="0" name=""/>
        <dsp:cNvSpPr/>
      </dsp:nvSpPr>
      <dsp:spPr>
        <a:xfrm>
          <a:off x="0" y="5349842"/>
          <a:ext cx="956265" cy="956265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4180E1-B885-4643-A98B-5424A4F959E3}">
      <dsp:nvSpPr>
        <dsp:cNvPr id="0" name=""/>
        <dsp:cNvSpPr/>
      </dsp:nvSpPr>
      <dsp:spPr>
        <a:xfrm>
          <a:off x="2555575" y="2709333"/>
          <a:ext cx="674064" cy="9621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37032" y="0"/>
              </a:lnTo>
              <a:lnTo>
                <a:pt x="337032" y="962139"/>
              </a:lnTo>
              <a:lnTo>
                <a:pt x="674064" y="96213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u-RU" sz="500" kern="1200"/>
        </a:p>
      </dsp:txBody>
      <dsp:txXfrm>
        <a:off x="2863238" y="3161034"/>
        <a:ext cx="58738" cy="58738"/>
      </dsp:txXfrm>
    </dsp:sp>
    <dsp:sp modelId="{C908F2A5-9447-4EEB-94B4-EF1C2D1C594C}">
      <dsp:nvSpPr>
        <dsp:cNvPr id="0" name=""/>
        <dsp:cNvSpPr/>
      </dsp:nvSpPr>
      <dsp:spPr>
        <a:xfrm>
          <a:off x="2555575" y="1898231"/>
          <a:ext cx="694656" cy="811101"/>
        </a:xfrm>
        <a:custGeom>
          <a:avLst/>
          <a:gdLst/>
          <a:ahLst/>
          <a:cxnLst/>
          <a:rect l="0" t="0" r="0" b="0"/>
          <a:pathLst>
            <a:path>
              <a:moveTo>
                <a:pt x="0" y="811101"/>
              </a:moveTo>
              <a:lnTo>
                <a:pt x="347328" y="811101"/>
              </a:lnTo>
              <a:lnTo>
                <a:pt x="347328" y="0"/>
              </a:lnTo>
              <a:lnTo>
                <a:pt x="69465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u-RU" sz="500" kern="1200"/>
        </a:p>
      </dsp:txBody>
      <dsp:txXfrm>
        <a:off x="2876206" y="2277084"/>
        <a:ext cx="53395" cy="53395"/>
      </dsp:txXfrm>
    </dsp:sp>
    <dsp:sp modelId="{6A8BB8EA-B5C6-4E6D-9E45-38957DB3F182}">
      <dsp:nvSpPr>
        <dsp:cNvPr id="0" name=""/>
        <dsp:cNvSpPr/>
      </dsp:nvSpPr>
      <dsp:spPr>
        <a:xfrm rot="16200000">
          <a:off x="-662236" y="2195565"/>
          <a:ext cx="5408088" cy="10275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36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Район – 13266,1 кв. м</a:t>
          </a:r>
          <a:endParaRPr lang="ru-RU" sz="36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-662236" y="2195565"/>
        <a:ext cx="5408088" cy="1027536"/>
      </dsp:txXfrm>
    </dsp:sp>
    <dsp:sp modelId="{A9F66EEA-309B-418B-AD77-8315625C2C42}">
      <dsp:nvSpPr>
        <dsp:cNvPr id="0" name=""/>
        <dsp:cNvSpPr/>
      </dsp:nvSpPr>
      <dsp:spPr>
        <a:xfrm>
          <a:off x="3250232" y="1064534"/>
          <a:ext cx="3370320" cy="16673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ru-RU" sz="2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4 многоквартирных домов </a:t>
          </a:r>
        </a:p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ru-RU" sz="2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(130 квартир) в </a:t>
          </a:r>
        </a:p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ru-RU" sz="2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г. Усть-Кут</a:t>
          </a:r>
          <a:endParaRPr lang="ru-RU" sz="2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250232" y="1064534"/>
        <a:ext cx="3370320" cy="1667394"/>
      </dsp:txXfrm>
    </dsp:sp>
    <dsp:sp modelId="{F36F4D82-2053-4B8F-8294-2058FDDAB2CA}">
      <dsp:nvSpPr>
        <dsp:cNvPr id="0" name=""/>
        <dsp:cNvSpPr/>
      </dsp:nvSpPr>
      <dsp:spPr>
        <a:xfrm>
          <a:off x="3229640" y="2999684"/>
          <a:ext cx="3370320" cy="13435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ru-RU" sz="2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31 индивидуальный жилой дом</a:t>
          </a:r>
        </a:p>
      </dsp:txBody>
      <dsp:txXfrm>
        <a:off x="3229640" y="2999684"/>
        <a:ext cx="3370320" cy="134357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0414C-A5B8-4BBB-AD07-D556EDA94512}">
      <dsp:nvSpPr>
        <dsp:cNvPr id="0" name=""/>
        <dsp:cNvSpPr/>
      </dsp:nvSpPr>
      <dsp:spPr>
        <a:xfrm>
          <a:off x="319358" y="1271501"/>
          <a:ext cx="5692809" cy="517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solidFill>
                <a:schemeClr val="accent1">
                  <a:lumMod val="50000"/>
                </a:schemeClr>
              </a:solidFill>
            </a:rPr>
            <a:t>2 сельскохозяйственных производственных кооператива</a:t>
          </a:r>
          <a:endParaRPr lang="ru-RU" sz="18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19358" y="1271501"/>
        <a:ext cx="5692809" cy="517528"/>
      </dsp:txXfrm>
    </dsp:sp>
    <dsp:sp modelId="{BB9BBA07-4F75-45F9-B7B1-360AC781E1C2}">
      <dsp:nvSpPr>
        <dsp:cNvPr id="0" name=""/>
        <dsp:cNvSpPr/>
      </dsp:nvSpPr>
      <dsp:spPr>
        <a:xfrm>
          <a:off x="319358" y="178902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1F743-B106-4264-8FC7-2571E6327B2C}">
      <dsp:nvSpPr>
        <dsp:cNvPr id="0" name=""/>
        <dsp:cNvSpPr/>
      </dsp:nvSpPr>
      <dsp:spPr>
        <a:xfrm>
          <a:off x="1122677" y="178902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4153E-2E5D-471D-8B68-59A81C5169F0}">
      <dsp:nvSpPr>
        <dsp:cNvPr id="0" name=""/>
        <dsp:cNvSpPr/>
      </dsp:nvSpPr>
      <dsp:spPr>
        <a:xfrm>
          <a:off x="1925996" y="178902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DCE83-79EA-42BD-B0D0-160C545A3D29}">
      <dsp:nvSpPr>
        <dsp:cNvPr id="0" name=""/>
        <dsp:cNvSpPr/>
      </dsp:nvSpPr>
      <dsp:spPr>
        <a:xfrm>
          <a:off x="2729314" y="178902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F3B8D-7E82-4A92-BD0C-07400957D5E3}">
      <dsp:nvSpPr>
        <dsp:cNvPr id="0" name=""/>
        <dsp:cNvSpPr/>
      </dsp:nvSpPr>
      <dsp:spPr>
        <a:xfrm>
          <a:off x="3532633" y="178902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54E868-4F0E-49FA-A2AB-D94EDDEEA81C}">
      <dsp:nvSpPr>
        <dsp:cNvPr id="0" name=""/>
        <dsp:cNvSpPr/>
      </dsp:nvSpPr>
      <dsp:spPr>
        <a:xfrm>
          <a:off x="4335952" y="178902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DB611-BB54-4485-8F2D-A9EBF7EFB8F3}">
      <dsp:nvSpPr>
        <dsp:cNvPr id="0" name=""/>
        <dsp:cNvSpPr/>
      </dsp:nvSpPr>
      <dsp:spPr>
        <a:xfrm>
          <a:off x="5139270" y="178902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DEF5D-FF03-4845-B5A1-0FCDBD35AED3}">
      <dsp:nvSpPr>
        <dsp:cNvPr id="0" name=""/>
        <dsp:cNvSpPr/>
      </dsp:nvSpPr>
      <dsp:spPr>
        <a:xfrm>
          <a:off x="319358" y="2024341"/>
          <a:ext cx="5692809" cy="517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solidFill>
                <a:schemeClr val="accent1">
                  <a:lumMod val="50000"/>
                </a:schemeClr>
              </a:solidFill>
            </a:rPr>
            <a:t>1 общество с ограниченной ответственностью</a:t>
          </a:r>
          <a:endParaRPr lang="ru-RU" sz="18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19358" y="2024341"/>
        <a:ext cx="5692809" cy="517528"/>
      </dsp:txXfrm>
    </dsp:sp>
    <dsp:sp modelId="{5A03F28A-4091-467E-B00E-B8F14D742B46}">
      <dsp:nvSpPr>
        <dsp:cNvPr id="0" name=""/>
        <dsp:cNvSpPr/>
      </dsp:nvSpPr>
      <dsp:spPr>
        <a:xfrm>
          <a:off x="319358" y="254186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89FA89-14F0-4AC5-86E4-72DB0901BA4F}">
      <dsp:nvSpPr>
        <dsp:cNvPr id="0" name=""/>
        <dsp:cNvSpPr/>
      </dsp:nvSpPr>
      <dsp:spPr>
        <a:xfrm>
          <a:off x="1122677" y="254186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FD66B-DFE6-4D30-A6BA-E61C9EFB74FD}">
      <dsp:nvSpPr>
        <dsp:cNvPr id="0" name=""/>
        <dsp:cNvSpPr/>
      </dsp:nvSpPr>
      <dsp:spPr>
        <a:xfrm>
          <a:off x="1925996" y="254186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EA0F3-2D31-424E-8E36-A13F269A20DE}">
      <dsp:nvSpPr>
        <dsp:cNvPr id="0" name=""/>
        <dsp:cNvSpPr/>
      </dsp:nvSpPr>
      <dsp:spPr>
        <a:xfrm>
          <a:off x="2729314" y="254186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58B40-80BC-4711-9558-ADC51F00F053}">
      <dsp:nvSpPr>
        <dsp:cNvPr id="0" name=""/>
        <dsp:cNvSpPr/>
      </dsp:nvSpPr>
      <dsp:spPr>
        <a:xfrm>
          <a:off x="3532633" y="254186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09103-83EA-4B0D-B47A-045DFEF932C0}">
      <dsp:nvSpPr>
        <dsp:cNvPr id="0" name=""/>
        <dsp:cNvSpPr/>
      </dsp:nvSpPr>
      <dsp:spPr>
        <a:xfrm>
          <a:off x="4335952" y="254186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0C9BC-381F-4F61-A8D0-D2B2CFE4250A}">
      <dsp:nvSpPr>
        <dsp:cNvPr id="0" name=""/>
        <dsp:cNvSpPr/>
      </dsp:nvSpPr>
      <dsp:spPr>
        <a:xfrm>
          <a:off x="5139270" y="254186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7711F1-5AAC-42EA-B242-76ED13FF918D}">
      <dsp:nvSpPr>
        <dsp:cNvPr id="0" name=""/>
        <dsp:cNvSpPr/>
      </dsp:nvSpPr>
      <dsp:spPr>
        <a:xfrm>
          <a:off x="319358" y="2777181"/>
          <a:ext cx="5692809" cy="517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solidFill>
                <a:schemeClr val="accent1">
                  <a:lumMod val="50000"/>
                </a:schemeClr>
              </a:solidFill>
            </a:rPr>
            <a:t>3 индивидуальных предпринимателя (КФХ)</a:t>
          </a:r>
          <a:endParaRPr lang="ru-RU" sz="18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19358" y="2777181"/>
        <a:ext cx="5692809" cy="517528"/>
      </dsp:txXfrm>
    </dsp:sp>
    <dsp:sp modelId="{115BFD7B-7462-4398-BAA6-E4DE51193311}">
      <dsp:nvSpPr>
        <dsp:cNvPr id="0" name=""/>
        <dsp:cNvSpPr/>
      </dsp:nvSpPr>
      <dsp:spPr>
        <a:xfrm>
          <a:off x="319358" y="329470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64EAF9-61D1-4593-B202-B943EB7069E8}">
      <dsp:nvSpPr>
        <dsp:cNvPr id="0" name=""/>
        <dsp:cNvSpPr/>
      </dsp:nvSpPr>
      <dsp:spPr>
        <a:xfrm>
          <a:off x="1122677" y="329470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B5956-9E99-4375-B162-02D4A399301C}">
      <dsp:nvSpPr>
        <dsp:cNvPr id="0" name=""/>
        <dsp:cNvSpPr/>
      </dsp:nvSpPr>
      <dsp:spPr>
        <a:xfrm>
          <a:off x="1925996" y="329470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5E3D0A-D6AE-4816-8B36-C585BA479D60}">
      <dsp:nvSpPr>
        <dsp:cNvPr id="0" name=""/>
        <dsp:cNvSpPr/>
      </dsp:nvSpPr>
      <dsp:spPr>
        <a:xfrm>
          <a:off x="2729314" y="329470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C936CC-A8BF-4149-8110-9AFD1F008E27}">
      <dsp:nvSpPr>
        <dsp:cNvPr id="0" name=""/>
        <dsp:cNvSpPr/>
      </dsp:nvSpPr>
      <dsp:spPr>
        <a:xfrm>
          <a:off x="3532633" y="329470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66F8C-A8A3-48F4-93F2-07AA0E9F91EF}">
      <dsp:nvSpPr>
        <dsp:cNvPr id="0" name=""/>
        <dsp:cNvSpPr/>
      </dsp:nvSpPr>
      <dsp:spPr>
        <a:xfrm>
          <a:off x="4335952" y="329470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107EE6-9B77-4373-8603-3C748EB11B26}">
      <dsp:nvSpPr>
        <dsp:cNvPr id="0" name=""/>
        <dsp:cNvSpPr/>
      </dsp:nvSpPr>
      <dsp:spPr>
        <a:xfrm>
          <a:off x="5139270" y="329470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A4E7C-BCF6-4951-8043-348EB8CA8D0D}">
      <dsp:nvSpPr>
        <dsp:cNvPr id="0" name=""/>
        <dsp:cNvSpPr/>
      </dsp:nvSpPr>
      <dsp:spPr>
        <a:xfrm>
          <a:off x="319358" y="3530021"/>
          <a:ext cx="5692809" cy="517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solidFill>
                <a:schemeClr val="accent1">
                  <a:lumMod val="50000"/>
                </a:schemeClr>
              </a:solidFill>
            </a:rPr>
            <a:t>1850 личных подсобных хозяйств</a:t>
          </a:r>
          <a:endParaRPr lang="ru-RU" sz="18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19358" y="3530021"/>
        <a:ext cx="5692809" cy="517528"/>
      </dsp:txXfrm>
    </dsp:sp>
    <dsp:sp modelId="{DBF09424-EB64-4A60-8283-2FE9DA147066}">
      <dsp:nvSpPr>
        <dsp:cNvPr id="0" name=""/>
        <dsp:cNvSpPr/>
      </dsp:nvSpPr>
      <dsp:spPr>
        <a:xfrm>
          <a:off x="319358" y="404754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9C861-1ED0-4C9E-9CB5-38F83EAA07A6}">
      <dsp:nvSpPr>
        <dsp:cNvPr id="0" name=""/>
        <dsp:cNvSpPr/>
      </dsp:nvSpPr>
      <dsp:spPr>
        <a:xfrm>
          <a:off x="1122677" y="404754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83B500-46B0-44C6-A0BE-A7D3C4BE028D}">
      <dsp:nvSpPr>
        <dsp:cNvPr id="0" name=""/>
        <dsp:cNvSpPr/>
      </dsp:nvSpPr>
      <dsp:spPr>
        <a:xfrm>
          <a:off x="1925996" y="404754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346FD-0192-4F5B-9CD1-00D6C96C9FA7}">
      <dsp:nvSpPr>
        <dsp:cNvPr id="0" name=""/>
        <dsp:cNvSpPr/>
      </dsp:nvSpPr>
      <dsp:spPr>
        <a:xfrm>
          <a:off x="2729314" y="404754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180AB0-3109-4925-9F1C-F56358D72714}">
      <dsp:nvSpPr>
        <dsp:cNvPr id="0" name=""/>
        <dsp:cNvSpPr/>
      </dsp:nvSpPr>
      <dsp:spPr>
        <a:xfrm>
          <a:off x="3532633" y="404754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A0E5-BD16-471B-8223-A914FA9154AC}">
      <dsp:nvSpPr>
        <dsp:cNvPr id="0" name=""/>
        <dsp:cNvSpPr/>
      </dsp:nvSpPr>
      <dsp:spPr>
        <a:xfrm>
          <a:off x="4335952" y="404754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025AA-57C7-4CEE-80CE-FB4BEED2CB05}">
      <dsp:nvSpPr>
        <dsp:cNvPr id="0" name=""/>
        <dsp:cNvSpPr/>
      </dsp:nvSpPr>
      <dsp:spPr>
        <a:xfrm>
          <a:off x="5139270" y="4047549"/>
          <a:ext cx="759041" cy="12650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DCDC64-4BFD-4CF8-A02B-377A98B04693}">
      <dsp:nvSpPr>
        <dsp:cNvPr id="0" name=""/>
        <dsp:cNvSpPr/>
      </dsp:nvSpPr>
      <dsp:spPr>
        <a:xfrm rot="10800000">
          <a:off x="763994" y="178832"/>
          <a:ext cx="10429213" cy="144877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5190" tIns="91440" rIns="170688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Частичное возмещение транспортных расходов лиц, осуществляющих розничную торговлю и доставку продовольственных товаров в поселения верхнего подрайона.</a:t>
          </a:r>
          <a:endParaRPr lang="ru-RU" sz="2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1126187" y="178832"/>
        <a:ext cx="10067020" cy="1448773"/>
      </dsp:txXfrm>
    </dsp:sp>
    <dsp:sp modelId="{C0F320F8-FB3F-4A36-9615-7DFF6BC8EF0D}">
      <dsp:nvSpPr>
        <dsp:cNvPr id="0" name=""/>
        <dsp:cNvSpPr/>
      </dsp:nvSpPr>
      <dsp:spPr>
        <a:xfrm>
          <a:off x="0" y="168571"/>
          <a:ext cx="1395076" cy="1395076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CF7BC1-3272-497E-AE1B-C2A3E2E7F7C8}">
      <dsp:nvSpPr>
        <dsp:cNvPr id="0" name=""/>
        <dsp:cNvSpPr/>
      </dsp:nvSpPr>
      <dsp:spPr>
        <a:xfrm rot="10800000">
          <a:off x="1674506" y="1885021"/>
          <a:ext cx="9875637" cy="139507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5190" tIns="91440" rIns="170688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Информационная поддержка (семинары, круглые столы, консультирование по интересующим вопросам).</a:t>
          </a:r>
          <a:endParaRPr lang="ru-RU" sz="2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2023275" y="1885021"/>
        <a:ext cx="9526868" cy="1395076"/>
      </dsp:txXfrm>
    </dsp:sp>
    <dsp:sp modelId="{0E77358F-423A-4049-BAD8-0B93EE84FB34}">
      <dsp:nvSpPr>
        <dsp:cNvPr id="0" name=""/>
        <dsp:cNvSpPr/>
      </dsp:nvSpPr>
      <dsp:spPr>
        <a:xfrm>
          <a:off x="824690" y="1912909"/>
          <a:ext cx="1395076" cy="1395076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13AD0E-F4D5-49C3-9377-86A812860E73}">
      <dsp:nvSpPr>
        <dsp:cNvPr id="0" name=""/>
        <dsp:cNvSpPr/>
      </dsp:nvSpPr>
      <dsp:spPr>
        <a:xfrm rot="10800000">
          <a:off x="2267521" y="3621791"/>
          <a:ext cx="9662198" cy="139507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5190" tIns="91440" rIns="170688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Предоставление субсидий на возмещение части затрат на приобретение производственного оборудования СМСП на общую сумму 150,6 тыс. рублей.</a:t>
          </a:r>
          <a:endParaRPr lang="ru-RU" sz="2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2616290" y="3621791"/>
        <a:ext cx="9313429" cy="1395076"/>
      </dsp:txXfrm>
    </dsp:sp>
    <dsp:sp modelId="{0F4738C8-F781-47FF-ABFA-FED99B05B865}">
      <dsp:nvSpPr>
        <dsp:cNvPr id="0" name=""/>
        <dsp:cNvSpPr/>
      </dsp:nvSpPr>
      <dsp:spPr>
        <a:xfrm>
          <a:off x="1418742" y="3662080"/>
          <a:ext cx="1395076" cy="1395076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D4EF25-2A1B-405A-816B-D14D280175B6}">
      <dsp:nvSpPr>
        <dsp:cNvPr id="0" name=""/>
        <dsp:cNvSpPr/>
      </dsp:nvSpPr>
      <dsp:spPr>
        <a:xfrm>
          <a:off x="0" y="0"/>
          <a:ext cx="11698141" cy="13648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Разработка </a:t>
          </a:r>
          <a:r>
            <a:rPr lang="ru-RU" sz="1400" b="1" u="sng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нефтегазоконденсантных</a:t>
          </a: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нефтяных месторождений на </a:t>
          </a:r>
          <a:r>
            <a:rPr lang="ru-RU" sz="1400" b="1" u="sng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Ярактинском</a:t>
          </a: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Марковском, </a:t>
          </a:r>
          <a:r>
            <a:rPr lang="ru-RU" sz="1400" b="1" u="sng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Ичёдинском</a:t>
          </a: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ru-RU" sz="1400" b="1" u="sng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Большетирском</a:t>
          </a: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месторождениях</a:t>
          </a:r>
          <a:endParaRPr lang="ru-RU" sz="1400" b="1" u="sng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Инвестиции на 01.01.2019 – более 96,0 млрд. рублей.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Создано 1664 рабочих места.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476114" y="0"/>
        <a:ext cx="9222026" cy="1364864"/>
      </dsp:txXfrm>
    </dsp:sp>
    <dsp:sp modelId="{8D728E72-0162-4743-AD5C-99325DA2F579}">
      <dsp:nvSpPr>
        <dsp:cNvPr id="0" name=""/>
        <dsp:cNvSpPr/>
      </dsp:nvSpPr>
      <dsp:spPr>
        <a:xfrm>
          <a:off x="136486" y="136486"/>
          <a:ext cx="2339628" cy="109189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26C2C-C76F-4136-A0F7-7A6D73DD7675}">
      <dsp:nvSpPr>
        <dsp:cNvPr id="0" name=""/>
        <dsp:cNvSpPr/>
      </dsp:nvSpPr>
      <dsp:spPr>
        <a:xfrm>
          <a:off x="0" y="3001118"/>
          <a:ext cx="11698141" cy="13433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Ленская ТЭС на газе</a:t>
          </a:r>
          <a:endParaRPr lang="ru-RU" sz="1400" b="1" u="sng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Разработано технико-экономическое обоснование.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Утверждена площадка для строительства.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Планируемый объем инвестиций 9011 млрд. рублей.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476114" y="3001118"/>
        <a:ext cx="9222026" cy="1343340"/>
      </dsp:txXfrm>
    </dsp:sp>
    <dsp:sp modelId="{2E54264B-D7B0-46D0-BFDB-DBD3F52293AA}">
      <dsp:nvSpPr>
        <dsp:cNvPr id="0" name=""/>
        <dsp:cNvSpPr/>
      </dsp:nvSpPr>
      <dsp:spPr>
        <a:xfrm>
          <a:off x="39976" y="3119494"/>
          <a:ext cx="2339628" cy="107328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7AFBBD-921C-4C9B-8954-3EADFAEAD2BF}">
      <dsp:nvSpPr>
        <dsp:cNvPr id="0" name=""/>
        <dsp:cNvSpPr/>
      </dsp:nvSpPr>
      <dsp:spPr>
        <a:xfrm>
          <a:off x="0" y="1505131"/>
          <a:ext cx="11698141" cy="13648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Газовый проект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Создание газоперерабатывающего, газофракционирующего, геохимического заводов.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Производство полиэтилена и полипропилена объемом 650 тыс. тонн в год.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Разработка технико-экономической документации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Объем инвестиций на 01.01.2019 порядка 2,1 млрд. руб.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476114" y="1505131"/>
        <a:ext cx="9222026" cy="1364864"/>
      </dsp:txXfrm>
    </dsp:sp>
    <dsp:sp modelId="{343D3975-B9B6-4C4D-91E4-30965582C396}">
      <dsp:nvSpPr>
        <dsp:cNvPr id="0" name=""/>
        <dsp:cNvSpPr/>
      </dsp:nvSpPr>
      <dsp:spPr>
        <a:xfrm>
          <a:off x="66812" y="1654573"/>
          <a:ext cx="2339628" cy="109189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9C1310-A9AD-461B-B712-CD60283B4CCB}">
      <dsp:nvSpPr>
        <dsp:cNvPr id="0" name=""/>
        <dsp:cNvSpPr/>
      </dsp:nvSpPr>
      <dsp:spPr>
        <a:xfrm>
          <a:off x="0" y="4482922"/>
          <a:ext cx="11698141" cy="13648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Строительство «ПС 500Кв Усть-Кут с заходами ВЛ 500 </a:t>
          </a:r>
          <a:r>
            <a:rPr lang="ru-RU" sz="1400" b="1" u="sng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Кв</a:t>
          </a: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и 220 КВ»</a:t>
          </a:r>
          <a:endParaRPr lang="ru-RU" sz="1400" b="1" u="sng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Планируемый объём инвестиций 5 млрд. рублей.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Повышение допустимого </a:t>
          </a:r>
          <a:r>
            <a:rPr lang="ru-RU" sz="1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перетока</a:t>
          </a: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мощности.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476114" y="4482922"/>
        <a:ext cx="9222026" cy="1364864"/>
      </dsp:txXfrm>
    </dsp:sp>
    <dsp:sp modelId="{B736954B-32E4-47F5-9338-A28E88B4E86C}">
      <dsp:nvSpPr>
        <dsp:cNvPr id="0" name=""/>
        <dsp:cNvSpPr/>
      </dsp:nvSpPr>
      <dsp:spPr>
        <a:xfrm>
          <a:off x="84242" y="4625489"/>
          <a:ext cx="2339628" cy="109189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277C27-CB47-464E-B6E7-BDAFB9C32D23}">
      <dsp:nvSpPr>
        <dsp:cNvPr id="0" name=""/>
        <dsp:cNvSpPr/>
      </dsp:nvSpPr>
      <dsp:spPr>
        <a:xfrm>
          <a:off x="0" y="0"/>
          <a:ext cx="10911323" cy="25796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400" b="1" u="sng" kern="1200" dirty="0" smtClean="0"/>
            <a:t>Строительство автомобильной дороги федерального значения «Вилюй»</a:t>
          </a:r>
          <a:endParaRPr lang="ru-RU" sz="2400" b="1" u="sng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400" b="1" kern="1200" dirty="0" smtClean="0"/>
            <a:t>Из 52 км, построенных за 3 года, 36 км построено на территории Усть-Кутского района</a:t>
          </a:r>
          <a:endParaRPr lang="ru-RU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400" b="1" kern="1200" dirty="0" smtClean="0"/>
            <a:t>Введены после капитального ремонта мосты через р. Казарка, </a:t>
          </a:r>
          <a:r>
            <a:rPr lang="ru-RU" sz="2400" b="1" kern="1200" dirty="0" err="1" smtClean="0"/>
            <a:t>Еловка</a:t>
          </a:r>
          <a:endParaRPr lang="ru-RU" sz="2400" b="1" kern="1200" dirty="0"/>
        </a:p>
      </dsp:txBody>
      <dsp:txXfrm>
        <a:off x="2440233" y="0"/>
        <a:ext cx="8471089" cy="2579687"/>
      </dsp:txXfrm>
    </dsp:sp>
    <dsp:sp modelId="{4E65D931-CBBE-4DDD-823F-25308624DFA1}">
      <dsp:nvSpPr>
        <dsp:cNvPr id="0" name=""/>
        <dsp:cNvSpPr/>
      </dsp:nvSpPr>
      <dsp:spPr>
        <a:xfrm>
          <a:off x="257968" y="257968"/>
          <a:ext cx="2182264" cy="206375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38217-A73D-4F21-9F6F-4B107FA71D55}">
      <dsp:nvSpPr>
        <dsp:cNvPr id="0" name=""/>
        <dsp:cNvSpPr/>
      </dsp:nvSpPr>
      <dsp:spPr>
        <a:xfrm>
          <a:off x="0" y="2837656"/>
          <a:ext cx="10911323" cy="25796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400" b="1" u="sng" kern="1200" dirty="0" smtClean="0"/>
            <a:t>Проект по строительству 2-ой ветки БАМа</a:t>
          </a:r>
          <a:endParaRPr lang="ru-RU" sz="2400" b="1" u="sng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400" b="1" kern="1200" dirty="0" smtClean="0"/>
            <a:t>Реконструкция</a:t>
          </a:r>
          <a:endParaRPr lang="ru-RU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400" b="1" kern="1200" dirty="0" smtClean="0"/>
            <a:t>Модернизация</a:t>
          </a:r>
          <a:endParaRPr lang="ru-RU" sz="2400" b="1" kern="1200" dirty="0"/>
        </a:p>
      </dsp:txBody>
      <dsp:txXfrm>
        <a:off x="2440233" y="2837656"/>
        <a:ext cx="8471089" cy="2579687"/>
      </dsp:txXfrm>
    </dsp:sp>
    <dsp:sp modelId="{9567EBAE-046C-4A1E-999A-EDFA85F2D99E}">
      <dsp:nvSpPr>
        <dsp:cNvPr id="0" name=""/>
        <dsp:cNvSpPr/>
      </dsp:nvSpPr>
      <dsp:spPr>
        <a:xfrm>
          <a:off x="257968" y="3095625"/>
          <a:ext cx="2182264" cy="206375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E6EB6D-8F95-48EE-AC47-82F71039C0D2}">
      <dsp:nvSpPr>
        <dsp:cNvPr id="0" name=""/>
        <dsp:cNvSpPr/>
      </dsp:nvSpPr>
      <dsp:spPr>
        <a:xfrm rot="10800000">
          <a:off x="2050516" y="4030801"/>
          <a:ext cx="10017949" cy="103283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5453" tIns="83820" rIns="156464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Действует муниципальная программа «Комплексная профилактика правонарушений на территории УКМО» – израсходовано на мероприятия 169 тыс. рублей</a:t>
          </a:r>
          <a:endParaRPr lang="ru-RU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2308725" y="4030801"/>
        <a:ext cx="9759740" cy="1032837"/>
      </dsp:txXfrm>
    </dsp:sp>
    <dsp:sp modelId="{5710F9AE-A470-490E-A98F-989574BA97C0}">
      <dsp:nvSpPr>
        <dsp:cNvPr id="0" name=""/>
        <dsp:cNvSpPr/>
      </dsp:nvSpPr>
      <dsp:spPr>
        <a:xfrm>
          <a:off x="1313682" y="4030801"/>
          <a:ext cx="1032837" cy="1032837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C857F2-0431-4346-916C-C8EDD3A70936}">
      <dsp:nvSpPr>
        <dsp:cNvPr id="0" name=""/>
        <dsp:cNvSpPr/>
      </dsp:nvSpPr>
      <dsp:spPr>
        <a:xfrm rot="10800000">
          <a:off x="1312895" y="1353451"/>
          <a:ext cx="9931285" cy="103283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5453" tIns="83820" rIns="156464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Организовано </a:t>
          </a:r>
          <a:r>
            <a:rPr lang="en-US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37 </a:t>
          </a: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мероприятий по профилактике социально-негативных явлений среди детей (в </a:t>
          </a:r>
          <a:r>
            <a:rPr lang="ru-RU" sz="22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т.ч</a:t>
          </a: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 проверка торговых точек на предмет продажи алкогольной продукции и табака)</a:t>
          </a:r>
          <a:endParaRPr lang="ru-RU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1571104" y="1353451"/>
        <a:ext cx="9673076" cy="1032837"/>
      </dsp:txXfrm>
    </dsp:sp>
    <dsp:sp modelId="{6BB624FA-F068-4FF5-B31D-061BD2B22BD2}">
      <dsp:nvSpPr>
        <dsp:cNvPr id="0" name=""/>
        <dsp:cNvSpPr/>
      </dsp:nvSpPr>
      <dsp:spPr>
        <a:xfrm>
          <a:off x="577971" y="1397078"/>
          <a:ext cx="1032837" cy="1032837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C493EB-A6CC-4993-8E4B-C070E05467F7}">
      <dsp:nvSpPr>
        <dsp:cNvPr id="0" name=""/>
        <dsp:cNvSpPr/>
      </dsp:nvSpPr>
      <dsp:spPr>
        <a:xfrm rot="10800000">
          <a:off x="1701134" y="2696674"/>
          <a:ext cx="9931285" cy="103283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5453" tIns="83820" rIns="156464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97 совместных рейдов по неблагополучным, нуждающимся в помощи государства и опекаемым семьям. Вновь выявлено и поставлено на учет 93 семьи</a:t>
          </a:r>
          <a:endParaRPr lang="ru-RU" sz="2200" b="1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1959343" y="2696674"/>
        <a:ext cx="9673076" cy="1032837"/>
      </dsp:txXfrm>
    </dsp:sp>
    <dsp:sp modelId="{C3A7A583-FB87-4556-86DA-625B88E00F80}">
      <dsp:nvSpPr>
        <dsp:cNvPr id="0" name=""/>
        <dsp:cNvSpPr/>
      </dsp:nvSpPr>
      <dsp:spPr>
        <a:xfrm>
          <a:off x="974787" y="2748440"/>
          <a:ext cx="1032837" cy="1032837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AAD1B-08C8-4598-8490-C9048FE78618}">
      <dsp:nvSpPr>
        <dsp:cNvPr id="0" name=""/>
        <dsp:cNvSpPr/>
      </dsp:nvSpPr>
      <dsp:spPr>
        <a:xfrm rot="10800000">
          <a:off x="648390" y="0"/>
          <a:ext cx="10000616" cy="103283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5453" tIns="83820" rIns="156464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Оперативно-профилактические мероприятия – «Лидер», «</a:t>
          </a:r>
          <a:r>
            <a:rPr lang="ru-RU" sz="22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Безнадзорник</a:t>
          </a: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», «Семья», «Здоровье»» и другие </a:t>
          </a:r>
          <a:endParaRPr lang="ru-RU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906599" y="0"/>
        <a:ext cx="9742407" cy="1032837"/>
      </dsp:txXfrm>
    </dsp:sp>
    <dsp:sp modelId="{90E977DF-882B-4C93-980F-691B67923277}">
      <dsp:nvSpPr>
        <dsp:cNvPr id="0" name=""/>
        <dsp:cNvSpPr/>
      </dsp:nvSpPr>
      <dsp:spPr>
        <a:xfrm>
          <a:off x="44790" y="8629"/>
          <a:ext cx="1032837" cy="1032837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409830-3DAE-4911-8AD9-B0004EB448D1}">
      <dsp:nvSpPr>
        <dsp:cNvPr id="0" name=""/>
        <dsp:cNvSpPr/>
      </dsp:nvSpPr>
      <dsp:spPr>
        <a:xfrm>
          <a:off x="907990" y="0"/>
          <a:ext cx="10290560" cy="4607329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79D293-65A5-4F2A-B2DD-577BBEEBBDB8}">
      <dsp:nvSpPr>
        <dsp:cNvPr id="0" name=""/>
        <dsp:cNvSpPr/>
      </dsp:nvSpPr>
      <dsp:spPr>
        <a:xfrm>
          <a:off x="7143" y="1382198"/>
          <a:ext cx="2343869" cy="1842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 стационара </a:t>
          </a:r>
          <a:r>
            <a:rPr lang="ru-RU" sz="22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круглосуточ-ного</a:t>
          </a: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пребывания</a:t>
          </a:r>
          <a:endParaRPr lang="ru-RU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7107" y="1472162"/>
        <a:ext cx="2163941" cy="1663003"/>
      </dsp:txXfrm>
    </dsp:sp>
    <dsp:sp modelId="{4D60EAC0-183C-4C04-92E4-0B013AF6B377}">
      <dsp:nvSpPr>
        <dsp:cNvPr id="0" name=""/>
        <dsp:cNvSpPr/>
      </dsp:nvSpPr>
      <dsp:spPr>
        <a:xfrm>
          <a:off x="2468206" y="1382198"/>
          <a:ext cx="2453023" cy="1842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Противотубер-кулезный</a:t>
          </a: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диспансер</a:t>
          </a:r>
          <a:endParaRPr lang="ru-RU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558170" y="1472162"/>
        <a:ext cx="2273095" cy="1663003"/>
      </dsp:txXfrm>
    </dsp:sp>
    <dsp:sp modelId="{319116B2-2651-411D-8885-7DF3241DC54B}">
      <dsp:nvSpPr>
        <dsp:cNvPr id="0" name=""/>
        <dsp:cNvSpPr/>
      </dsp:nvSpPr>
      <dsp:spPr>
        <a:xfrm>
          <a:off x="5038422" y="1382198"/>
          <a:ext cx="2138850" cy="1842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Марковская участковая больница </a:t>
          </a:r>
          <a:endParaRPr lang="ru-RU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128386" y="1472162"/>
        <a:ext cx="1958922" cy="1663003"/>
      </dsp:txXfrm>
    </dsp:sp>
    <dsp:sp modelId="{BCEBC82E-527F-455E-8E0F-A15931449FA5}">
      <dsp:nvSpPr>
        <dsp:cNvPr id="0" name=""/>
        <dsp:cNvSpPr/>
      </dsp:nvSpPr>
      <dsp:spPr>
        <a:xfrm>
          <a:off x="7294466" y="1382198"/>
          <a:ext cx="2343869" cy="1842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1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4 врачебных амбулатории: </a:t>
          </a:r>
          <a:r>
            <a:rPr lang="ru-RU" sz="21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Ния</a:t>
          </a:r>
          <a:r>
            <a:rPr lang="ru-RU" sz="21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Звездный, </a:t>
          </a:r>
          <a:r>
            <a:rPr lang="ru-RU" sz="21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Янталь</a:t>
          </a:r>
          <a:r>
            <a:rPr lang="ru-RU" sz="21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Ручей </a:t>
          </a:r>
          <a:endParaRPr lang="ru-RU" sz="21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7384430" y="1472162"/>
        <a:ext cx="2163941" cy="1663003"/>
      </dsp:txXfrm>
    </dsp:sp>
    <dsp:sp modelId="{FE5E97B7-4D63-4F03-A3C3-7E95560A4017}">
      <dsp:nvSpPr>
        <dsp:cNvPr id="0" name=""/>
        <dsp:cNvSpPr/>
      </dsp:nvSpPr>
      <dsp:spPr>
        <a:xfrm>
          <a:off x="9755529" y="1382198"/>
          <a:ext cx="2343869" cy="1842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10 фельдшерско- акушерских пунктов </a:t>
          </a:r>
          <a:endParaRPr lang="ru-RU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845493" y="1472162"/>
        <a:ext cx="2163941" cy="166300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460F40-DAB0-453D-A2C4-C3F6D89CA485}">
      <dsp:nvSpPr>
        <dsp:cNvPr id="0" name=""/>
        <dsp:cNvSpPr/>
      </dsp:nvSpPr>
      <dsp:spPr>
        <a:xfrm rot="5400000">
          <a:off x="-230130" y="248265"/>
          <a:ext cx="1534202" cy="1073941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" y="555106"/>
        <a:ext cx="1073941" cy="460261"/>
      </dsp:txXfrm>
    </dsp:sp>
    <dsp:sp modelId="{1CA5B0A5-2032-493E-A80A-28BFDE52136C}">
      <dsp:nvSpPr>
        <dsp:cNvPr id="0" name=""/>
        <dsp:cNvSpPr/>
      </dsp:nvSpPr>
      <dsp:spPr>
        <a:xfrm rot="5400000">
          <a:off x="5956317" y="-4878585"/>
          <a:ext cx="997231" cy="1076198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400" b="1" kern="1200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населения трудоспособного возраста с 0,85 до 0,81 – на 4,7%</a:t>
          </a:r>
          <a:endParaRPr lang="ru-RU" sz="2400" b="1" kern="1200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073942" y="52471"/>
        <a:ext cx="10713302" cy="899869"/>
      </dsp:txXfrm>
    </dsp:sp>
    <dsp:sp modelId="{05D74051-BF36-4CB0-BBF0-24BC1DF1A715}">
      <dsp:nvSpPr>
        <dsp:cNvPr id="0" name=""/>
        <dsp:cNvSpPr/>
      </dsp:nvSpPr>
      <dsp:spPr>
        <a:xfrm rot="5400000">
          <a:off x="-230130" y="1624263"/>
          <a:ext cx="1534202" cy="1073941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" y="1931104"/>
        <a:ext cx="1073941" cy="460261"/>
      </dsp:txXfrm>
    </dsp:sp>
    <dsp:sp modelId="{74DC3975-3536-4222-9D92-69C1A8A0053C}">
      <dsp:nvSpPr>
        <dsp:cNvPr id="0" name=""/>
        <dsp:cNvSpPr/>
      </dsp:nvSpPr>
      <dsp:spPr>
        <a:xfrm rot="5400000">
          <a:off x="5956317" y="-3488243"/>
          <a:ext cx="997231" cy="1076198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400" b="1" kern="1200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младенческая смертность на 1000 родившихся с 14,4 до 11,7 – на 18,8%</a:t>
          </a:r>
          <a:endParaRPr lang="ru-RU" sz="2400" b="1" kern="1200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073942" y="1442813"/>
        <a:ext cx="10713302" cy="899869"/>
      </dsp:txXfrm>
    </dsp:sp>
    <dsp:sp modelId="{3F9EB8B7-4F11-479D-8A15-B3CD6ADE3960}">
      <dsp:nvSpPr>
        <dsp:cNvPr id="0" name=""/>
        <dsp:cNvSpPr/>
      </dsp:nvSpPr>
      <dsp:spPr>
        <a:xfrm rot="5400000">
          <a:off x="-230130" y="3014606"/>
          <a:ext cx="1534202" cy="1073941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" y="3321447"/>
        <a:ext cx="1073941" cy="460261"/>
      </dsp:txXfrm>
    </dsp:sp>
    <dsp:sp modelId="{C68DEF6A-0466-4C69-9017-737D8655CB8E}">
      <dsp:nvSpPr>
        <dsp:cNvPr id="0" name=""/>
        <dsp:cNvSpPr/>
      </dsp:nvSpPr>
      <dsp:spPr>
        <a:xfrm rot="5400000">
          <a:off x="5956317" y="-2097900"/>
          <a:ext cx="997231" cy="1076198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400" b="1" kern="1200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новообразования с 0,3 до 0,2 – на 17,2%</a:t>
          </a:r>
          <a:endParaRPr lang="ru-RU" sz="2400" b="1" kern="1200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073942" y="2833156"/>
        <a:ext cx="10713302" cy="899869"/>
      </dsp:txXfrm>
    </dsp:sp>
    <dsp:sp modelId="{9FA321EC-FCD7-41A0-BC13-90691B8576A0}">
      <dsp:nvSpPr>
        <dsp:cNvPr id="0" name=""/>
        <dsp:cNvSpPr/>
      </dsp:nvSpPr>
      <dsp:spPr>
        <a:xfrm rot="5400000">
          <a:off x="-230130" y="4404948"/>
          <a:ext cx="1534202" cy="1073941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4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" y="4711789"/>
        <a:ext cx="1073941" cy="460261"/>
      </dsp:txXfrm>
    </dsp:sp>
    <dsp:sp modelId="{E5EC8BD9-023C-41E0-873F-A15360A341AE}">
      <dsp:nvSpPr>
        <dsp:cNvPr id="0" name=""/>
        <dsp:cNvSpPr/>
      </dsp:nvSpPr>
      <dsp:spPr>
        <a:xfrm rot="5400000">
          <a:off x="5956317" y="-707557"/>
          <a:ext cx="997231" cy="1076198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400" b="1" kern="1200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инфекционные заболевания с 0,7 до 0,65 – на 7,1%</a:t>
          </a:r>
          <a:endParaRPr lang="ru-RU" sz="2400" b="1" kern="1200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073942" y="4223499"/>
        <a:ext cx="10713302" cy="89986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D1BD3-BF86-4C72-AC5D-F27B386EF7C6}">
      <dsp:nvSpPr>
        <dsp:cNvPr id="0" name=""/>
        <dsp:cNvSpPr/>
      </dsp:nvSpPr>
      <dsp:spPr>
        <a:xfrm>
          <a:off x="2727" y="786953"/>
          <a:ext cx="3723573" cy="4380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344EAB-D577-4156-B75E-AB1398DB9151}">
      <dsp:nvSpPr>
        <dsp:cNvPr id="0" name=""/>
        <dsp:cNvSpPr/>
      </dsp:nvSpPr>
      <dsp:spPr>
        <a:xfrm>
          <a:off x="2727" y="951473"/>
          <a:ext cx="273547" cy="2735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EBF661-A387-474E-A0EB-7E592113D37C}">
      <dsp:nvSpPr>
        <dsp:cNvPr id="0" name=""/>
        <dsp:cNvSpPr/>
      </dsp:nvSpPr>
      <dsp:spPr>
        <a:xfrm>
          <a:off x="2727" y="0"/>
          <a:ext cx="3723573" cy="78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dirty="0" smtClean="0">
              <a:solidFill>
                <a:schemeClr val="accent1">
                  <a:lumMod val="50000"/>
                </a:schemeClr>
              </a:solidFill>
            </a:rPr>
            <a:t>Работа персонала</a:t>
          </a:r>
          <a:endParaRPr lang="ru-RU" sz="19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727" y="0"/>
        <a:ext cx="3723573" cy="786953"/>
      </dsp:txXfrm>
    </dsp:sp>
    <dsp:sp modelId="{15A936B1-0B45-485D-8ACC-D83DAE7BDA7E}">
      <dsp:nvSpPr>
        <dsp:cNvPr id="0" name=""/>
        <dsp:cNvSpPr/>
      </dsp:nvSpPr>
      <dsp:spPr>
        <a:xfrm>
          <a:off x="17241" y="1385901"/>
          <a:ext cx="273540" cy="273540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B6CD01-EF9E-485E-B128-C7A3571A60FE}">
      <dsp:nvSpPr>
        <dsp:cNvPr id="0" name=""/>
        <dsp:cNvSpPr/>
      </dsp:nvSpPr>
      <dsp:spPr>
        <a:xfrm>
          <a:off x="277887" y="1158070"/>
          <a:ext cx="3462923" cy="637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Регистратура с 7.30 до 18.00</a:t>
          </a:r>
          <a:endParaRPr lang="ru-RU" sz="14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77887" y="1158070"/>
        <a:ext cx="3462923" cy="637623"/>
      </dsp:txXfrm>
    </dsp:sp>
    <dsp:sp modelId="{0E7E3548-C96A-4874-92A7-7BD7BED4A5F1}">
      <dsp:nvSpPr>
        <dsp:cNvPr id="0" name=""/>
        <dsp:cNvSpPr/>
      </dsp:nvSpPr>
      <dsp:spPr>
        <a:xfrm>
          <a:off x="0" y="1849356"/>
          <a:ext cx="273540" cy="273540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2A2EAB-43DF-4E89-875C-903ACAD3CCD6}">
      <dsp:nvSpPr>
        <dsp:cNvPr id="0" name=""/>
        <dsp:cNvSpPr/>
      </dsp:nvSpPr>
      <dsp:spPr>
        <a:xfrm>
          <a:off x="306906" y="1841481"/>
          <a:ext cx="3462923" cy="637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Запись на прием к врачам при обращении в регистратуру (лично, по телефону), через </a:t>
          </a:r>
          <a:r>
            <a:rPr lang="ru-RU" sz="1400" b="1" kern="1200" dirty="0" err="1" smtClean="0">
              <a:solidFill>
                <a:schemeClr val="accent1">
                  <a:lumMod val="50000"/>
                </a:schemeClr>
              </a:solidFill>
            </a:rPr>
            <a:t>Инфомат</a:t>
          </a: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, посредством сети Интернет</a:t>
          </a:r>
          <a:endParaRPr lang="ru-RU" sz="14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06906" y="1841481"/>
        <a:ext cx="3462923" cy="637623"/>
      </dsp:txXfrm>
    </dsp:sp>
    <dsp:sp modelId="{5441E725-4FAE-48AE-B22B-ED0050115CEA}">
      <dsp:nvSpPr>
        <dsp:cNvPr id="0" name=""/>
        <dsp:cNvSpPr/>
      </dsp:nvSpPr>
      <dsp:spPr>
        <a:xfrm>
          <a:off x="31755" y="2646634"/>
          <a:ext cx="273540" cy="273540"/>
        </a:xfrm>
        <a:prstGeom prst="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B996AF-5BD3-40A2-953A-D33E34176276}">
      <dsp:nvSpPr>
        <dsp:cNvPr id="0" name=""/>
        <dsp:cNvSpPr/>
      </dsp:nvSpPr>
      <dsp:spPr>
        <a:xfrm>
          <a:off x="263377" y="2584682"/>
          <a:ext cx="3462923" cy="637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Организация выездных бригад по поселениям и в труднодоступные населенные пункты</a:t>
          </a:r>
          <a:endParaRPr lang="ru-RU" sz="14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63377" y="2584682"/>
        <a:ext cx="3462923" cy="637623"/>
      </dsp:txXfrm>
    </dsp:sp>
    <dsp:sp modelId="{566EC8F9-1AF8-46AE-925E-251A06B5757C}">
      <dsp:nvSpPr>
        <dsp:cNvPr id="0" name=""/>
        <dsp:cNvSpPr/>
      </dsp:nvSpPr>
      <dsp:spPr>
        <a:xfrm>
          <a:off x="3912479" y="786953"/>
          <a:ext cx="3723573" cy="438067"/>
        </a:xfrm>
        <a:prstGeom prst="rect">
          <a:avLst/>
        </a:prstGeom>
        <a:solidFill>
          <a:srgbClr val="00B0F0"/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E94D30-0858-4A87-ABB3-ECBF275B7D23}">
      <dsp:nvSpPr>
        <dsp:cNvPr id="0" name=""/>
        <dsp:cNvSpPr/>
      </dsp:nvSpPr>
      <dsp:spPr>
        <a:xfrm>
          <a:off x="3912479" y="951473"/>
          <a:ext cx="273547" cy="2735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B9CA04-4822-4EB9-955D-E43E8BAE6785}">
      <dsp:nvSpPr>
        <dsp:cNvPr id="0" name=""/>
        <dsp:cNvSpPr/>
      </dsp:nvSpPr>
      <dsp:spPr>
        <a:xfrm>
          <a:off x="3912479" y="0"/>
          <a:ext cx="3723573" cy="78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dirty="0" smtClean="0">
              <a:solidFill>
                <a:schemeClr val="accent1">
                  <a:lumMod val="50000"/>
                </a:schemeClr>
              </a:solidFill>
            </a:rPr>
            <a:t>Капитальные и текущие ремонты помещений</a:t>
          </a:r>
          <a:endParaRPr lang="ru-RU" sz="19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912479" y="0"/>
        <a:ext cx="3723573" cy="786953"/>
      </dsp:txXfrm>
    </dsp:sp>
    <dsp:sp modelId="{5F12F5B3-A74E-40B4-A09A-679391A26F09}">
      <dsp:nvSpPr>
        <dsp:cNvPr id="0" name=""/>
        <dsp:cNvSpPr/>
      </dsp:nvSpPr>
      <dsp:spPr>
        <a:xfrm>
          <a:off x="3926993" y="1356876"/>
          <a:ext cx="273540" cy="273540"/>
        </a:xfrm>
        <a:prstGeom prst="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AF3650-B51F-433C-B7D6-2DD63A1C7A6A}">
      <dsp:nvSpPr>
        <dsp:cNvPr id="0" name=""/>
        <dsp:cNvSpPr/>
      </dsp:nvSpPr>
      <dsp:spPr>
        <a:xfrm>
          <a:off x="4187639" y="1494148"/>
          <a:ext cx="3462923" cy="637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Капитальный ремонт: за счет собственных средств (платные услуги) – 863,4 тыс. руб., за счет спонсорских средств 2,0 млн. руб. в Марковской участковой больнице</a:t>
          </a:r>
          <a:endParaRPr lang="ru-RU" sz="14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4187639" y="1494148"/>
        <a:ext cx="3462923" cy="637623"/>
      </dsp:txXfrm>
    </dsp:sp>
    <dsp:sp modelId="{3B93E71C-FE6F-40E1-9535-D34899FB175F}">
      <dsp:nvSpPr>
        <dsp:cNvPr id="0" name=""/>
        <dsp:cNvSpPr/>
      </dsp:nvSpPr>
      <dsp:spPr>
        <a:xfrm>
          <a:off x="3897965" y="2458954"/>
          <a:ext cx="273540" cy="273540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C94FFF-1FDB-416A-95D7-E0189F34D37C}">
      <dsp:nvSpPr>
        <dsp:cNvPr id="0" name=""/>
        <dsp:cNvSpPr/>
      </dsp:nvSpPr>
      <dsp:spPr>
        <a:xfrm>
          <a:off x="4193734" y="2554529"/>
          <a:ext cx="3462923" cy="637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Текущий ремонт поликлиники, отделений: за счет собственных средств – 5,2 млн. руб., за счет спонсорских средств –1,4 млн. руб. в поликлинике г. Усть-Кута</a:t>
          </a:r>
          <a:endParaRPr lang="ru-RU" sz="14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4193734" y="2554529"/>
        <a:ext cx="3462923" cy="637623"/>
      </dsp:txXfrm>
    </dsp:sp>
    <dsp:sp modelId="{B9C4C7B1-278B-49FF-9613-DE3596A1A73E}">
      <dsp:nvSpPr>
        <dsp:cNvPr id="0" name=""/>
        <dsp:cNvSpPr/>
      </dsp:nvSpPr>
      <dsp:spPr>
        <a:xfrm>
          <a:off x="7822231" y="786953"/>
          <a:ext cx="3723573" cy="438067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41CBED-ED1C-4797-9624-E22BC40F50CE}">
      <dsp:nvSpPr>
        <dsp:cNvPr id="0" name=""/>
        <dsp:cNvSpPr/>
      </dsp:nvSpPr>
      <dsp:spPr>
        <a:xfrm>
          <a:off x="7822231" y="951473"/>
          <a:ext cx="273547" cy="2735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26C9BD-2BAD-4349-9551-CAA09DCD4833}">
      <dsp:nvSpPr>
        <dsp:cNvPr id="0" name=""/>
        <dsp:cNvSpPr/>
      </dsp:nvSpPr>
      <dsp:spPr>
        <a:xfrm>
          <a:off x="7822231" y="0"/>
          <a:ext cx="3723573" cy="78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dirty="0" smtClean="0">
              <a:solidFill>
                <a:schemeClr val="accent1">
                  <a:lumMod val="50000"/>
                </a:schemeClr>
              </a:solidFill>
            </a:rPr>
            <a:t>Приобретение оборудования и медикаментов</a:t>
          </a:r>
          <a:endParaRPr lang="ru-RU" sz="19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7822231" y="0"/>
        <a:ext cx="3723573" cy="786953"/>
      </dsp:txXfrm>
    </dsp:sp>
    <dsp:sp modelId="{2D972E64-7708-4F5A-9803-60A9FDB250D8}">
      <dsp:nvSpPr>
        <dsp:cNvPr id="0" name=""/>
        <dsp:cNvSpPr/>
      </dsp:nvSpPr>
      <dsp:spPr>
        <a:xfrm>
          <a:off x="7786121" y="1414932"/>
          <a:ext cx="273540" cy="273540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564B9A-D7AA-4A40-B836-7EBB5AB823A6}">
      <dsp:nvSpPr>
        <dsp:cNvPr id="0" name=""/>
        <dsp:cNvSpPr/>
      </dsp:nvSpPr>
      <dsp:spPr>
        <a:xfrm>
          <a:off x="8082882" y="1276432"/>
          <a:ext cx="3462923" cy="637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Оборудование на общую сумму 8,9 млн. руб.</a:t>
          </a:r>
          <a:endParaRPr lang="ru-RU" sz="14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8082882" y="1276432"/>
        <a:ext cx="3462923" cy="637623"/>
      </dsp:txXfrm>
    </dsp:sp>
    <dsp:sp modelId="{91A23F4F-432E-4C22-B1CC-61F11EBF8D9D}">
      <dsp:nvSpPr>
        <dsp:cNvPr id="0" name=""/>
        <dsp:cNvSpPr/>
      </dsp:nvSpPr>
      <dsp:spPr>
        <a:xfrm>
          <a:off x="7786121" y="1979982"/>
          <a:ext cx="273540" cy="273540"/>
        </a:xfrm>
        <a:prstGeom prst="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AAD6E2-9172-4E39-B885-A88737C27B13}">
      <dsp:nvSpPr>
        <dsp:cNvPr id="0" name=""/>
        <dsp:cNvSpPr/>
      </dsp:nvSpPr>
      <dsp:spPr>
        <a:xfrm>
          <a:off x="8085609" y="1899543"/>
          <a:ext cx="3462923" cy="637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Получен безвозмездно автомобиль скорой помощи за счет областного бюджета стоимостью 1,2 млн. руб.</a:t>
          </a:r>
          <a:endParaRPr lang="ru-RU" sz="14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8085609" y="1899543"/>
        <a:ext cx="3462923" cy="637623"/>
      </dsp:txXfrm>
    </dsp:sp>
    <dsp:sp modelId="{2907B9E6-D99E-4E6C-9745-915E0A90352C}">
      <dsp:nvSpPr>
        <dsp:cNvPr id="0" name=""/>
        <dsp:cNvSpPr/>
      </dsp:nvSpPr>
      <dsp:spPr>
        <a:xfrm>
          <a:off x="7786119" y="2782042"/>
          <a:ext cx="273540" cy="273540"/>
        </a:xfrm>
        <a:prstGeom prst="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83338F-2AD0-46A1-AB70-447CA4F1B8E2}">
      <dsp:nvSpPr>
        <dsp:cNvPr id="0" name=""/>
        <dsp:cNvSpPr/>
      </dsp:nvSpPr>
      <dsp:spPr>
        <a:xfrm>
          <a:off x="8085609" y="2827636"/>
          <a:ext cx="3462923" cy="637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Приобретен за счет спонсорских средств автомобиль для амбулатории п. Звездный стоимостью 700,0 тыс. руб.</a:t>
          </a:r>
          <a:endParaRPr lang="ru-RU" sz="14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8085609" y="2827636"/>
        <a:ext cx="3462923" cy="637623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976D5-E555-4E3E-A70A-E03BEC5973F9}">
      <dsp:nvSpPr>
        <dsp:cNvPr id="0" name=""/>
        <dsp:cNvSpPr/>
      </dsp:nvSpPr>
      <dsp:spPr>
        <a:xfrm>
          <a:off x="0" y="10017"/>
          <a:ext cx="11719333" cy="1339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Решение жилищного вопроса</a:t>
          </a:r>
          <a:endParaRPr lang="ru-RU" sz="1400" b="1" u="sng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Выплата за наем жилых помещений не более 15 тыс. руб. ежемесячно одному специалисту, </a:t>
          </a:r>
          <a:r>
            <a:rPr lang="ru-RU" sz="14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всего на общую сумму 1,6 млн. рублей.</a:t>
          </a:r>
          <a:endParaRPr lang="ru-RU" sz="14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Выплата на приобретение жилья 2 специалистам в год и не более 300 тыс. руб. каждому. Всего 600 тыс. рублей.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489686" y="10017"/>
        <a:ext cx="9229646" cy="1339456"/>
      </dsp:txXfrm>
    </dsp:sp>
    <dsp:sp modelId="{CDC99C5E-FFB6-4461-A309-37B8D5D5CF5E}">
      <dsp:nvSpPr>
        <dsp:cNvPr id="0" name=""/>
        <dsp:cNvSpPr/>
      </dsp:nvSpPr>
      <dsp:spPr>
        <a:xfrm>
          <a:off x="509658" y="86449"/>
          <a:ext cx="1616189" cy="116655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5A4C94-B6A1-43D8-B156-117B64DD5346}">
      <dsp:nvSpPr>
        <dsp:cNvPr id="0" name=""/>
        <dsp:cNvSpPr/>
      </dsp:nvSpPr>
      <dsp:spPr>
        <a:xfrm>
          <a:off x="0" y="1486209"/>
          <a:ext cx="11719333" cy="12782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Единовременное пособие (подъемные) молодым специалистам</a:t>
          </a:r>
          <a:endParaRPr lang="ru-RU" sz="1400" b="1" u="sng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 врачам по 100 тыс. руб. каждому, всего 300 тыс. рублей за счет районного бюджета</a:t>
          </a:r>
          <a:r>
            <a:rPr lang="en-US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 специалистам со средним профессиональным образованием на общую сумму 80 тыс. руб. за счет ОГБУЗ «Усть-Кутская районная больница»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489686" y="1486209"/>
        <a:ext cx="9229646" cy="1278299"/>
      </dsp:txXfrm>
    </dsp:sp>
    <dsp:sp modelId="{72003265-E2D3-4AC8-B38D-0650C20806D3}">
      <dsp:nvSpPr>
        <dsp:cNvPr id="0" name=""/>
        <dsp:cNvSpPr/>
      </dsp:nvSpPr>
      <dsp:spPr>
        <a:xfrm>
          <a:off x="504290" y="1548169"/>
          <a:ext cx="1553749" cy="116655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4A82FF-752B-45E7-99BF-488AAD22AC01}">
      <dsp:nvSpPr>
        <dsp:cNvPr id="0" name=""/>
        <dsp:cNvSpPr/>
      </dsp:nvSpPr>
      <dsp:spPr>
        <a:xfrm>
          <a:off x="0" y="2906027"/>
          <a:ext cx="11719333" cy="1294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Обучающимся </a:t>
          </a:r>
          <a:endParaRPr lang="ru-RU" sz="1400" b="1" u="sng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Оплата обучения в ординатуре 10 специалистам на общую сумму 1878,5 тыс. руб., в том числе: порядка 200,0 тыс. руб. за счет районного бюджета и 878,5 тыс. руб. за счет ОГБУЗ «Усть-Кутская районная больница»</a:t>
          </a:r>
          <a:r>
            <a:rPr lang="en-US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выплата стипендий, оплата общежития за счет ОГБУЗ «Усть-Кутская районная больница»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489686" y="2906027"/>
        <a:ext cx="9229646" cy="1294558"/>
      </dsp:txXfrm>
    </dsp:sp>
    <dsp:sp modelId="{98FE2E2B-B486-4BB6-BF8E-E0F62B15EDDD}">
      <dsp:nvSpPr>
        <dsp:cNvPr id="0" name=""/>
        <dsp:cNvSpPr/>
      </dsp:nvSpPr>
      <dsp:spPr>
        <a:xfrm>
          <a:off x="565266" y="2969686"/>
          <a:ext cx="1523255" cy="116655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00B039-4857-4525-9B3F-5CAFAF6F7A1D}">
      <dsp:nvSpPr>
        <dsp:cNvPr id="0" name=""/>
        <dsp:cNvSpPr/>
      </dsp:nvSpPr>
      <dsp:spPr>
        <a:xfrm>
          <a:off x="0" y="4349773"/>
          <a:ext cx="11719333" cy="12782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u="sng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Выделение средств в рамках социально-экономического партнёрства</a:t>
          </a:r>
          <a:endParaRPr lang="ru-RU" sz="1400" b="1" u="sng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Приобретена автомашина УАЗ 396295 для Марковской участковой больницы на сумму 800 тыс. руб. (ООО «ИНК»)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Приобретен аппарат искусственной вентиляции легких на сумму 1 млн. руб. (ООО «ТСЛК»)</a:t>
          </a:r>
          <a:endParaRPr lang="ru-RU" sz="1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489686" y="4349773"/>
        <a:ext cx="9229646" cy="1278285"/>
      </dsp:txXfrm>
    </dsp:sp>
    <dsp:sp modelId="{F693CD66-11BE-4AAB-9F94-8CC3D8A5876D}">
      <dsp:nvSpPr>
        <dsp:cNvPr id="0" name=""/>
        <dsp:cNvSpPr/>
      </dsp:nvSpPr>
      <dsp:spPr>
        <a:xfrm>
          <a:off x="532803" y="4405637"/>
          <a:ext cx="1569898" cy="116655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0B47DF-F548-4BB1-863E-A58689AC1374}">
      <dsp:nvSpPr>
        <dsp:cNvPr id="0" name=""/>
        <dsp:cNvSpPr/>
      </dsp:nvSpPr>
      <dsp:spPr>
        <a:xfrm>
          <a:off x="0" y="0"/>
          <a:ext cx="8011293" cy="25314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3092 ребенка посещают муниципальные дошкольные образовательные организации  (22 муниципальных ДОО).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855404" y="0"/>
        <a:ext cx="6155888" cy="2531458"/>
      </dsp:txXfrm>
    </dsp:sp>
    <dsp:sp modelId="{F86C144E-7E43-427A-87A6-9485D17F2B5D}">
      <dsp:nvSpPr>
        <dsp:cNvPr id="0" name=""/>
        <dsp:cNvSpPr/>
      </dsp:nvSpPr>
      <dsp:spPr>
        <a:xfrm>
          <a:off x="253145" y="253145"/>
          <a:ext cx="1602258" cy="202516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41C241-4179-4468-AFA1-B46B75921378}">
      <dsp:nvSpPr>
        <dsp:cNvPr id="0" name=""/>
        <dsp:cNvSpPr/>
      </dsp:nvSpPr>
      <dsp:spPr>
        <a:xfrm>
          <a:off x="0" y="2784604"/>
          <a:ext cx="8011293" cy="25314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Не посещающие образовательные организации дети охвачены вариативными формами дошкольного воспитания: посещали  «Школу раннего развития» при Центре дополнительного образования, занятия по </a:t>
          </a:r>
          <a:r>
            <a:rPr lang="ru-RU" sz="20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предшкольной</a:t>
          </a: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подготовке для детей от 6 до 7 лет в школах района.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855404" y="2784604"/>
        <a:ext cx="6155888" cy="2531458"/>
      </dsp:txXfrm>
    </dsp:sp>
    <dsp:sp modelId="{732E51EC-2FC4-43D4-B504-0F6AC7140F1E}">
      <dsp:nvSpPr>
        <dsp:cNvPr id="0" name=""/>
        <dsp:cNvSpPr/>
      </dsp:nvSpPr>
      <dsp:spPr>
        <a:xfrm>
          <a:off x="253145" y="3037750"/>
          <a:ext cx="1602258" cy="202516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CDD932-EC80-433A-8DDC-7E698A0E10E6}">
      <dsp:nvSpPr>
        <dsp:cNvPr id="0" name=""/>
        <dsp:cNvSpPr/>
      </dsp:nvSpPr>
      <dsp:spPr>
        <a:xfrm rot="10800000">
          <a:off x="987350" y="1521"/>
          <a:ext cx="7939298" cy="140216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8317" tIns="83820" rIns="156464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Открытие 2-х групп в МДОУ детский сад № 54 УКМО для детей от 1,5 до 3 лет</a:t>
          </a:r>
          <a:endParaRPr lang="ru-RU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1337892" y="1521"/>
        <a:ext cx="7588756" cy="1402167"/>
      </dsp:txXfrm>
    </dsp:sp>
    <dsp:sp modelId="{6B280CB0-67F1-4DE3-92E3-3364B3E27E23}">
      <dsp:nvSpPr>
        <dsp:cNvPr id="0" name=""/>
        <dsp:cNvSpPr/>
      </dsp:nvSpPr>
      <dsp:spPr>
        <a:xfrm>
          <a:off x="0" y="1521"/>
          <a:ext cx="1402167" cy="1402167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92CEE8-1F45-4597-8304-B32AB29ACA4F}">
      <dsp:nvSpPr>
        <dsp:cNvPr id="0" name=""/>
        <dsp:cNvSpPr/>
      </dsp:nvSpPr>
      <dsp:spPr>
        <a:xfrm rot="10800000">
          <a:off x="2502565" y="1850078"/>
          <a:ext cx="7939298" cy="140216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8317" tIns="83820" rIns="156464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Открытие группы в МДОУ детский сад № 63 УКМО для детей с 7 месяцев</a:t>
          </a:r>
          <a:endParaRPr lang="ru-RU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2853107" y="1850078"/>
        <a:ext cx="7588756" cy="1402167"/>
      </dsp:txXfrm>
    </dsp:sp>
    <dsp:sp modelId="{4B37F974-5D0B-40B8-9F9F-B0E0DE217D5D}">
      <dsp:nvSpPr>
        <dsp:cNvPr id="0" name=""/>
        <dsp:cNvSpPr/>
      </dsp:nvSpPr>
      <dsp:spPr>
        <a:xfrm>
          <a:off x="1552891" y="1917536"/>
          <a:ext cx="1402167" cy="1402167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987291-ED3B-4A54-A16D-5FEF7124471F}">
      <dsp:nvSpPr>
        <dsp:cNvPr id="0" name=""/>
        <dsp:cNvSpPr/>
      </dsp:nvSpPr>
      <dsp:spPr>
        <a:xfrm rot="10800000">
          <a:off x="3931956" y="3644490"/>
          <a:ext cx="7939298" cy="140216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8317" tIns="83820" rIns="156464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Использование  автоматической информационной системы «Комплектование ДОУ»</a:t>
          </a:r>
          <a:endParaRPr lang="ru-RU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4282498" y="3644490"/>
        <a:ext cx="7588756" cy="1402167"/>
      </dsp:txXfrm>
    </dsp:sp>
    <dsp:sp modelId="{1623296B-6705-4FB6-81A3-C85805CDE09E}">
      <dsp:nvSpPr>
        <dsp:cNvPr id="0" name=""/>
        <dsp:cNvSpPr/>
      </dsp:nvSpPr>
      <dsp:spPr>
        <a:xfrm>
          <a:off x="2993744" y="3644490"/>
          <a:ext cx="1402167" cy="1402167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AD9C99-F3CE-4EC7-9E99-83E0520EB1B9}">
      <dsp:nvSpPr>
        <dsp:cNvPr id="0" name=""/>
        <dsp:cNvSpPr/>
      </dsp:nvSpPr>
      <dsp:spPr>
        <a:xfrm>
          <a:off x="0" y="42440"/>
          <a:ext cx="6700520" cy="1029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400" b="1" kern="1200" dirty="0" smtClean="0">
              <a:solidFill>
                <a:schemeClr val="accent1">
                  <a:lumMod val="50000"/>
                </a:schemeClr>
              </a:solidFill>
            </a:rPr>
            <a:t>Выпускники набравшие более 80 баллов</a:t>
          </a:r>
          <a:endParaRPr lang="ru-RU" sz="24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50261" y="92701"/>
        <a:ext cx="6599998" cy="929078"/>
      </dsp:txXfrm>
    </dsp:sp>
    <dsp:sp modelId="{29D3CB5B-9ACA-4998-8062-BE5F6209DB51}">
      <dsp:nvSpPr>
        <dsp:cNvPr id="0" name=""/>
        <dsp:cNvSpPr/>
      </dsp:nvSpPr>
      <dsp:spPr>
        <a:xfrm>
          <a:off x="0" y="1072040"/>
          <a:ext cx="6700520" cy="771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2742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ru-RU" sz="2000" b="0" kern="1200" dirty="0" smtClean="0">
              <a:solidFill>
                <a:schemeClr val="accent1">
                  <a:lumMod val="50000"/>
                </a:schemeClr>
              </a:solidFill>
            </a:rPr>
            <a:t>2018 году – 57 (в 2017 году – 41)</a:t>
          </a:r>
          <a:endParaRPr lang="ru-RU" sz="2000" b="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0" y="1072040"/>
        <a:ext cx="6700520" cy="771866"/>
      </dsp:txXfrm>
    </dsp:sp>
    <dsp:sp modelId="{80200ECE-A93C-492F-8A19-5F9EDAB8B0D1}">
      <dsp:nvSpPr>
        <dsp:cNvPr id="0" name=""/>
        <dsp:cNvSpPr/>
      </dsp:nvSpPr>
      <dsp:spPr>
        <a:xfrm>
          <a:off x="0" y="1679732"/>
          <a:ext cx="6700520" cy="1029600"/>
        </a:xfrm>
        <a:prstGeom prst="roundRect">
          <a:avLst/>
        </a:prstGeom>
        <a:solidFill>
          <a:schemeClr val="accent3">
            <a:hueOff val="3029567"/>
            <a:satOff val="18270"/>
            <a:lumOff val="-110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400" kern="1200" dirty="0" smtClean="0"/>
            <a:t>Выпускники с золотыми медалями за особые успехи в обучении</a:t>
          </a:r>
          <a:endParaRPr lang="ru-RU" sz="2400" kern="1200" dirty="0"/>
        </a:p>
      </dsp:txBody>
      <dsp:txXfrm>
        <a:off x="50261" y="1729993"/>
        <a:ext cx="6599998" cy="929078"/>
      </dsp:txXfrm>
    </dsp:sp>
    <dsp:sp modelId="{580FFE05-3349-4FBE-B589-79F7327EC164}">
      <dsp:nvSpPr>
        <dsp:cNvPr id="0" name=""/>
        <dsp:cNvSpPr/>
      </dsp:nvSpPr>
      <dsp:spPr>
        <a:xfrm>
          <a:off x="0" y="2709337"/>
          <a:ext cx="6700520" cy="1110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2742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ru-RU" sz="2000" kern="1200" dirty="0" smtClean="0">
              <a:solidFill>
                <a:schemeClr val="accent1">
                  <a:lumMod val="50000"/>
                </a:schemeClr>
              </a:solidFill>
            </a:rPr>
            <a:t>30 человек, что в 1,7 раза больше  показателя 2017 года. Из общего количества 8 человек получили сразу и федеральную и региональную награду</a:t>
          </a:r>
          <a:endParaRPr lang="ru-RU" sz="20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0" y="2709337"/>
        <a:ext cx="6700520" cy="1110037"/>
      </dsp:txXfrm>
    </dsp:sp>
    <dsp:sp modelId="{B408D432-9BE5-4BEF-A492-59C3FBAA4B5A}">
      <dsp:nvSpPr>
        <dsp:cNvPr id="0" name=""/>
        <dsp:cNvSpPr/>
      </dsp:nvSpPr>
      <dsp:spPr>
        <a:xfrm>
          <a:off x="0" y="4008345"/>
          <a:ext cx="6700520" cy="1029600"/>
        </a:xfrm>
        <a:prstGeom prst="roundRect">
          <a:avLst/>
        </a:prstGeom>
        <a:solidFill>
          <a:schemeClr val="accent3">
            <a:hueOff val="6059134"/>
            <a:satOff val="36540"/>
            <a:lumOff val="-221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400" kern="1200" dirty="0" smtClean="0"/>
            <a:t>Выпускники 9-х классов с аттестатами особого образца</a:t>
          </a:r>
          <a:endParaRPr lang="ru-RU" sz="2400" kern="1200" dirty="0"/>
        </a:p>
      </dsp:txBody>
      <dsp:txXfrm>
        <a:off x="50261" y="4058606"/>
        <a:ext cx="6599998" cy="929078"/>
      </dsp:txXfrm>
    </dsp:sp>
    <dsp:sp modelId="{C433DB00-503C-4DE3-809C-A68515D82F6D}">
      <dsp:nvSpPr>
        <dsp:cNvPr id="0" name=""/>
        <dsp:cNvSpPr/>
      </dsp:nvSpPr>
      <dsp:spPr>
        <a:xfrm>
          <a:off x="0" y="5013144"/>
          <a:ext cx="6700520" cy="36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2742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ru-RU" sz="2000" kern="1200" dirty="0" smtClean="0">
              <a:solidFill>
                <a:schemeClr val="accent1">
                  <a:lumMod val="50000"/>
                </a:schemeClr>
              </a:solidFill>
            </a:rPr>
            <a:t>18 человек (2,9%)</a:t>
          </a:r>
          <a:endParaRPr lang="ru-RU" sz="20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0" y="5013144"/>
        <a:ext cx="6700520" cy="363081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6AFFB9-9432-4090-BA1C-BD6A5312B32A}">
      <dsp:nvSpPr>
        <dsp:cNvPr id="0" name=""/>
        <dsp:cNvSpPr/>
      </dsp:nvSpPr>
      <dsp:spPr>
        <a:xfrm>
          <a:off x="0" y="26979"/>
          <a:ext cx="11685587" cy="6022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/>
            <a:t>«Здоровые дети» - сохранение здоровья детей через формирование основ здорового образа жизни.</a:t>
          </a:r>
          <a:endParaRPr lang="ru-RU" sz="1600" b="1" kern="1200" dirty="0"/>
        </a:p>
      </dsp:txBody>
      <dsp:txXfrm>
        <a:off x="29402" y="56381"/>
        <a:ext cx="11626783" cy="543490"/>
      </dsp:txXfrm>
    </dsp:sp>
    <dsp:sp modelId="{2FF9E609-C19A-413E-AEB5-B1E33028A389}">
      <dsp:nvSpPr>
        <dsp:cNvPr id="0" name=""/>
        <dsp:cNvSpPr/>
      </dsp:nvSpPr>
      <dsp:spPr>
        <a:xfrm>
          <a:off x="0" y="683993"/>
          <a:ext cx="11685587" cy="6022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/>
            <a:t>«Невозможное возможно». – построение образовательного процесса для детей с ограниченными возможностями здоровья.</a:t>
          </a:r>
          <a:endParaRPr lang="ru-RU" sz="1600" b="1" kern="1200" dirty="0"/>
        </a:p>
      </dsp:txBody>
      <dsp:txXfrm>
        <a:off x="29402" y="713395"/>
        <a:ext cx="11626783" cy="543490"/>
      </dsp:txXfrm>
    </dsp:sp>
    <dsp:sp modelId="{4C399E21-22F1-4545-8777-3B935DEF7E53}">
      <dsp:nvSpPr>
        <dsp:cNvPr id="0" name=""/>
        <dsp:cNvSpPr/>
      </dsp:nvSpPr>
      <dsp:spPr>
        <a:xfrm>
          <a:off x="0" y="1341007"/>
          <a:ext cx="11685587" cy="6022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/>
            <a:t>«Школа раннего развития «Совёнок» - работа с детьми 5-6 лет, их родителями. </a:t>
          </a:r>
          <a:endParaRPr lang="ru-RU" sz="1600" b="1" kern="1200" dirty="0"/>
        </a:p>
      </dsp:txBody>
      <dsp:txXfrm>
        <a:off x="29402" y="1370409"/>
        <a:ext cx="11626783" cy="543490"/>
      </dsp:txXfrm>
    </dsp:sp>
    <dsp:sp modelId="{53729E3D-C401-4C28-AE87-A2947FF5780E}">
      <dsp:nvSpPr>
        <dsp:cNvPr id="0" name=""/>
        <dsp:cNvSpPr/>
      </dsp:nvSpPr>
      <dsp:spPr>
        <a:xfrm>
          <a:off x="0" y="1998021"/>
          <a:ext cx="11685587" cy="6022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/>
            <a:t>«Я – россиянин» - духовно-нравственное и патриотическое воспитание детей.</a:t>
          </a:r>
          <a:endParaRPr lang="ru-RU" sz="1600" b="1" kern="1200" dirty="0"/>
        </a:p>
      </dsp:txBody>
      <dsp:txXfrm>
        <a:off x="29402" y="2027423"/>
        <a:ext cx="11626783" cy="543490"/>
      </dsp:txXfrm>
    </dsp:sp>
    <dsp:sp modelId="{9BF1DFC6-7DB9-46C3-A618-3BB99D0BFFC6}">
      <dsp:nvSpPr>
        <dsp:cNvPr id="0" name=""/>
        <dsp:cNvSpPr/>
      </dsp:nvSpPr>
      <dsp:spPr>
        <a:xfrm>
          <a:off x="0" y="2655035"/>
          <a:ext cx="11685587" cy="6022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/>
            <a:t> «Одарённые дети» - развитие интеллектуальных и творческих способностей детей.</a:t>
          </a:r>
          <a:endParaRPr lang="ru-RU" sz="16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9402" y="2684437"/>
        <a:ext cx="11626783" cy="543490"/>
      </dsp:txXfrm>
    </dsp:sp>
    <dsp:sp modelId="{5FE8AA6D-2D30-4375-8C89-DE32544DBE38}">
      <dsp:nvSpPr>
        <dsp:cNvPr id="0" name=""/>
        <dsp:cNvSpPr/>
      </dsp:nvSpPr>
      <dsp:spPr>
        <a:xfrm>
          <a:off x="0" y="3312050"/>
          <a:ext cx="11685587" cy="6022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/>
            <a:t>«ПРОФИ» - совершенствование системы </a:t>
          </a:r>
          <a:r>
            <a:rPr lang="ru-RU" sz="1600" b="1" kern="1200" dirty="0" err="1" smtClean="0"/>
            <a:t>профориентационной</a:t>
          </a:r>
          <a:r>
            <a:rPr lang="ru-RU" sz="1600" b="1" kern="1200" dirty="0" smtClean="0"/>
            <a:t> работы на базе кабинета профориентации. </a:t>
          </a:r>
          <a:endParaRPr lang="ru-RU" sz="1600" b="1" kern="1200" dirty="0"/>
        </a:p>
      </dsp:txBody>
      <dsp:txXfrm>
        <a:off x="29402" y="3341452"/>
        <a:ext cx="11626783" cy="543490"/>
      </dsp:txXfrm>
    </dsp:sp>
    <dsp:sp modelId="{62ADFBFC-EFD1-42D7-A775-9865D1D77820}">
      <dsp:nvSpPr>
        <dsp:cNvPr id="0" name=""/>
        <dsp:cNvSpPr/>
      </dsp:nvSpPr>
      <dsp:spPr>
        <a:xfrm>
          <a:off x="0" y="3985818"/>
          <a:ext cx="11685587" cy="6022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/>
            <a:t>«Техно» - приобщение детей к технике, изобретательству с целью формирования основ технического воображения и приобретения практических знаний.</a:t>
          </a:r>
          <a:endParaRPr lang="ru-RU" sz="1600" b="1" kern="1200" dirty="0"/>
        </a:p>
      </dsp:txBody>
      <dsp:txXfrm>
        <a:off x="29402" y="4015220"/>
        <a:ext cx="11626783" cy="543490"/>
      </dsp:txXfrm>
    </dsp:sp>
    <dsp:sp modelId="{C5DE7519-7302-4F04-8F26-D1C8D0785CDF}">
      <dsp:nvSpPr>
        <dsp:cNvPr id="0" name=""/>
        <dsp:cNvSpPr/>
      </dsp:nvSpPr>
      <dsp:spPr>
        <a:xfrm>
          <a:off x="0" y="4626078"/>
          <a:ext cx="11685587" cy="6022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/>
            <a:t>«Школьный музей – в каждую школу» - формирование системы эффективного развития школьных музеев.</a:t>
          </a:r>
          <a:endParaRPr lang="ru-RU" sz="1600" b="1" kern="1200" dirty="0"/>
        </a:p>
      </dsp:txBody>
      <dsp:txXfrm>
        <a:off x="29402" y="4655480"/>
        <a:ext cx="11626783" cy="543490"/>
      </dsp:txXfrm>
    </dsp:sp>
    <dsp:sp modelId="{F4CAECB3-7C00-4FFD-A6E9-C33C026A0F52}">
      <dsp:nvSpPr>
        <dsp:cNvPr id="0" name=""/>
        <dsp:cNvSpPr/>
      </dsp:nvSpPr>
      <dsp:spPr>
        <a:xfrm>
          <a:off x="0" y="5283092"/>
          <a:ext cx="11685587" cy="6022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/>
            <a:t>«Путь к вершинам мастерства» - создание системы повышения уровня профессиональной компетентности педагогов ЦДО.</a:t>
          </a:r>
          <a:endParaRPr lang="ru-RU" sz="1600" b="1" kern="1200" dirty="0"/>
        </a:p>
      </dsp:txBody>
      <dsp:txXfrm>
        <a:off x="29402" y="5312494"/>
        <a:ext cx="11626783" cy="543490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B39FFC-C1B7-4BFE-A40C-9BA0C51F73FA}">
      <dsp:nvSpPr>
        <dsp:cNvPr id="0" name=""/>
        <dsp:cNvSpPr/>
      </dsp:nvSpPr>
      <dsp:spPr>
        <a:xfrm rot="5400000">
          <a:off x="-289718" y="292805"/>
          <a:ext cx="1931458" cy="135202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u-RU" sz="1600" kern="1200"/>
        </a:p>
      </dsp:txBody>
      <dsp:txXfrm rot="-5400000">
        <a:off x="1" y="679096"/>
        <a:ext cx="1352020" cy="579438"/>
      </dsp:txXfrm>
    </dsp:sp>
    <dsp:sp modelId="{FA4A045A-C464-40ED-9F04-2F42C82AF7EE}">
      <dsp:nvSpPr>
        <dsp:cNvPr id="0" name=""/>
        <dsp:cNvSpPr/>
      </dsp:nvSpPr>
      <dsp:spPr>
        <a:xfrm rot="5400000">
          <a:off x="3304248" y="-1949141"/>
          <a:ext cx="1255447" cy="51599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600" kern="1200" dirty="0" smtClean="0"/>
            <a:t>В школах обучается 507 детей с ОВЗ</a:t>
          </a:r>
          <a:endParaRPr lang="ru-RU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600" kern="1200" dirty="0" smtClean="0"/>
            <a:t>На дому обучаются 75 детей с ОВЗ</a:t>
          </a:r>
          <a:endParaRPr lang="ru-RU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600" kern="1200" dirty="0" smtClean="0"/>
            <a:t>На дистанционном обучении 5 детей с ОВЗ</a:t>
          </a:r>
          <a:endParaRPr lang="ru-RU" sz="1600" kern="1200" dirty="0"/>
        </a:p>
      </dsp:txBody>
      <dsp:txXfrm rot="-5400000">
        <a:off x="1352020" y="64373"/>
        <a:ext cx="5098618" cy="1132875"/>
      </dsp:txXfrm>
    </dsp:sp>
    <dsp:sp modelId="{5FAF1D00-19F8-48FB-9C8D-58BB01606326}">
      <dsp:nvSpPr>
        <dsp:cNvPr id="0" name=""/>
        <dsp:cNvSpPr/>
      </dsp:nvSpPr>
      <dsp:spPr>
        <a:xfrm rot="5400000">
          <a:off x="-289718" y="2033323"/>
          <a:ext cx="1931458" cy="1352020"/>
        </a:xfrm>
        <a:prstGeom prst="chevron">
          <a:avLst/>
        </a:prstGeom>
        <a:solidFill>
          <a:schemeClr val="accent3">
            <a:hueOff val="3029567"/>
            <a:satOff val="18270"/>
            <a:lumOff val="-11077"/>
            <a:alphaOff val="0"/>
          </a:schemeClr>
        </a:solidFill>
        <a:ln w="12700" cap="flat" cmpd="sng" algn="ctr">
          <a:solidFill>
            <a:schemeClr val="accent3">
              <a:hueOff val="3029567"/>
              <a:satOff val="18270"/>
              <a:lumOff val="-110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u-RU" sz="1600" kern="1200"/>
        </a:p>
      </dsp:txBody>
      <dsp:txXfrm rot="-5400000">
        <a:off x="1" y="2419614"/>
        <a:ext cx="1352020" cy="579438"/>
      </dsp:txXfrm>
    </dsp:sp>
    <dsp:sp modelId="{C72550D4-7520-436F-A778-3FAC89A901A4}">
      <dsp:nvSpPr>
        <dsp:cNvPr id="0" name=""/>
        <dsp:cNvSpPr/>
      </dsp:nvSpPr>
      <dsp:spPr>
        <a:xfrm rot="5400000">
          <a:off x="3304248" y="-208623"/>
          <a:ext cx="1255447" cy="51599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3029567"/>
              <a:satOff val="18270"/>
              <a:lumOff val="-110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600" kern="1200" dirty="0" smtClean="0"/>
            <a:t>В детских садах 5 групп, которые посещает 71 ребенок с ОВЗ</a:t>
          </a:r>
          <a:endParaRPr lang="ru-RU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600" kern="1200" dirty="0" smtClean="0"/>
            <a:t>В Центре дополнительного образования занимаются 64 ребенка с ОВЗ</a:t>
          </a:r>
          <a:endParaRPr lang="ru-RU" sz="1600" kern="1200" dirty="0"/>
        </a:p>
      </dsp:txBody>
      <dsp:txXfrm rot="-5400000">
        <a:off x="1352020" y="1804891"/>
        <a:ext cx="5098618" cy="1132875"/>
      </dsp:txXfrm>
    </dsp:sp>
    <dsp:sp modelId="{AADCC0F9-450F-40F2-8352-1D72F2238CCA}">
      <dsp:nvSpPr>
        <dsp:cNvPr id="0" name=""/>
        <dsp:cNvSpPr/>
      </dsp:nvSpPr>
      <dsp:spPr>
        <a:xfrm rot="5400000">
          <a:off x="-289718" y="3773840"/>
          <a:ext cx="1931458" cy="1352020"/>
        </a:xfrm>
        <a:prstGeom prst="chevron">
          <a:avLst/>
        </a:prstGeom>
        <a:solidFill>
          <a:schemeClr val="accent3">
            <a:hueOff val="6059134"/>
            <a:satOff val="36540"/>
            <a:lumOff val="-22155"/>
            <a:alphaOff val="0"/>
          </a:schemeClr>
        </a:solidFill>
        <a:ln w="12700" cap="flat" cmpd="sng" algn="ctr">
          <a:solidFill>
            <a:schemeClr val="accent3">
              <a:hueOff val="6059134"/>
              <a:satOff val="36540"/>
              <a:lumOff val="-221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u-RU" sz="1600" kern="1200"/>
        </a:p>
      </dsp:txBody>
      <dsp:txXfrm rot="-5400000">
        <a:off x="1" y="4160131"/>
        <a:ext cx="1352020" cy="579438"/>
      </dsp:txXfrm>
    </dsp:sp>
    <dsp:sp modelId="{51B8BEFB-20E1-4309-88F0-E0039CDB44FE}">
      <dsp:nvSpPr>
        <dsp:cNvPr id="0" name=""/>
        <dsp:cNvSpPr/>
      </dsp:nvSpPr>
      <dsp:spPr>
        <a:xfrm rot="5400000">
          <a:off x="3304248" y="1531894"/>
          <a:ext cx="1255447" cy="51599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6059134"/>
              <a:satOff val="36540"/>
              <a:lumOff val="-221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600" kern="1200" dirty="0" smtClean="0"/>
            <a:t>ТПМПК обследовано 233 ребенка с ОВЗ</a:t>
          </a:r>
          <a:endParaRPr lang="ru-RU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600" kern="1200" dirty="0" smtClean="0"/>
            <a:t>В рамках муниципальной программы «Доступная среда» реализовано мероприятий на 649 тыс. руб.</a:t>
          </a:r>
          <a:endParaRPr lang="ru-RU" sz="1600" kern="1200" dirty="0"/>
        </a:p>
      </dsp:txBody>
      <dsp:txXfrm rot="-5400000">
        <a:off x="1352020" y="3545408"/>
        <a:ext cx="5098618" cy="1132875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3EAC1F-8F89-424D-9B24-7560D35EC498}">
      <dsp:nvSpPr>
        <dsp:cNvPr id="0" name=""/>
        <dsp:cNvSpPr/>
      </dsp:nvSpPr>
      <dsp:spPr>
        <a:xfrm>
          <a:off x="3239" y="749333"/>
          <a:ext cx="2569836" cy="2055869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DE021C-F511-4407-A7A2-85EF0ED59822}">
      <dsp:nvSpPr>
        <dsp:cNvPr id="0" name=""/>
        <dsp:cNvSpPr/>
      </dsp:nvSpPr>
      <dsp:spPr>
        <a:xfrm>
          <a:off x="234524" y="2599615"/>
          <a:ext cx="2287154" cy="719554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000" kern="1200" dirty="0" smtClean="0"/>
            <a:t>Победители </a:t>
          </a:r>
          <a:r>
            <a:rPr lang="en-US" sz="1000" kern="1200" dirty="0" smtClean="0"/>
            <a:t>XI</a:t>
          </a:r>
          <a:r>
            <a:rPr lang="ru-RU" sz="1000" kern="1200" dirty="0" smtClean="0"/>
            <a:t> межрегиональной краеведческой конференции школьников «Историко-культурное и природное наследие Сибири» – учащиеся школы № 8</a:t>
          </a:r>
          <a:endParaRPr lang="ru-RU" sz="1000" kern="1200" dirty="0"/>
        </a:p>
      </dsp:txBody>
      <dsp:txXfrm>
        <a:off x="234524" y="2599615"/>
        <a:ext cx="2287154" cy="719554"/>
      </dsp:txXfrm>
    </dsp:sp>
    <dsp:sp modelId="{B603F10B-4436-48CA-9DDF-E88F5C0D840F}">
      <dsp:nvSpPr>
        <dsp:cNvPr id="0" name=""/>
        <dsp:cNvSpPr/>
      </dsp:nvSpPr>
      <dsp:spPr>
        <a:xfrm>
          <a:off x="2830059" y="749333"/>
          <a:ext cx="2569836" cy="2055869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4CCEF7-17C0-4DBD-80BA-DF9D6CA9311E}">
      <dsp:nvSpPr>
        <dsp:cNvPr id="0" name=""/>
        <dsp:cNvSpPr/>
      </dsp:nvSpPr>
      <dsp:spPr>
        <a:xfrm>
          <a:off x="3061344" y="2599615"/>
          <a:ext cx="2287154" cy="719554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000" kern="1200" dirty="0" smtClean="0"/>
            <a:t>Призер Всероссийской научно-практической конференции «Шаг в будущее, Юниор» в г. Челябинске – учащаяся школы № 6</a:t>
          </a:r>
          <a:endParaRPr lang="ru-RU" sz="1000" kern="1200" dirty="0"/>
        </a:p>
      </dsp:txBody>
      <dsp:txXfrm>
        <a:off x="3061344" y="2599615"/>
        <a:ext cx="2287154" cy="719554"/>
      </dsp:txXfrm>
    </dsp:sp>
    <dsp:sp modelId="{859BFAF9-2936-4992-BF05-042A9FD3922E}">
      <dsp:nvSpPr>
        <dsp:cNvPr id="0" name=""/>
        <dsp:cNvSpPr/>
      </dsp:nvSpPr>
      <dsp:spPr>
        <a:xfrm>
          <a:off x="5656879" y="749333"/>
          <a:ext cx="2569836" cy="2055869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D3E0F8-2854-400C-8780-659AB1B4D50F}">
      <dsp:nvSpPr>
        <dsp:cNvPr id="0" name=""/>
        <dsp:cNvSpPr/>
      </dsp:nvSpPr>
      <dsp:spPr>
        <a:xfrm>
          <a:off x="5888164" y="2599615"/>
          <a:ext cx="2287154" cy="719554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000" kern="1200" dirty="0" smtClean="0"/>
            <a:t>Призеры (2 место) чемпионата России по «</a:t>
          </a:r>
          <a:r>
            <a:rPr lang="ru-RU" sz="1000" kern="1200" dirty="0" err="1" smtClean="0"/>
            <a:t>Куборо</a:t>
          </a:r>
          <a:r>
            <a:rPr lang="ru-RU" sz="1000" kern="1200" dirty="0" smtClean="0"/>
            <a:t>» в г. Новосибирске – учащиеся школы № 3</a:t>
          </a:r>
          <a:endParaRPr lang="ru-RU" sz="1000" kern="1200" dirty="0"/>
        </a:p>
      </dsp:txBody>
      <dsp:txXfrm>
        <a:off x="5888164" y="2599615"/>
        <a:ext cx="2287154" cy="719554"/>
      </dsp:txXfrm>
    </dsp:sp>
    <dsp:sp modelId="{1A153796-E12D-4697-B5D5-6231E8914042}">
      <dsp:nvSpPr>
        <dsp:cNvPr id="0" name=""/>
        <dsp:cNvSpPr/>
      </dsp:nvSpPr>
      <dsp:spPr>
        <a:xfrm>
          <a:off x="8483699" y="749333"/>
          <a:ext cx="2569836" cy="2055869"/>
        </a:xfrm>
        <a:prstGeom prst="rect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CCB844-7CF7-41B7-9A95-C77D63B4218D}">
      <dsp:nvSpPr>
        <dsp:cNvPr id="0" name=""/>
        <dsp:cNvSpPr/>
      </dsp:nvSpPr>
      <dsp:spPr>
        <a:xfrm>
          <a:off x="8714984" y="2599615"/>
          <a:ext cx="2287154" cy="719554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000" kern="1200" dirty="0" smtClean="0"/>
            <a:t>Победитель и призер Международных конкурсов по спортивным бальным танцам в г. Сочи «Виват Россия», в г. Москва «Мега </a:t>
          </a:r>
          <a:r>
            <a:rPr lang="ru-RU" sz="1000" kern="1200" dirty="0" err="1" smtClean="0"/>
            <a:t>Данс</a:t>
          </a:r>
          <a:r>
            <a:rPr lang="ru-RU" sz="1000" kern="1200" dirty="0" smtClean="0"/>
            <a:t>» – «Элегия», ЦДО</a:t>
          </a:r>
          <a:endParaRPr lang="ru-RU" sz="1000" kern="1200" dirty="0"/>
        </a:p>
      </dsp:txBody>
      <dsp:txXfrm>
        <a:off x="8714984" y="2599615"/>
        <a:ext cx="2287154" cy="719554"/>
      </dsp:txXfrm>
    </dsp:sp>
    <dsp:sp modelId="{9AEA8E72-50AF-43C8-A1E6-21BF7E19B144}">
      <dsp:nvSpPr>
        <dsp:cNvPr id="0" name=""/>
        <dsp:cNvSpPr/>
      </dsp:nvSpPr>
      <dsp:spPr>
        <a:xfrm>
          <a:off x="1416649" y="3576153"/>
          <a:ext cx="2569836" cy="2055869"/>
        </a:xfrm>
        <a:prstGeom prst="rect">
          <a:avLst/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486CC9-D44C-4E64-A49F-855533F9EC84}">
      <dsp:nvSpPr>
        <dsp:cNvPr id="0" name=""/>
        <dsp:cNvSpPr/>
      </dsp:nvSpPr>
      <dsp:spPr>
        <a:xfrm>
          <a:off x="1647934" y="5426435"/>
          <a:ext cx="2287154" cy="719554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000" kern="1200" dirty="0" smtClean="0"/>
            <a:t>2, 3 место Всероссийского конкурса музеев образовательных организаций РФ – учащиеся 9 классов школы № 2</a:t>
          </a:r>
          <a:endParaRPr lang="ru-RU" sz="1000" kern="1200" dirty="0"/>
        </a:p>
      </dsp:txBody>
      <dsp:txXfrm>
        <a:off x="1647934" y="5426435"/>
        <a:ext cx="2287154" cy="719554"/>
      </dsp:txXfrm>
    </dsp:sp>
    <dsp:sp modelId="{36C8F6BD-362B-4C26-AE76-B989681B307D}">
      <dsp:nvSpPr>
        <dsp:cNvPr id="0" name=""/>
        <dsp:cNvSpPr/>
      </dsp:nvSpPr>
      <dsp:spPr>
        <a:xfrm>
          <a:off x="4243469" y="3576153"/>
          <a:ext cx="2569836" cy="2055869"/>
        </a:xfrm>
        <a:prstGeom prst="rect">
          <a:avLst/>
        </a:prstGeom>
        <a:blipFill rotWithShape="1">
          <a:blip xmlns:r="http://schemas.openxmlformats.org/officeDocument/2006/relationships" r:embed="rId6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E2805A-9630-489E-A418-5754CB132887}">
      <dsp:nvSpPr>
        <dsp:cNvPr id="0" name=""/>
        <dsp:cNvSpPr/>
      </dsp:nvSpPr>
      <dsp:spPr>
        <a:xfrm>
          <a:off x="4474754" y="5426435"/>
          <a:ext cx="2287154" cy="719554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000" kern="1200" dirty="0" smtClean="0"/>
            <a:t>Победители и призеры региональной научно-практической конференции для молодежи и школьников «Шаг в будущее» – учащиеся школы №№ 6, 2, 3, Лицея</a:t>
          </a:r>
          <a:endParaRPr lang="ru-RU" sz="1000" kern="1200" dirty="0"/>
        </a:p>
      </dsp:txBody>
      <dsp:txXfrm>
        <a:off x="4474754" y="5426435"/>
        <a:ext cx="2287154" cy="719554"/>
      </dsp:txXfrm>
    </dsp:sp>
    <dsp:sp modelId="{61EF41B0-BE57-4307-A624-85343CD09017}">
      <dsp:nvSpPr>
        <dsp:cNvPr id="0" name=""/>
        <dsp:cNvSpPr/>
      </dsp:nvSpPr>
      <dsp:spPr>
        <a:xfrm>
          <a:off x="7070289" y="3576153"/>
          <a:ext cx="2569836" cy="2055869"/>
        </a:xfrm>
        <a:prstGeom prst="rect">
          <a:avLst/>
        </a:prstGeom>
        <a:blipFill rotWithShape="1">
          <a:blip xmlns:r="http://schemas.openxmlformats.org/officeDocument/2006/relationships" r:embed="rId7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4FD2F0-13EA-442D-B6BA-C29CFEF79AF8}">
      <dsp:nvSpPr>
        <dsp:cNvPr id="0" name=""/>
        <dsp:cNvSpPr/>
      </dsp:nvSpPr>
      <dsp:spPr>
        <a:xfrm>
          <a:off x="7301574" y="5426435"/>
          <a:ext cx="2287154" cy="719554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000" kern="1200" dirty="0" smtClean="0"/>
            <a:t>Победитель региональной научно-практической конференции «Шаг в будущее, Юниор» в г. Иркутске – учащиеся Лицея</a:t>
          </a:r>
          <a:endParaRPr lang="ru-RU" sz="1000" kern="1200" dirty="0"/>
        </a:p>
      </dsp:txBody>
      <dsp:txXfrm>
        <a:off x="7301574" y="5426435"/>
        <a:ext cx="2287154" cy="719554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BECFF3-233A-4F42-A1AA-1FB5C1288445}">
      <dsp:nvSpPr>
        <dsp:cNvPr id="0" name=""/>
        <dsp:cNvSpPr/>
      </dsp:nvSpPr>
      <dsp:spPr>
        <a:xfrm>
          <a:off x="0" y="0"/>
          <a:ext cx="64452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A201DC-D218-4051-B7C0-896A4C9E58AE}">
      <dsp:nvSpPr>
        <dsp:cNvPr id="0" name=""/>
        <dsp:cNvSpPr/>
      </dsp:nvSpPr>
      <dsp:spPr>
        <a:xfrm>
          <a:off x="0" y="0"/>
          <a:ext cx="791205" cy="4126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u-RU" sz="1600" kern="1200" dirty="0"/>
        </a:p>
      </dsp:txBody>
      <dsp:txXfrm>
        <a:off x="0" y="0"/>
        <a:ext cx="791205" cy="4126699"/>
      </dsp:txXfrm>
    </dsp:sp>
    <dsp:sp modelId="{ADC1A9F6-E447-49A6-8317-9BBD1CFA7733}">
      <dsp:nvSpPr>
        <dsp:cNvPr id="0" name=""/>
        <dsp:cNvSpPr/>
      </dsp:nvSpPr>
      <dsp:spPr>
        <a:xfrm>
          <a:off x="887884" y="72741"/>
          <a:ext cx="5059521" cy="1454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Муниципальная программа «Обеспечение педагогическими кадрами муниципальных образовательных организаций УКМО на 2017-2019 годы» – единовременная выплата (подъемные) молодым специалистам, </a:t>
          </a:r>
          <a:r>
            <a:rPr lang="ru-RU" sz="1400" b="1" kern="1200" dirty="0" err="1" smtClean="0">
              <a:solidFill>
                <a:schemeClr val="accent1">
                  <a:lumMod val="50000"/>
                </a:schemeClr>
              </a:solidFill>
            </a:rPr>
            <a:t>соц.выплаты</a:t>
          </a: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 на приобретение жилья, на наем жилых помещений, в связи с обучением до договору целевого обучения</a:t>
          </a:r>
          <a:endParaRPr lang="ru-RU" sz="14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887884" y="72741"/>
        <a:ext cx="5059521" cy="1454822"/>
      </dsp:txXfrm>
    </dsp:sp>
    <dsp:sp modelId="{5EE9CCB9-35B2-4228-ADB5-2EB84B0CF5F5}">
      <dsp:nvSpPr>
        <dsp:cNvPr id="0" name=""/>
        <dsp:cNvSpPr/>
      </dsp:nvSpPr>
      <dsp:spPr>
        <a:xfrm>
          <a:off x="778006" y="1552038"/>
          <a:ext cx="5156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787F45-7191-4259-B2F5-27A381B85CB6}">
      <dsp:nvSpPr>
        <dsp:cNvPr id="0" name=""/>
        <dsp:cNvSpPr/>
      </dsp:nvSpPr>
      <dsp:spPr>
        <a:xfrm>
          <a:off x="857881" y="1678865"/>
          <a:ext cx="5059521" cy="926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Выплата единовременного денежного пособия молодым специалистам по Постановлению Правительства Иркутской области от 28.02.2008 № 35-па</a:t>
          </a:r>
          <a:endParaRPr lang="ru-RU" sz="14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857881" y="1678865"/>
        <a:ext cx="5059521" cy="926023"/>
      </dsp:txXfrm>
    </dsp:sp>
    <dsp:sp modelId="{E760ABD0-9C73-411E-86DE-6E571F155EBE}">
      <dsp:nvSpPr>
        <dsp:cNvPr id="0" name=""/>
        <dsp:cNvSpPr/>
      </dsp:nvSpPr>
      <dsp:spPr>
        <a:xfrm>
          <a:off x="791205" y="2526328"/>
          <a:ext cx="5156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84C301-E7CE-4625-8C8E-F661489597C8}">
      <dsp:nvSpPr>
        <dsp:cNvPr id="0" name=""/>
        <dsp:cNvSpPr/>
      </dsp:nvSpPr>
      <dsp:spPr>
        <a:xfrm>
          <a:off x="887884" y="2599069"/>
          <a:ext cx="5059521" cy="1454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1" kern="1200" dirty="0" smtClean="0">
              <a:solidFill>
                <a:schemeClr val="accent1">
                  <a:lumMod val="50000"/>
                </a:schemeClr>
              </a:solidFill>
            </a:rPr>
            <a:t>Обучение, переподготовка и курсовая подготовка педагогов</a:t>
          </a:r>
          <a:endParaRPr lang="ru-RU" sz="14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887884" y="2599069"/>
        <a:ext cx="5059521" cy="1454822"/>
      </dsp:txXfrm>
    </dsp:sp>
    <dsp:sp modelId="{7835B016-08CF-446D-B0E8-EA6A62E4963C}">
      <dsp:nvSpPr>
        <dsp:cNvPr id="0" name=""/>
        <dsp:cNvSpPr/>
      </dsp:nvSpPr>
      <dsp:spPr>
        <a:xfrm>
          <a:off x="791205" y="4053892"/>
          <a:ext cx="5156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85F2E8-29E6-45E8-85C8-BF7EBDDFFBEB}">
      <dsp:nvSpPr>
        <dsp:cNvPr id="0" name=""/>
        <dsp:cNvSpPr/>
      </dsp:nvSpPr>
      <dsp:spPr>
        <a:xfrm>
          <a:off x="0" y="324773"/>
          <a:ext cx="3817435" cy="4491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F24A47-C82C-4FB3-AF0A-1D012DCF75F1}">
      <dsp:nvSpPr>
        <dsp:cNvPr id="0" name=""/>
        <dsp:cNvSpPr/>
      </dsp:nvSpPr>
      <dsp:spPr>
        <a:xfrm>
          <a:off x="0" y="937108"/>
          <a:ext cx="280442" cy="280442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784BBB-B7FC-4FA9-931E-3BBF4F548781}">
      <dsp:nvSpPr>
        <dsp:cNvPr id="0" name=""/>
        <dsp:cNvSpPr/>
      </dsp:nvSpPr>
      <dsp:spPr>
        <a:xfrm>
          <a:off x="0" y="0"/>
          <a:ext cx="3817435" cy="338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solidFill>
                <a:schemeClr val="accent1">
                  <a:lumMod val="50000"/>
                </a:schemeClr>
              </a:solidFill>
            </a:rPr>
            <a:t>Педагоги</a:t>
          </a:r>
          <a:endParaRPr lang="ru-RU" sz="18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0" y="0"/>
        <a:ext cx="3817435" cy="338852"/>
      </dsp:txXfrm>
    </dsp:sp>
    <dsp:sp modelId="{76C1DB23-CF13-44E5-BBF2-ABD1018D8D8A}">
      <dsp:nvSpPr>
        <dsp:cNvPr id="0" name=""/>
        <dsp:cNvSpPr/>
      </dsp:nvSpPr>
      <dsp:spPr>
        <a:xfrm>
          <a:off x="0" y="1645988"/>
          <a:ext cx="280435" cy="280435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2B323-63A5-4F7F-93D9-FC48DF8FA1CD}">
      <dsp:nvSpPr>
        <dsp:cNvPr id="0" name=""/>
        <dsp:cNvSpPr/>
      </dsp:nvSpPr>
      <dsp:spPr>
        <a:xfrm>
          <a:off x="263221" y="911606"/>
          <a:ext cx="5934716" cy="653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0" u="sng" kern="1200" dirty="0" err="1" smtClean="0">
              <a:solidFill>
                <a:schemeClr val="accent1">
                  <a:lumMod val="50000"/>
                </a:schemeClr>
              </a:solidFill>
            </a:rPr>
            <a:t>Копцева</a:t>
          </a:r>
          <a:r>
            <a:rPr lang="ru-RU" sz="1400" b="0" u="sng" kern="1200" dirty="0" smtClean="0">
              <a:solidFill>
                <a:schemeClr val="accent1">
                  <a:lumMod val="50000"/>
                </a:schemeClr>
              </a:solidFill>
            </a:rPr>
            <a:t> Татьяна Дмитриевна </a:t>
          </a:r>
          <a:r>
            <a:rPr lang="ru-RU" sz="1400" b="0" kern="1200" dirty="0" smtClean="0">
              <a:solidFill>
                <a:schemeClr val="accent1">
                  <a:lumMod val="50000"/>
                </a:schemeClr>
              </a:solidFill>
            </a:rPr>
            <a:t>– учитель математики школы № 10 – победитель регионального этапа конкурса на получение денежного поощрения (федеральная премия) лучшим учителям образовательных организаций</a:t>
          </a:r>
          <a:endParaRPr lang="ru-RU" sz="1400" b="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63221" y="911606"/>
        <a:ext cx="5934716" cy="653696"/>
      </dsp:txXfrm>
    </dsp:sp>
    <dsp:sp modelId="{02B4838E-6CBF-4AC8-A7FA-FC8A10BA37C5}">
      <dsp:nvSpPr>
        <dsp:cNvPr id="0" name=""/>
        <dsp:cNvSpPr/>
      </dsp:nvSpPr>
      <dsp:spPr>
        <a:xfrm>
          <a:off x="0" y="2236555"/>
          <a:ext cx="280435" cy="280435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4">
              <a:hueOff val="152635"/>
              <a:satOff val="-5815"/>
              <a:lumOff val="28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C06CD5-5E65-4BD6-B825-ED7AAC1CDEF6}">
      <dsp:nvSpPr>
        <dsp:cNvPr id="0" name=""/>
        <dsp:cNvSpPr/>
      </dsp:nvSpPr>
      <dsp:spPr>
        <a:xfrm>
          <a:off x="263328" y="1611460"/>
          <a:ext cx="5922326" cy="653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0" u="sng" kern="1200" dirty="0" err="1" smtClean="0">
              <a:solidFill>
                <a:schemeClr val="accent1">
                  <a:lumMod val="50000"/>
                </a:schemeClr>
              </a:solidFill>
            </a:rPr>
            <a:t>Пуляевская</a:t>
          </a:r>
          <a:r>
            <a:rPr lang="ru-RU" sz="1400" b="0" u="sng" kern="1200" dirty="0" smtClean="0">
              <a:solidFill>
                <a:schemeClr val="accent1">
                  <a:lumMod val="50000"/>
                </a:schemeClr>
              </a:solidFill>
            </a:rPr>
            <a:t> Ирина Владимировна </a:t>
          </a:r>
          <a:r>
            <a:rPr lang="ru-RU" sz="1400" b="0" kern="1200" dirty="0" smtClean="0">
              <a:solidFill>
                <a:schemeClr val="accent1">
                  <a:lumMod val="50000"/>
                </a:schemeClr>
              </a:solidFill>
            </a:rPr>
            <a:t>– логопед детского сада № 39 – лауреат Регионального этапа </a:t>
          </a:r>
          <a:r>
            <a:rPr lang="en-US" sz="1400" b="0" kern="1200" dirty="0" smtClean="0">
              <a:solidFill>
                <a:schemeClr val="accent1">
                  <a:lumMod val="50000"/>
                </a:schemeClr>
              </a:solidFill>
            </a:rPr>
            <a:t>IX</a:t>
          </a:r>
          <a:r>
            <a:rPr lang="ru-RU" sz="1400" b="0" kern="1200" dirty="0" smtClean="0">
              <a:solidFill>
                <a:schemeClr val="accent1">
                  <a:lumMod val="50000"/>
                </a:schemeClr>
              </a:solidFill>
            </a:rPr>
            <a:t> Всероссийского профессионального конкурса «Воспитатель года России – 2018»</a:t>
          </a:r>
          <a:endParaRPr lang="ru-RU" sz="1400" b="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63328" y="1611460"/>
        <a:ext cx="5922326" cy="653696"/>
      </dsp:txXfrm>
    </dsp:sp>
    <dsp:sp modelId="{466B83F4-EB28-49A6-8B13-2A61AB8954DE}">
      <dsp:nvSpPr>
        <dsp:cNvPr id="0" name=""/>
        <dsp:cNvSpPr/>
      </dsp:nvSpPr>
      <dsp:spPr>
        <a:xfrm>
          <a:off x="0" y="3615480"/>
          <a:ext cx="280435" cy="28043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305269"/>
              <a:satOff val="-11631"/>
              <a:lumOff val="5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3912F0-0D39-4409-B4D8-BABCF36103D1}">
      <dsp:nvSpPr>
        <dsp:cNvPr id="0" name=""/>
        <dsp:cNvSpPr/>
      </dsp:nvSpPr>
      <dsp:spPr>
        <a:xfrm>
          <a:off x="260381" y="2269209"/>
          <a:ext cx="5882279" cy="653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0" u="sng" kern="1200" dirty="0" smtClean="0">
              <a:solidFill>
                <a:schemeClr val="accent1">
                  <a:lumMod val="50000"/>
                </a:schemeClr>
              </a:solidFill>
            </a:rPr>
            <a:t>Зиновьева Юлия Владимировна </a:t>
          </a:r>
          <a:r>
            <a:rPr lang="ru-RU" sz="1400" b="0" kern="1200" dirty="0" smtClean="0">
              <a:solidFill>
                <a:schemeClr val="accent1">
                  <a:lumMod val="50000"/>
                </a:schemeClr>
              </a:solidFill>
            </a:rPr>
            <a:t>– учитель русского языка и литературы школы № 4 – лауреат конкурса среди молодых педагогических работников образовательных организаций Иркутской области «Новая война»</a:t>
          </a:r>
          <a:endParaRPr lang="ru-RU" sz="1400" b="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60381" y="2269209"/>
        <a:ext cx="5882279" cy="653696"/>
      </dsp:txXfrm>
    </dsp:sp>
    <dsp:sp modelId="{15928D25-DEE7-4AF1-B946-6B1FAD8FE72E}">
      <dsp:nvSpPr>
        <dsp:cNvPr id="0" name=""/>
        <dsp:cNvSpPr/>
      </dsp:nvSpPr>
      <dsp:spPr>
        <a:xfrm>
          <a:off x="0" y="3622383"/>
          <a:ext cx="280435" cy="280435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4">
              <a:hueOff val="457904"/>
              <a:satOff val="-17446"/>
              <a:lumOff val="86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FDCED0-80DB-4166-95D4-2E940EF4D2C5}">
      <dsp:nvSpPr>
        <dsp:cNvPr id="0" name=""/>
        <dsp:cNvSpPr/>
      </dsp:nvSpPr>
      <dsp:spPr>
        <a:xfrm>
          <a:off x="256369" y="2969625"/>
          <a:ext cx="5803393" cy="653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0" u="sng" kern="1200" dirty="0" smtClean="0">
              <a:solidFill>
                <a:schemeClr val="accent1">
                  <a:lumMod val="50000"/>
                </a:schemeClr>
              </a:solidFill>
            </a:rPr>
            <a:t>Сажин Евгений Юрьевич </a:t>
          </a:r>
          <a:r>
            <a:rPr lang="ru-RU" sz="1400" b="0" kern="1200" dirty="0" smtClean="0">
              <a:solidFill>
                <a:schemeClr val="accent1">
                  <a:lumMod val="50000"/>
                </a:schemeClr>
              </a:solidFill>
            </a:rPr>
            <a:t>– преподаватель ОБЖ школы № 8 – призер (3 место) регионального конкурса «Лучший преподаватель ОБЖ»</a:t>
          </a:r>
          <a:endParaRPr lang="ru-RU" sz="1400" b="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56369" y="2969625"/>
        <a:ext cx="5803393" cy="653696"/>
      </dsp:txXfrm>
    </dsp:sp>
    <dsp:sp modelId="{4D6017CC-FBB3-445B-9C46-3FA1B661648B}">
      <dsp:nvSpPr>
        <dsp:cNvPr id="0" name=""/>
        <dsp:cNvSpPr/>
      </dsp:nvSpPr>
      <dsp:spPr>
        <a:xfrm>
          <a:off x="0" y="3005377"/>
          <a:ext cx="280435" cy="280435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4">
              <a:hueOff val="610539"/>
              <a:satOff val="-23261"/>
              <a:lumOff val="115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874F92-E458-49B2-8617-F697FA29DCE5}">
      <dsp:nvSpPr>
        <dsp:cNvPr id="0" name=""/>
        <dsp:cNvSpPr/>
      </dsp:nvSpPr>
      <dsp:spPr>
        <a:xfrm>
          <a:off x="246074" y="3651894"/>
          <a:ext cx="5610404" cy="653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0" u="sng" kern="1200" dirty="0" smtClean="0">
              <a:solidFill>
                <a:schemeClr val="accent1">
                  <a:lumMod val="50000"/>
                </a:schemeClr>
              </a:solidFill>
            </a:rPr>
            <a:t>Евсеенко Татьяна Павловна </a:t>
          </a:r>
          <a:r>
            <a:rPr lang="ru-RU" sz="1400" b="0" kern="1200" dirty="0" smtClean="0">
              <a:solidFill>
                <a:schemeClr val="accent1">
                  <a:lumMod val="50000"/>
                </a:schemeClr>
              </a:solidFill>
            </a:rPr>
            <a:t>– воспитатель детского сада № 24 – призер (2 место) Регионального отраслевого чемпионата профессионального мастерства Иркутской области по стандартам «</a:t>
          </a:r>
          <a:r>
            <a:rPr lang="ru-RU" sz="1400" b="0" kern="1200" dirty="0" err="1" smtClean="0">
              <a:solidFill>
                <a:schemeClr val="accent1">
                  <a:lumMod val="50000"/>
                </a:schemeClr>
              </a:solidFill>
            </a:rPr>
            <a:t>Ворлдскиллс</a:t>
          </a:r>
          <a:r>
            <a:rPr lang="ru-RU" sz="1400" b="0" kern="1200" dirty="0" smtClean="0">
              <a:solidFill>
                <a:schemeClr val="accent1">
                  <a:lumMod val="50000"/>
                </a:schemeClr>
              </a:solidFill>
            </a:rPr>
            <a:t> Россия»</a:t>
          </a:r>
          <a:endParaRPr lang="ru-RU" sz="1400" b="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46074" y="3651894"/>
        <a:ext cx="5610404" cy="653696"/>
      </dsp:txXfrm>
    </dsp:sp>
    <dsp:sp modelId="{4B40B377-5009-49C7-AC9F-1B6AD3F6E567}">
      <dsp:nvSpPr>
        <dsp:cNvPr id="0" name=""/>
        <dsp:cNvSpPr/>
      </dsp:nvSpPr>
      <dsp:spPr>
        <a:xfrm>
          <a:off x="6352605" y="333931"/>
          <a:ext cx="3817435" cy="449110"/>
        </a:xfrm>
        <a:prstGeom prst="rect">
          <a:avLst/>
        </a:prstGeom>
        <a:solidFill>
          <a:schemeClr val="accent4">
            <a:hueOff val="1221077"/>
            <a:satOff val="-46523"/>
            <a:lumOff val="23135"/>
            <a:alphaOff val="0"/>
          </a:schemeClr>
        </a:solidFill>
        <a:ln w="12700" cap="flat" cmpd="sng" algn="ctr">
          <a:solidFill>
            <a:schemeClr val="accent4">
              <a:hueOff val="1221077"/>
              <a:satOff val="-46523"/>
              <a:lumOff val="231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F2A36-1D6B-4A52-BE0A-EDB20742B0C6}">
      <dsp:nvSpPr>
        <dsp:cNvPr id="0" name=""/>
        <dsp:cNvSpPr/>
      </dsp:nvSpPr>
      <dsp:spPr>
        <a:xfrm>
          <a:off x="6354189" y="903046"/>
          <a:ext cx="280442" cy="280442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4">
              <a:hueOff val="1221077"/>
              <a:satOff val="-46523"/>
              <a:lumOff val="231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A79BA6-7292-4C50-87CE-328988871684}">
      <dsp:nvSpPr>
        <dsp:cNvPr id="0" name=""/>
        <dsp:cNvSpPr/>
      </dsp:nvSpPr>
      <dsp:spPr>
        <a:xfrm>
          <a:off x="6292366" y="0"/>
          <a:ext cx="3817435" cy="338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solidFill>
                <a:schemeClr val="accent1">
                  <a:lumMod val="50000"/>
                </a:schemeClr>
              </a:solidFill>
            </a:rPr>
            <a:t>Коллективы</a:t>
          </a:r>
          <a:endParaRPr lang="ru-RU" sz="18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6292366" y="0"/>
        <a:ext cx="3817435" cy="338117"/>
      </dsp:txXfrm>
    </dsp:sp>
    <dsp:sp modelId="{94C62C8C-E5CF-4138-A5B5-936C2E5EEDDD}">
      <dsp:nvSpPr>
        <dsp:cNvPr id="0" name=""/>
        <dsp:cNvSpPr/>
      </dsp:nvSpPr>
      <dsp:spPr>
        <a:xfrm>
          <a:off x="6344246" y="1699624"/>
          <a:ext cx="280435" cy="280435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4">
              <a:hueOff val="763173"/>
              <a:satOff val="-29077"/>
              <a:lumOff val="144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7C6B80-9B77-4CA6-B2CD-506322395606}">
      <dsp:nvSpPr>
        <dsp:cNvPr id="0" name=""/>
        <dsp:cNvSpPr/>
      </dsp:nvSpPr>
      <dsp:spPr>
        <a:xfrm>
          <a:off x="6706625" y="903395"/>
          <a:ext cx="4369568" cy="653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0" u="sng" kern="1200" dirty="0" smtClean="0">
              <a:solidFill>
                <a:schemeClr val="accent1">
                  <a:lumMod val="50000"/>
                </a:schemeClr>
              </a:solidFill>
            </a:rPr>
            <a:t>Школа № 4 </a:t>
          </a:r>
          <a:r>
            <a:rPr lang="ru-RU" sz="1400" b="0" kern="1200" dirty="0" smtClean="0">
              <a:solidFill>
                <a:schemeClr val="accent1">
                  <a:lumMod val="50000"/>
                </a:schemeClr>
              </a:solidFill>
            </a:rPr>
            <a:t>– медаль победителя Всероссийского публичного смотра среди образовательных организаций «Творчески работающие коллективы школ, гимназий, лицеев России»</a:t>
          </a:r>
          <a:endParaRPr lang="ru-RU" sz="1400" b="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6706625" y="903395"/>
        <a:ext cx="4369568" cy="653696"/>
      </dsp:txXfrm>
    </dsp:sp>
    <dsp:sp modelId="{09C7D838-9641-4C71-8382-0C5050745089}">
      <dsp:nvSpPr>
        <dsp:cNvPr id="0" name=""/>
        <dsp:cNvSpPr/>
      </dsp:nvSpPr>
      <dsp:spPr>
        <a:xfrm>
          <a:off x="6351227" y="2505723"/>
          <a:ext cx="280435" cy="280435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4">
              <a:hueOff val="915808"/>
              <a:satOff val="-34892"/>
              <a:lumOff val="173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CCD27F-6C45-410B-8554-899F280C1C36}">
      <dsp:nvSpPr>
        <dsp:cNvPr id="0" name=""/>
        <dsp:cNvSpPr/>
      </dsp:nvSpPr>
      <dsp:spPr>
        <a:xfrm>
          <a:off x="6701512" y="1690439"/>
          <a:ext cx="4203205" cy="653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0" u="sng" kern="1200" dirty="0" smtClean="0">
              <a:solidFill>
                <a:schemeClr val="accent1">
                  <a:lumMod val="50000"/>
                </a:schemeClr>
              </a:solidFill>
            </a:rPr>
            <a:t>Центр дополнительного образования </a:t>
          </a:r>
          <a:r>
            <a:rPr lang="ru-RU" sz="1400" b="0" kern="1200" dirty="0" smtClean="0">
              <a:solidFill>
                <a:schemeClr val="accent1">
                  <a:lumMod val="50000"/>
                </a:schemeClr>
              </a:solidFill>
            </a:rPr>
            <a:t>– диплом и медаль лауреата Всероссийского смотра-конкурса «Гордость отечественного образования»</a:t>
          </a:r>
          <a:endParaRPr lang="ru-RU" sz="1400" b="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6701512" y="1690439"/>
        <a:ext cx="4203205" cy="653696"/>
      </dsp:txXfrm>
    </dsp:sp>
    <dsp:sp modelId="{8220F0A2-A48C-4DA0-9E04-7AE65BC464A4}">
      <dsp:nvSpPr>
        <dsp:cNvPr id="0" name=""/>
        <dsp:cNvSpPr/>
      </dsp:nvSpPr>
      <dsp:spPr>
        <a:xfrm>
          <a:off x="6351257" y="3492793"/>
          <a:ext cx="280435" cy="28043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1068443"/>
              <a:satOff val="-40708"/>
              <a:lumOff val="202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E18DA8-2612-4363-A155-78860CDE0A4D}">
      <dsp:nvSpPr>
        <dsp:cNvPr id="0" name=""/>
        <dsp:cNvSpPr/>
      </dsp:nvSpPr>
      <dsp:spPr>
        <a:xfrm>
          <a:off x="6711098" y="2591788"/>
          <a:ext cx="4126947" cy="653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0" u="sng" kern="1200" dirty="0" smtClean="0">
              <a:solidFill>
                <a:schemeClr val="accent1">
                  <a:lumMod val="50000"/>
                </a:schemeClr>
              </a:solidFill>
            </a:rPr>
            <a:t>Школа с. </a:t>
          </a:r>
          <a:r>
            <a:rPr lang="ru-RU" sz="1400" b="0" u="sng" kern="1200" dirty="0" err="1" smtClean="0">
              <a:solidFill>
                <a:schemeClr val="accent1">
                  <a:lumMod val="50000"/>
                </a:schemeClr>
              </a:solidFill>
            </a:rPr>
            <a:t>Подымахино</a:t>
          </a:r>
          <a:r>
            <a:rPr lang="ru-RU" sz="1400" b="0" u="sng" kern="1200" dirty="0" smtClean="0">
              <a:solidFill>
                <a:schemeClr val="accent1">
                  <a:lumMod val="50000"/>
                </a:schemeClr>
              </a:solidFill>
            </a:rPr>
            <a:t> </a:t>
          </a:r>
          <a:r>
            <a:rPr lang="ru-RU" sz="1400" b="0" kern="1200" dirty="0" smtClean="0">
              <a:solidFill>
                <a:schemeClr val="accent1">
                  <a:lumMod val="50000"/>
                </a:schemeClr>
              </a:solidFill>
            </a:rPr>
            <a:t>– диплом 2, 3 степеней Международного конкурса музеев «Музей образовательной организации – пространство интеграции общего и дополнительного образования»</a:t>
          </a:r>
          <a:endParaRPr lang="ru-RU" sz="1400" b="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6711098" y="2591788"/>
        <a:ext cx="4126947" cy="653696"/>
      </dsp:txXfrm>
    </dsp:sp>
    <dsp:sp modelId="{029DE0EB-52D2-426F-BAE4-15E6616983AA}">
      <dsp:nvSpPr>
        <dsp:cNvPr id="0" name=""/>
        <dsp:cNvSpPr/>
      </dsp:nvSpPr>
      <dsp:spPr>
        <a:xfrm>
          <a:off x="6344348" y="3498789"/>
          <a:ext cx="280435" cy="280435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4">
              <a:hueOff val="1221077"/>
              <a:satOff val="-46523"/>
              <a:lumOff val="231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D4E648-3ADA-4D3A-B719-547816E1CC4E}">
      <dsp:nvSpPr>
        <dsp:cNvPr id="0" name=""/>
        <dsp:cNvSpPr/>
      </dsp:nvSpPr>
      <dsp:spPr>
        <a:xfrm>
          <a:off x="6697288" y="3435978"/>
          <a:ext cx="4007411" cy="653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b="0" u="sng" kern="1200" dirty="0" smtClean="0">
              <a:solidFill>
                <a:schemeClr val="accent1">
                  <a:lumMod val="50000"/>
                </a:schemeClr>
              </a:solidFill>
            </a:rPr>
            <a:t>Школа № 2 </a:t>
          </a:r>
          <a:r>
            <a:rPr lang="ru-RU" sz="1400" b="0" kern="1200" dirty="0" smtClean="0">
              <a:solidFill>
                <a:schemeClr val="accent1">
                  <a:lumMod val="50000"/>
                </a:schemeClr>
              </a:solidFill>
            </a:rPr>
            <a:t>– грамота за 2 место Всероссийского конкурса музеев образовательных организаций РФ</a:t>
          </a:r>
          <a:endParaRPr lang="ru-RU" sz="1400" b="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6697288" y="3435978"/>
        <a:ext cx="4007411" cy="653696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F4646D-8B54-410D-BD6F-FA3D7FFA0190}">
      <dsp:nvSpPr>
        <dsp:cNvPr id="0" name=""/>
        <dsp:cNvSpPr/>
      </dsp:nvSpPr>
      <dsp:spPr>
        <a:xfrm>
          <a:off x="0" y="18706"/>
          <a:ext cx="10915649" cy="677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/>
            <a:t>«Совершенствование организации питания в общеобразовательных организациях, расположенных на территории Усть-Кутского муниципального образования» - 3,6 млн. руб. (ремонт столовых, приобретение оборудования, дератизация, дезинсекция).</a:t>
          </a:r>
          <a:endParaRPr lang="ru-RU" sz="1200" b="1" kern="1200" dirty="0"/>
        </a:p>
      </dsp:txBody>
      <dsp:txXfrm>
        <a:off x="33068" y="51774"/>
        <a:ext cx="10849513" cy="611263"/>
      </dsp:txXfrm>
    </dsp:sp>
    <dsp:sp modelId="{A2B75C95-CB56-41D7-9F0E-063498800EB3}">
      <dsp:nvSpPr>
        <dsp:cNvPr id="0" name=""/>
        <dsp:cNvSpPr/>
      </dsp:nvSpPr>
      <dsp:spPr>
        <a:xfrm>
          <a:off x="0" y="825705"/>
          <a:ext cx="10915649" cy="4301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/>
            <a:t>«Профилактика экстремизма и терроризма на территории Усть-Кутского муниципального образования» - 1,5 млн. руб. (видеонаблюдение, ремонт ограждения).</a:t>
          </a:r>
          <a:endParaRPr lang="ru-RU" sz="1200" b="1" kern="1200" dirty="0"/>
        </a:p>
      </dsp:txBody>
      <dsp:txXfrm>
        <a:off x="20998" y="846703"/>
        <a:ext cx="10873653" cy="388158"/>
      </dsp:txXfrm>
    </dsp:sp>
    <dsp:sp modelId="{BD0E7A64-2BBB-435D-935D-B19B7F018193}">
      <dsp:nvSpPr>
        <dsp:cNvPr id="0" name=""/>
        <dsp:cNvSpPr/>
      </dsp:nvSpPr>
      <dsp:spPr>
        <a:xfrm>
          <a:off x="0" y="1385460"/>
          <a:ext cx="10915649" cy="5372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/>
            <a:t>«Обеспечение пожарной безопасности на объектах учреждений сферы образования Усть-Кутского муниципального образования» - 1,8 млн. руб. (противопожарные мероприятия).</a:t>
          </a:r>
          <a:endParaRPr lang="ru-RU" sz="1200" b="1" kern="1200" dirty="0"/>
        </a:p>
      </dsp:txBody>
      <dsp:txXfrm>
        <a:off x="26226" y="1411686"/>
        <a:ext cx="10863197" cy="484780"/>
      </dsp:txXfrm>
    </dsp:sp>
    <dsp:sp modelId="{A3530FB4-69E2-4F43-965E-F8B05F406F7C}">
      <dsp:nvSpPr>
        <dsp:cNvPr id="0" name=""/>
        <dsp:cNvSpPr/>
      </dsp:nvSpPr>
      <dsp:spPr>
        <a:xfrm>
          <a:off x="0" y="2052292"/>
          <a:ext cx="10915649" cy="5062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/>
            <a:t>«Доступная среда для инвалидов и других маломобильных групп населения» - 0,6 млн. руб. (обеспечение доступности для лиц с ОВЗ)</a:t>
          </a:r>
          <a:endParaRPr lang="ru-RU" sz="1200" b="1" kern="1200" dirty="0"/>
        </a:p>
      </dsp:txBody>
      <dsp:txXfrm>
        <a:off x="24712" y="2077004"/>
        <a:ext cx="10866225" cy="456807"/>
      </dsp:txXfrm>
    </dsp:sp>
    <dsp:sp modelId="{CCEDA1EE-7034-4FF5-A807-234C0D967BFD}">
      <dsp:nvSpPr>
        <dsp:cNvPr id="0" name=""/>
        <dsp:cNvSpPr/>
      </dsp:nvSpPr>
      <dsp:spPr>
        <a:xfrm>
          <a:off x="0" y="2671246"/>
          <a:ext cx="10915649" cy="4331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/>
            <a:t>«Поддержка и развитие учреждений дошкольного образования Усть-Кутского муниципального образования» - 7,5 млн руб. (капитальные ремонты)</a:t>
          </a:r>
          <a:endParaRPr lang="ru-RU" sz="1200" b="1" kern="1200" dirty="0"/>
        </a:p>
      </dsp:txBody>
      <dsp:txXfrm>
        <a:off x="21145" y="2692391"/>
        <a:ext cx="10873359" cy="390863"/>
      </dsp:txXfrm>
    </dsp:sp>
    <dsp:sp modelId="{9E73E8F8-6C7E-449B-9753-FFFE4301C9C1}">
      <dsp:nvSpPr>
        <dsp:cNvPr id="0" name=""/>
        <dsp:cNvSpPr/>
      </dsp:nvSpPr>
      <dsp:spPr>
        <a:xfrm>
          <a:off x="0" y="3250877"/>
          <a:ext cx="10915649" cy="52482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/>
            <a:t>«Повышение безопасности дорожного движения в Усть-Кутском муниципальном образовании» - 2,1 млн. руб. (приобретение школьного автобуса, профилактические мероприятия )</a:t>
          </a:r>
          <a:endParaRPr lang="ru-RU" sz="1200" b="1" kern="1200" dirty="0"/>
        </a:p>
      </dsp:txBody>
      <dsp:txXfrm>
        <a:off x="25620" y="3276497"/>
        <a:ext cx="10864409" cy="473583"/>
      </dsp:txXfrm>
    </dsp:sp>
    <dsp:sp modelId="{96191B3C-760A-4BD0-8B25-BC20A04D6D75}">
      <dsp:nvSpPr>
        <dsp:cNvPr id="0" name=""/>
        <dsp:cNvSpPr/>
      </dsp:nvSpPr>
      <dsp:spPr>
        <a:xfrm>
          <a:off x="0" y="3905301"/>
          <a:ext cx="10915649" cy="5149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/>
            <a:t>«Организация летнего отдыха, оздоровления и занятости детей и подростков Усть-Кутского муниципального образования» - 6,9 млн. руб. (подготовка учреждений к летнему отдыху детей, питание детей, трудоустройство подростков)</a:t>
          </a:r>
          <a:endParaRPr lang="ru-RU" sz="1200" b="1" kern="1200" dirty="0"/>
        </a:p>
      </dsp:txBody>
      <dsp:txXfrm>
        <a:off x="25138" y="3930439"/>
        <a:ext cx="10865373" cy="464674"/>
      </dsp:txXfrm>
    </dsp:sp>
    <dsp:sp modelId="{046BF77F-8A1A-45AC-B860-FCF9EED63406}">
      <dsp:nvSpPr>
        <dsp:cNvPr id="0" name=""/>
        <dsp:cNvSpPr/>
      </dsp:nvSpPr>
      <dsp:spPr>
        <a:xfrm>
          <a:off x="0" y="4549852"/>
          <a:ext cx="10915649" cy="573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/>
            <a:t>«Обеспечение педагогическими кадрами муниципальных образовательных организаций Усть-Кутского муниципального образования» - 1,2 млн. руб. (поддержка молодых специалистов).</a:t>
          </a:r>
          <a:endParaRPr lang="ru-RU" sz="1200" b="1" kern="1200" dirty="0"/>
        </a:p>
      </dsp:txBody>
      <dsp:txXfrm>
        <a:off x="27989" y="4577841"/>
        <a:ext cx="10859671" cy="517376"/>
      </dsp:txXfrm>
    </dsp:sp>
    <dsp:sp modelId="{BC1C0914-56CA-4797-B375-178F74389DC3}">
      <dsp:nvSpPr>
        <dsp:cNvPr id="0" name=""/>
        <dsp:cNvSpPr/>
      </dsp:nvSpPr>
      <dsp:spPr>
        <a:xfrm>
          <a:off x="0" y="5252806"/>
          <a:ext cx="10915649" cy="6526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/>
            <a:t>«Развитие дополнительного образования Усть-Кутского муниципального образования» – 1,9 млн. руб. (приобретение техники, программного обеспечения, повышение квалификации педагогов).</a:t>
          </a:r>
          <a:endParaRPr lang="ru-RU" sz="1200" b="1" kern="1200" dirty="0"/>
        </a:p>
      </dsp:txBody>
      <dsp:txXfrm>
        <a:off x="31861" y="5284667"/>
        <a:ext cx="10851927" cy="588961"/>
      </dsp:txXfrm>
    </dsp:sp>
    <dsp:sp modelId="{144EE084-9FB6-4036-8273-3C801C99BE7C}">
      <dsp:nvSpPr>
        <dsp:cNvPr id="0" name=""/>
        <dsp:cNvSpPr/>
      </dsp:nvSpPr>
      <dsp:spPr>
        <a:xfrm>
          <a:off x="0" y="6035089"/>
          <a:ext cx="10915649" cy="5938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/>
            <a:t>«Энергосбережение и повышение энергетической эффективности Усть-Кутского муниципального образования» – 10,8 млн. руб. (проведение энергосберегающих мероприятий: замена окон, ремонт сетей электро-, тепло-, водоснабжения)</a:t>
          </a:r>
          <a:endParaRPr lang="ru-RU" sz="1200" b="1" kern="1200" dirty="0"/>
        </a:p>
      </dsp:txBody>
      <dsp:txXfrm>
        <a:off x="28991" y="6064080"/>
        <a:ext cx="10857667" cy="535910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98DC1C-A83B-438D-830C-9060BA481791}">
      <dsp:nvSpPr>
        <dsp:cNvPr id="0" name=""/>
        <dsp:cNvSpPr/>
      </dsp:nvSpPr>
      <dsp:spPr>
        <a:xfrm rot="10800000">
          <a:off x="283314" y="68476"/>
          <a:ext cx="7897929" cy="40602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4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театрализованные представления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384820" y="68476"/>
        <a:ext cx="7796423" cy="406024"/>
      </dsp:txXfrm>
    </dsp:sp>
    <dsp:sp modelId="{49EDDC26-CD66-4B2E-BF71-727B55C13ACA}">
      <dsp:nvSpPr>
        <dsp:cNvPr id="0" name=""/>
        <dsp:cNvSpPr/>
      </dsp:nvSpPr>
      <dsp:spPr>
        <a:xfrm>
          <a:off x="130781" y="68476"/>
          <a:ext cx="406024" cy="406024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7946F6-B6ED-4B39-AF83-5FC92BD33AC8}">
      <dsp:nvSpPr>
        <dsp:cNvPr id="0" name=""/>
        <dsp:cNvSpPr/>
      </dsp:nvSpPr>
      <dsp:spPr>
        <a:xfrm rot="10800000">
          <a:off x="629480" y="580107"/>
          <a:ext cx="7897929" cy="40602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4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познавательно-игровые программы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730986" y="580107"/>
        <a:ext cx="7796423" cy="406024"/>
      </dsp:txXfrm>
    </dsp:sp>
    <dsp:sp modelId="{59477C86-E8B5-4C05-8CC6-CB33C143185D}">
      <dsp:nvSpPr>
        <dsp:cNvPr id="0" name=""/>
        <dsp:cNvSpPr/>
      </dsp:nvSpPr>
      <dsp:spPr>
        <a:xfrm>
          <a:off x="458626" y="588548"/>
          <a:ext cx="406024" cy="406024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96CCAA-260D-43E1-904B-2C713486E96E}">
      <dsp:nvSpPr>
        <dsp:cNvPr id="0" name=""/>
        <dsp:cNvSpPr/>
      </dsp:nvSpPr>
      <dsp:spPr>
        <a:xfrm rot="10800000">
          <a:off x="988441" y="1075140"/>
          <a:ext cx="7897929" cy="40602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4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конкурсы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1089947" y="1075140"/>
        <a:ext cx="7796423" cy="406024"/>
      </dsp:txXfrm>
    </dsp:sp>
    <dsp:sp modelId="{EF09631A-4879-450B-A7CD-9C58135EFF4A}">
      <dsp:nvSpPr>
        <dsp:cNvPr id="0" name=""/>
        <dsp:cNvSpPr/>
      </dsp:nvSpPr>
      <dsp:spPr>
        <a:xfrm>
          <a:off x="785955" y="1075140"/>
          <a:ext cx="406024" cy="406024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CC5A11-791E-4325-8421-5A8C8FC4F84B}">
      <dsp:nvSpPr>
        <dsp:cNvPr id="0" name=""/>
        <dsp:cNvSpPr/>
      </dsp:nvSpPr>
      <dsp:spPr>
        <a:xfrm rot="10800000">
          <a:off x="1270397" y="1558077"/>
          <a:ext cx="7897929" cy="40602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4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праздники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1371903" y="1558077"/>
        <a:ext cx="7796423" cy="406024"/>
      </dsp:txXfrm>
    </dsp:sp>
    <dsp:sp modelId="{162578E7-CE56-4673-B254-01AF3D5F2D59}">
      <dsp:nvSpPr>
        <dsp:cNvPr id="0" name=""/>
        <dsp:cNvSpPr/>
      </dsp:nvSpPr>
      <dsp:spPr>
        <a:xfrm>
          <a:off x="1113386" y="1558077"/>
          <a:ext cx="406024" cy="406024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8EF13D-029F-412D-977F-26722FF1F29F}">
      <dsp:nvSpPr>
        <dsp:cNvPr id="0" name=""/>
        <dsp:cNvSpPr/>
      </dsp:nvSpPr>
      <dsp:spPr>
        <a:xfrm rot="10800000">
          <a:off x="1654947" y="2022678"/>
          <a:ext cx="7897929" cy="40602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4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смотры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1756453" y="2022678"/>
        <a:ext cx="7796423" cy="406024"/>
      </dsp:txXfrm>
    </dsp:sp>
    <dsp:sp modelId="{69C9C412-1395-4302-9030-F513474E845D}">
      <dsp:nvSpPr>
        <dsp:cNvPr id="0" name=""/>
        <dsp:cNvSpPr/>
      </dsp:nvSpPr>
      <dsp:spPr>
        <a:xfrm>
          <a:off x="1484058" y="2039764"/>
          <a:ext cx="406024" cy="406024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5AA9DC-A906-4161-8225-959FD9ACDC60}">
      <dsp:nvSpPr>
        <dsp:cNvPr id="0" name=""/>
        <dsp:cNvSpPr/>
      </dsp:nvSpPr>
      <dsp:spPr>
        <a:xfrm rot="10800000">
          <a:off x="2039102" y="2498108"/>
          <a:ext cx="7897929" cy="40602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4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фестивали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2140608" y="2498108"/>
        <a:ext cx="7796423" cy="406024"/>
      </dsp:txXfrm>
    </dsp:sp>
    <dsp:sp modelId="{38B88A03-F325-4EDA-AE5B-3964D757B95A}">
      <dsp:nvSpPr>
        <dsp:cNvPr id="0" name=""/>
        <dsp:cNvSpPr/>
      </dsp:nvSpPr>
      <dsp:spPr>
        <a:xfrm>
          <a:off x="1871000" y="2506761"/>
          <a:ext cx="406024" cy="406024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826ECC-983E-419F-BB1E-6D5504137E29}">
      <dsp:nvSpPr>
        <dsp:cNvPr id="0" name=""/>
        <dsp:cNvSpPr/>
      </dsp:nvSpPr>
      <dsp:spPr>
        <a:xfrm rot="10800000">
          <a:off x="2428549" y="2981992"/>
          <a:ext cx="7897929" cy="40602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4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презентации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2530055" y="2981992"/>
        <a:ext cx="7796423" cy="406024"/>
      </dsp:txXfrm>
    </dsp:sp>
    <dsp:sp modelId="{89FBC2AB-6BF8-4DFD-97B8-0D25BE3EB642}">
      <dsp:nvSpPr>
        <dsp:cNvPr id="0" name=""/>
        <dsp:cNvSpPr/>
      </dsp:nvSpPr>
      <dsp:spPr>
        <a:xfrm>
          <a:off x="2233856" y="3007730"/>
          <a:ext cx="406024" cy="406024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5B019D-8E1C-4E55-B5A9-ECFF2E59932E}">
      <dsp:nvSpPr>
        <dsp:cNvPr id="0" name=""/>
        <dsp:cNvSpPr/>
      </dsp:nvSpPr>
      <dsp:spPr>
        <a:xfrm rot="10800000">
          <a:off x="2808756" y="3466167"/>
          <a:ext cx="7897929" cy="40602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4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концерты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2910262" y="3466167"/>
        <a:ext cx="7796423" cy="406024"/>
      </dsp:txXfrm>
    </dsp:sp>
    <dsp:sp modelId="{4373FB54-4B41-47B4-9766-C5A22062A139}">
      <dsp:nvSpPr>
        <dsp:cNvPr id="0" name=""/>
        <dsp:cNvSpPr/>
      </dsp:nvSpPr>
      <dsp:spPr>
        <a:xfrm>
          <a:off x="2621517" y="3457730"/>
          <a:ext cx="406024" cy="406024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5FDCB6-6C81-489F-AC6D-292B43605795}">
      <dsp:nvSpPr>
        <dsp:cNvPr id="0" name=""/>
        <dsp:cNvSpPr/>
      </dsp:nvSpPr>
      <dsp:spPr>
        <a:xfrm rot="10800000">
          <a:off x="3218895" y="3958492"/>
          <a:ext cx="7897929" cy="40602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4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выставки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3320401" y="3958492"/>
        <a:ext cx="7796423" cy="406024"/>
      </dsp:txXfrm>
    </dsp:sp>
    <dsp:sp modelId="{C1E47D1F-86F9-42AF-A52A-A74B936DDDF0}">
      <dsp:nvSpPr>
        <dsp:cNvPr id="0" name=""/>
        <dsp:cNvSpPr/>
      </dsp:nvSpPr>
      <dsp:spPr>
        <a:xfrm>
          <a:off x="3027205" y="3950055"/>
          <a:ext cx="406024" cy="406024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62C29E-1F9C-410A-AC01-E19075B842F3}">
      <dsp:nvSpPr>
        <dsp:cNvPr id="0" name=""/>
        <dsp:cNvSpPr/>
      </dsp:nvSpPr>
      <dsp:spPr>
        <a:xfrm rot="10800000">
          <a:off x="3569247" y="4434031"/>
          <a:ext cx="7897929" cy="40602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4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беседы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3670753" y="4434031"/>
        <a:ext cx="7796423" cy="406024"/>
      </dsp:txXfrm>
    </dsp:sp>
    <dsp:sp modelId="{432F01E6-6289-4FDE-9A90-40B55512F6BC}">
      <dsp:nvSpPr>
        <dsp:cNvPr id="0" name=""/>
        <dsp:cNvSpPr/>
      </dsp:nvSpPr>
      <dsp:spPr>
        <a:xfrm>
          <a:off x="3364323" y="4434238"/>
          <a:ext cx="406024" cy="406024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F19D07-B823-4B9F-8C78-A744B47F5BDF}">
      <dsp:nvSpPr>
        <dsp:cNvPr id="0" name=""/>
        <dsp:cNvSpPr/>
      </dsp:nvSpPr>
      <dsp:spPr>
        <a:xfrm rot="10800000">
          <a:off x="3935869" y="4901540"/>
          <a:ext cx="7897929" cy="40602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4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кружки и секции по интересам</a:t>
          </a:r>
          <a:endParaRPr lang="ru-RU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4037375" y="4901540"/>
        <a:ext cx="7796423" cy="406024"/>
      </dsp:txXfrm>
    </dsp:sp>
    <dsp:sp modelId="{172B81C7-CC0A-4C17-B13F-61E322C55603}">
      <dsp:nvSpPr>
        <dsp:cNvPr id="0" name=""/>
        <dsp:cNvSpPr/>
      </dsp:nvSpPr>
      <dsp:spPr>
        <a:xfrm>
          <a:off x="3752398" y="4927070"/>
          <a:ext cx="406024" cy="406024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F9FBF4-223D-4D3F-AE87-F8F9AB00011F}">
      <dsp:nvSpPr>
        <dsp:cNvPr id="0" name=""/>
        <dsp:cNvSpPr/>
      </dsp:nvSpPr>
      <dsp:spPr>
        <a:xfrm>
          <a:off x="0" y="43244"/>
          <a:ext cx="11567160" cy="992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bg1"/>
              </a:solidFill>
            </a:rPr>
            <a:t>«Энергосбережение и повышение энергетической эффективности УКМО» – 1,2 млн. руб. (энергосберегающие мероприятия).</a:t>
          </a:r>
          <a:endParaRPr lang="ru-RU" sz="1600" b="1" kern="1200" dirty="0">
            <a:solidFill>
              <a:schemeClr val="bg1"/>
            </a:solidFill>
          </a:endParaRPr>
        </a:p>
      </dsp:txBody>
      <dsp:txXfrm>
        <a:off x="48433" y="91677"/>
        <a:ext cx="11470294" cy="895294"/>
      </dsp:txXfrm>
    </dsp:sp>
    <dsp:sp modelId="{E2AEF38C-739D-4B97-A7C0-AC257B53B1B8}">
      <dsp:nvSpPr>
        <dsp:cNvPr id="0" name=""/>
        <dsp:cNvSpPr/>
      </dsp:nvSpPr>
      <dsp:spPr>
        <a:xfrm>
          <a:off x="0" y="1188044"/>
          <a:ext cx="11567160" cy="992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bg1"/>
              </a:solidFill>
            </a:rPr>
            <a:t>«Доступная среда для инвалидов и маломобильных групп населения» - 174,0 тыс. руб. (обеспечение доступности для лиц с ОВЗ).</a:t>
          </a:r>
          <a:endParaRPr lang="ru-RU" sz="1600" b="1" kern="1200" dirty="0">
            <a:solidFill>
              <a:schemeClr val="bg1"/>
            </a:solidFill>
          </a:endParaRPr>
        </a:p>
      </dsp:txBody>
      <dsp:txXfrm>
        <a:off x="48433" y="1236477"/>
        <a:ext cx="11470294" cy="895294"/>
      </dsp:txXfrm>
    </dsp:sp>
    <dsp:sp modelId="{14F4149A-41D0-4249-AD5D-D83B09827D84}">
      <dsp:nvSpPr>
        <dsp:cNvPr id="0" name=""/>
        <dsp:cNvSpPr/>
      </dsp:nvSpPr>
      <dsp:spPr>
        <a:xfrm>
          <a:off x="0" y="2332844"/>
          <a:ext cx="11567160" cy="992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bg1"/>
              </a:solidFill>
            </a:rPr>
            <a:t>«Профилактика экстремизма и терроризма на территории УКМО» – 50 тыс. руб. (установка видеонаблюдения).</a:t>
          </a:r>
          <a:endParaRPr lang="ru-RU" sz="1600" b="1" kern="1200" dirty="0">
            <a:solidFill>
              <a:schemeClr val="bg1"/>
            </a:solidFill>
          </a:endParaRPr>
        </a:p>
      </dsp:txBody>
      <dsp:txXfrm>
        <a:off x="48433" y="2381277"/>
        <a:ext cx="11470294" cy="895294"/>
      </dsp:txXfrm>
    </dsp:sp>
    <dsp:sp modelId="{97114B22-3308-4C09-8E7D-6B994C0FA359}">
      <dsp:nvSpPr>
        <dsp:cNvPr id="0" name=""/>
        <dsp:cNvSpPr/>
      </dsp:nvSpPr>
      <dsp:spPr>
        <a:xfrm>
          <a:off x="0" y="3477644"/>
          <a:ext cx="11567160" cy="992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bg1"/>
              </a:solidFill>
            </a:rPr>
            <a:t>«Развитие культуры УКМО» - 2,0 млн. руб. (проведение мероприятий, укрепление материально-технической базы учреждений культуры).</a:t>
          </a:r>
          <a:endParaRPr lang="ru-RU" sz="1600" b="1" kern="1200" dirty="0">
            <a:solidFill>
              <a:schemeClr val="bg1"/>
            </a:solidFill>
          </a:endParaRPr>
        </a:p>
      </dsp:txBody>
      <dsp:txXfrm>
        <a:off x="48433" y="3526077"/>
        <a:ext cx="11470294" cy="895294"/>
      </dsp:txXfrm>
    </dsp:sp>
    <dsp:sp modelId="{7E34F252-22C1-4BB8-88E0-152C1F907B81}">
      <dsp:nvSpPr>
        <dsp:cNvPr id="0" name=""/>
        <dsp:cNvSpPr/>
      </dsp:nvSpPr>
      <dsp:spPr>
        <a:xfrm>
          <a:off x="0" y="4622444"/>
          <a:ext cx="11567160" cy="992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bg1"/>
              </a:solidFill>
            </a:rPr>
            <a:t>«Молодежная политика Усть-Кутского района» - 1,8 млн. руб. (развитие молодежи, патриотическое воспитание, профилактика социально негативных проявлений (наркомания, алкоголизм)).</a:t>
          </a:r>
          <a:endParaRPr lang="ru-RU" sz="1600" b="1" kern="1200" dirty="0">
            <a:solidFill>
              <a:schemeClr val="bg1"/>
            </a:solidFill>
          </a:endParaRPr>
        </a:p>
      </dsp:txBody>
      <dsp:txXfrm>
        <a:off x="48433" y="4670877"/>
        <a:ext cx="11470294" cy="895294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CB0286-90C2-48AE-943A-B5F873D5BA7D}">
      <dsp:nvSpPr>
        <dsp:cNvPr id="0" name=""/>
        <dsp:cNvSpPr/>
      </dsp:nvSpPr>
      <dsp:spPr>
        <a:xfrm>
          <a:off x="-7195284" y="-1100819"/>
          <a:ext cx="8570354" cy="8570354"/>
        </a:xfrm>
        <a:prstGeom prst="blockArc">
          <a:avLst>
            <a:gd name="adj1" fmla="val 18900000"/>
            <a:gd name="adj2" fmla="val 2700000"/>
            <a:gd name="adj3" fmla="val 252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749BEE-07EE-4112-9A99-06DFF337CFC2}">
      <dsp:nvSpPr>
        <dsp:cNvPr id="0" name=""/>
        <dsp:cNvSpPr/>
      </dsp:nvSpPr>
      <dsp:spPr>
        <a:xfrm>
          <a:off x="446765" y="289521"/>
          <a:ext cx="5766820" cy="5787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414" tIns="50800" rIns="50800" bIns="508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baseline="0" dirty="0" smtClean="0"/>
            <a:t>бассейн</a:t>
          </a:r>
          <a:endParaRPr lang="ru-RU" sz="1800" kern="1200" dirty="0"/>
        </a:p>
      </dsp:txBody>
      <dsp:txXfrm>
        <a:off x="446765" y="289521"/>
        <a:ext cx="5766820" cy="578788"/>
      </dsp:txXfrm>
    </dsp:sp>
    <dsp:sp modelId="{AFE37F65-8F75-4148-9B75-33D169B2B08F}">
      <dsp:nvSpPr>
        <dsp:cNvPr id="0" name=""/>
        <dsp:cNvSpPr/>
      </dsp:nvSpPr>
      <dsp:spPr>
        <a:xfrm>
          <a:off x="85022" y="217173"/>
          <a:ext cx="723486" cy="72348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AB866-65BF-4767-9C4D-DE5E2535D2E5}">
      <dsp:nvSpPr>
        <dsp:cNvPr id="0" name=""/>
        <dsp:cNvSpPr/>
      </dsp:nvSpPr>
      <dsp:spPr>
        <a:xfrm>
          <a:off x="970910" y="1158214"/>
          <a:ext cx="5242674" cy="5787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414" tIns="50800" rIns="50800" bIns="508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baseline="0" dirty="0" smtClean="0"/>
            <a:t>спортзал «Водник»</a:t>
          </a:r>
          <a:endParaRPr lang="ru-RU" sz="2000" kern="1200" dirty="0"/>
        </a:p>
      </dsp:txBody>
      <dsp:txXfrm>
        <a:off x="970910" y="1158214"/>
        <a:ext cx="5242674" cy="578788"/>
      </dsp:txXfrm>
    </dsp:sp>
    <dsp:sp modelId="{DC01EE88-67BA-4CA6-96F2-FD81D0C14FEA}">
      <dsp:nvSpPr>
        <dsp:cNvPr id="0" name=""/>
        <dsp:cNvSpPr/>
      </dsp:nvSpPr>
      <dsp:spPr>
        <a:xfrm>
          <a:off x="609167" y="1085866"/>
          <a:ext cx="723486" cy="72348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2F4879-33D4-493D-A5CA-7942AA7CFA7B}">
      <dsp:nvSpPr>
        <dsp:cNvPr id="0" name=""/>
        <dsp:cNvSpPr/>
      </dsp:nvSpPr>
      <dsp:spPr>
        <a:xfrm>
          <a:off x="1258139" y="2026270"/>
          <a:ext cx="4955445" cy="5787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414" tIns="50800" rIns="50800" bIns="508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baseline="0" dirty="0" smtClean="0"/>
            <a:t>стадион (в зимнее время каток)</a:t>
          </a:r>
          <a:endParaRPr lang="ru-RU" sz="2000" kern="1200" dirty="0"/>
        </a:p>
      </dsp:txBody>
      <dsp:txXfrm>
        <a:off x="1258139" y="2026270"/>
        <a:ext cx="4955445" cy="578788"/>
      </dsp:txXfrm>
    </dsp:sp>
    <dsp:sp modelId="{1A6A2DA8-ED18-4819-BBA6-AEBBC68277D4}">
      <dsp:nvSpPr>
        <dsp:cNvPr id="0" name=""/>
        <dsp:cNvSpPr/>
      </dsp:nvSpPr>
      <dsp:spPr>
        <a:xfrm>
          <a:off x="896396" y="1953922"/>
          <a:ext cx="723486" cy="72348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690F30-2441-45B1-9DB7-83520919075B}">
      <dsp:nvSpPr>
        <dsp:cNvPr id="0" name=""/>
        <dsp:cNvSpPr/>
      </dsp:nvSpPr>
      <dsp:spPr>
        <a:xfrm>
          <a:off x="1349849" y="2894963"/>
          <a:ext cx="4863736" cy="5787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414" tIns="45720" rIns="45720" bIns="4572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baseline="0" dirty="0" smtClean="0"/>
            <a:t>«</a:t>
          </a:r>
          <a:r>
            <a:rPr lang="ru-RU" sz="2000" b="1" kern="1200" baseline="0" dirty="0" smtClean="0"/>
            <a:t>Боевые перчатки», «</a:t>
          </a:r>
          <a:r>
            <a:rPr lang="ru-RU" sz="2000" b="1" kern="1200" baseline="0" dirty="0" err="1" smtClean="0"/>
            <a:t>Санитас</a:t>
          </a:r>
          <a:r>
            <a:rPr lang="ru-RU" sz="2000" b="1" kern="1200" baseline="0" dirty="0" smtClean="0"/>
            <a:t>», «Святогор», «Нефтяник»,</a:t>
          </a:r>
          <a:endParaRPr lang="ru-RU" sz="2000" kern="1200" dirty="0"/>
        </a:p>
      </dsp:txBody>
      <dsp:txXfrm>
        <a:off x="1349849" y="2894963"/>
        <a:ext cx="4863736" cy="578788"/>
      </dsp:txXfrm>
    </dsp:sp>
    <dsp:sp modelId="{55F850B6-9931-4A2A-B3EB-7B42D959CFBB}">
      <dsp:nvSpPr>
        <dsp:cNvPr id="0" name=""/>
        <dsp:cNvSpPr/>
      </dsp:nvSpPr>
      <dsp:spPr>
        <a:xfrm>
          <a:off x="988106" y="2822614"/>
          <a:ext cx="723486" cy="72348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6BF9A9-7282-4638-828A-7D7550B2B9E8}">
      <dsp:nvSpPr>
        <dsp:cNvPr id="0" name=""/>
        <dsp:cNvSpPr/>
      </dsp:nvSpPr>
      <dsp:spPr>
        <a:xfrm>
          <a:off x="1258139" y="3763656"/>
          <a:ext cx="4955445" cy="5787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414" tIns="50800" rIns="50800" bIns="508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baseline="0" dirty="0" smtClean="0"/>
            <a:t>филиалы в п. </a:t>
          </a:r>
          <a:r>
            <a:rPr lang="ru-RU" sz="2000" b="1" kern="1200" baseline="0" dirty="0" err="1" smtClean="0"/>
            <a:t>Кирзавод</a:t>
          </a:r>
          <a:r>
            <a:rPr lang="ru-RU" sz="2000" b="1" kern="1200" baseline="0" dirty="0" smtClean="0"/>
            <a:t>, п. </a:t>
          </a:r>
          <a:r>
            <a:rPr lang="ru-RU" sz="2000" b="1" kern="1200" baseline="0" dirty="0" err="1" smtClean="0"/>
            <a:t>Мостоотряд</a:t>
          </a:r>
          <a:r>
            <a:rPr lang="ru-RU" sz="2000" b="1" kern="1200" baseline="0" dirty="0" smtClean="0"/>
            <a:t>,</a:t>
          </a:r>
          <a:endParaRPr lang="ru-RU" sz="2000" kern="1200" dirty="0"/>
        </a:p>
      </dsp:txBody>
      <dsp:txXfrm>
        <a:off x="1258139" y="3763656"/>
        <a:ext cx="4955445" cy="578788"/>
      </dsp:txXfrm>
    </dsp:sp>
    <dsp:sp modelId="{18129A69-57B3-40DC-B7F0-5B1C009D81B6}">
      <dsp:nvSpPr>
        <dsp:cNvPr id="0" name=""/>
        <dsp:cNvSpPr/>
      </dsp:nvSpPr>
      <dsp:spPr>
        <a:xfrm>
          <a:off x="896396" y="3691307"/>
          <a:ext cx="723486" cy="723486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4C91AB-5994-404D-A4E9-18AF01884C8D}">
      <dsp:nvSpPr>
        <dsp:cNvPr id="0" name=""/>
        <dsp:cNvSpPr/>
      </dsp:nvSpPr>
      <dsp:spPr>
        <a:xfrm>
          <a:off x="970910" y="4631712"/>
          <a:ext cx="5242674" cy="5787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414" tIns="50800" rIns="50800" bIns="508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baseline="0" dirty="0" smtClean="0"/>
            <a:t>филиалы в п. </a:t>
          </a:r>
          <a:r>
            <a:rPr lang="ru-RU" sz="2000" b="1" kern="1200" baseline="0" dirty="0" err="1" smtClean="0"/>
            <a:t>Ния</a:t>
          </a:r>
          <a:r>
            <a:rPr lang="ru-RU" sz="2000" b="1" kern="1200" baseline="0" dirty="0" smtClean="0"/>
            <a:t>, п. Верхнемарково</a:t>
          </a:r>
          <a:endParaRPr lang="ru-RU" sz="2000" kern="1200" dirty="0"/>
        </a:p>
      </dsp:txBody>
      <dsp:txXfrm>
        <a:off x="970910" y="4631712"/>
        <a:ext cx="5242674" cy="578788"/>
      </dsp:txXfrm>
    </dsp:sp>
    <dsp:sp modelId="{B818BA84-38A4-4C0C-A0CE-768611E0BA95}">
      <dsp:nvSpPr>
        <dsp:cNvPr id="0" name=""/>
        <dsp:cNvSpPr/>
      </dsp:nvSpPr>
      <dsp:spPr>
        <a:xfrm>
          <a:off x="609167" y="4559363"/>
          <a:ext cx="723486" cy="723486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5598E3-AC30-4FAD-A540-DFCB65B54B47}">
      <dsp:nvSpPr>
        <dsp:cNvPr id="0" name=""/>
        <dsp:cNvSpPr/>
      </dsp:nvSpPr>
      <dsp:spPr>
        <a:xfrm>
          <a:off x="446765" y="5500405"/>
          <a:ext cx="5766820" cy="5787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414" tIns="50800" rIns="50800" bIns="508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baseline="0" dirty="0" smtClean="0"/>
            <a:t>филиалы при школах №№ 2, 3, 4, 5, 6, 9</a:t>
          </a:r>
          <a:endParaRPr lang="ru-RU" sz="2000" kern="1200" dirty="0"/>
        </a:p>
      </dsp:txBody>
      <dsp:txXfrm>
        <a:off x="446765" y="5500405"/>
        <a:ext cx="5766820" cy="578788"/>
      </dsp:txXfrm>
    </dsp:sp>
    <dsp:sp modelId="{40C3EE6D-4FF6-4AC7-986F-999BC82DE87F}">
      <dsp:nvSpPr>
        <dsp:cNvPr id="0" name=""/>
        <dsp:cNvSpPr/>
      </dsp:nvSpPr>
      <dsp:spPr>
        <a:xfrm>
          <a:off x="85022" y="5428056"/>
          <a:ext cx="723486" cy="723486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E8D251-53E7-4885-B203-933C6C85B271}">
      <dsp:nvSpPr>
        <dsp:cNvPr id="0" name=""/>
        <dsp:cNvSpPr/>
      </dsp:nvSpPr>
      <dsp:spPr>
        <a:xfrm rot="5400000">
          <a:off x="522793" y="2061085"/>
          <a:ext cx="1584705" cy="263691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AFEA6-7008-4283-9D23-06A4E717C85B}">
      <dsp:nvSpPr>
        <dsp:cNvPr id="0" name=""/>
        <dsp:cNvSpPr/>
      </dsp:nvSpPr>
      <dsp:spPr>
        <a:xfrm>
          <a:off x="241059" y="2910735"/>
          <a:ext cx="2632371" cy="2086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baseline="0" dirty="0" smtClean="0">
              <a:solidFill>
                <a:schemeClr val="accent1">
                  <a:lumMod val="50000"/>
                </a:schemeClr>
              </a:solidFill>
            </a:rPr>
            <a:t>спартакиада среди предприятий, организаций, учреждений. Победитель – «Локомотив»</a:t>
          </a:r>
          <a:endParaRPr lang="ru-RU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41059" y="2910735"/>
        <a:ext cx="2632371" cy="2086753"/>
      </dsp:txXfrm>
    </dsp:sp>
    <dsp:sp modelId="{25CB7DE6-4410-42D6-9EEF-6056FAF0C52F}">
      <dsp:nvSpPr>
        <dsp:cNvPr id="0" name=""/>
        <dsp:cNvSpPr/>
      </dsp:nvSpPr>
      <dsp:spPr>
        <a:xfrm>
          <a:off x="2202133" y="1891547"/>
          <a:ext cx="449173" cy="449173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90E0DB-DE58-41B0-A7F0-835BA8037815}">
      <dsp:nvSpPr>
        <dsp:cNvPr id="0" name=""/>
        <dsp:cNvSpPr/>
      </dsp:nvSpPr>
      <dsp:spPr>
        <a:xfrm rot="5400000">
          <a:off x="3575433" y="1364522"/>
          <a:ext cx="1584705" cy="263691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309D40-EFEC-4532-B35D-F637DE8810C7}">
      <dsp:nvSpPr>
        <dsp:cNvPr id="0" name=""/>
        <dsp:cNvSpPr/>
      </dsp:nvSpPr>
      <dsp:spPr>
        <a:xfrm>
          <a:off x="3310906" y="2152391"/>
          <a:ext cx="2380620" cy="2086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baseline="0" dirty="0" smtClean="0">
              <a:solidFill>
                <a:schemeClr val="accent1">
                  <a:lumMod val="50000"/>
                </a:schemeClr>
              </a:solidFill>
            </a:rPr>
            <a:t>сельские спортивные игры по 5 видам спорта</a:t>
          </a:r>
          <a:endParaRPr lang="ru-RU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310906" y="2152391"/>
        <a:ext cx="2380620" cy="2086753"/>
      </dsp:txXfrm>
    </dsp:sp>
    <dsp:sp modelId="{542946A5-8B08-4D28-A78B-5D58C3C81A83}">
      <dsp:nvSpPr>
        <dsp:cNvPr id="0" name=""/>
        <dsp:cNvSpPr/>
      </dsp:nvSpPr>
      <dsp:spPr>
        <a:xfrm>
          <a:off x="5242353" y="1170390"/>
          <a:ext cx="449173" cy="449173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F279FF-B951-4663-87C5-2D938B407DD0}">
      <dsp:nvSpPr>
        <dsp:cNvPr id="0" name=""/>
        <dsp:cNvSpPr/>
      </dsp:nvSpPr>
      <dsp:spPr>
        <a:xfrm rot="5400000">
          <a:off x="6615653" y="643365"/>
          <a:ext cx="1584705" cy="263691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7B2D25-7EFA-4F5D-B036-C2F8CD5AC03B}">
      <dsp:nvSpPr>
        <dsp:cNvPr id="0" name=""/>
        <dsp:cNvSpPr/>
      </dsp:nvSpPr>
      <dsp:spPr>
        <a:xfrm>
          <a:off x="6351126" y="1431234"/>
          <a:ext cx="2380620" cy="2086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baseline="0" dirty="0" smtClean="0">
              <a:solidFill>
                <a:schemeClr val="accent1">
                  <a:lumMod val="50000"/>
                </a:schemeClr>
              </a:solidFill>
            </a:rPr>
            <a:t>традиционные турниры по мини-футболу, баскетболу, волейболу</a:t>
          </a:r>
          <a:endParaRPr lang="ru-RU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6351126" y="1431234"/>
        <a:ext cx="2380620" cy="2086753"/>
      </dsp:txXfrm>
    </dsp:sp>
    <dsp:sp modelId="{4F1726BA-4EB4-470E-89CC-70C30BDD084E}">
      <dsp:nvSpPr>
        <dsp:cNvPr id="0" name=""/>
        <dsp:cNvSpPr/>
      </dsp:nvSpPr>
      <dsp:spPr>
        <a:xfrm>
          <a:off x="8282573" y="449232"/>
          <a:ext cx="449173" cy="449173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D1CE8-9216-41ED-A584-B064D8A6CD14}">
      <dsp:nvSpPr>
        <dsp:cNvPr id="0" name=""/>
        <dsp:cNvSpPr/>
      </dsp:nvSpPr>
      <dsp:spPr>
        <a:xfrm rot="5400000">
          <a:off x="9655873" y="-77792"/>
          <a:ext cx="1584705" cy="263691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A63DE-9934-4A9F-A5A1-A674BE473869}">
      <dsp:nvSpPr>
        <dsp:cNvPr id="0" name=""/>
        <dsp:cNvSpPr/>
      </dsp:nvSpPr>
      <dsp:spPr>
        <a:xfrm>
          <a:off x="9391346" y="710076"/>
          <a:ext cx="2380620" cy="2086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baseline="0" dirty="0" smtClean="0">
              <a:solidFill>
                <a:schemeClr val="accent1">
                  <a:lumMod val="50000"/>
                </a:schemeClr>
              </a:solidFill>
            </a:rPr>
            <a:t>«Кросс наций», «Лыжня России», и другие</a:t>
          </a:r>
          <a:endParaRPr lang="ru-RU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9391346" y="710076"/>
        <a:ext cx="2380620" cy="2086753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E8D251-53E7-4885-B203-933C6C85B271}">
      <dsp:nvSpPr>
        <dsp:cNvPr id="0" name=""/>
        <dsp:cNvSpPr/>
      </dsp:nvSpPr>
      <dsp:spPr>
        <a:xfrm rot="5400000">
          <a:off x="546177" y="2064384"/>
          <a:ext cx="1639256" cy="2727685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AFEA6-7008-4283-9D23-06A4E717C85B}">
      <dsp:nvSpPr>
        <dsp:cNvPr id="0" name=""/>
        <dsp:cNvSpPr/>
      </dsp:nvSpPr>
      <dsp:spPr>
        <a:xfrm>
          <a:off x="272544" y="2879375"/>
          <a:ext cx="2462569" cy="2158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baseline="0" dirty="0" smtClean="0">
              <a:solidFill>
                <a:schemeClr val="accent1">
                  <a:lumMod val="50000"/>
                </a:schemeClr>
              </a:solidFill>
            </a:rPr>
            <a:t>турниры по художественной гимнастике «Весенняя Радуга», «Сибирские Грации»</a:t>
          </a:r>
          <a:endParaRPr lang="ru-RU" sz="19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72544" y="2879375"/>
        <a:ext cx="2462569" cy="2158586"/>
      </dsp:txXfrm>
    </dsp:sp>
    <dsp:sp modelId="{25CB7DE6-4410-42D6-9EEF-6056FAF0C52F}">
      <dsp:nvSpPr>
        <dsp:cNvPr id="0" name=""/>
        <dsp:cNvSpPr/>
      </dsp:nvSpPr>
      <dsp:spPr>
        <a:xfrm>
          <a:off x="2270478" y="1863569"/>
          <a:ext cx="464635" cy="464635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90E0DB-DE58-41B0-A7F0-835BA8037815}">
      <dsp:nvSpPr>
        <dsp:cNvPr id="0" name=""/>
        <dsp:cNvSpPr/>
      </dsp:nvSpPr>
      <dsp:spPr>
        <a:xfrm rot="5400000">
          <a:off x="3560843" y="1318402"/>
          <a:ext cx="1639256" cy="2727685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309D40-EFEC-4532-B35D-F637DE8810C7}">
      <dsp:nvSpPr>
        <dsp:cNvPr id="0" name=""/>
        <dsp:cNvSpPr/>
      </dsp:nvSpPr>
      <dsp:spPr>
        <a:xfrm>
          <a:off x="3287211" y="2133393"/>
          <a:ext cx="2462569" cy="2158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baseline="0" dirty="0" smtClean="0">
              <a:solidFill>
                <a:schemeClr val="accent1">
                  <a:lumMod val="50000"/>
                </a:schemeClr>
              </a:solidFill>
            </a:rPr>
            <a:t>турниры по боксу, по самбо, по мини-футболу, по хоккею с мячом</a:t>
          </a:r>
          <a:endParaRPr lang="ru-RU" sz="19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287211" y="2133393"/>
        <a:ext cx="2462569" cy="2158586"/>
      </dsp:txXfrm>
    </dsp:sp>
    <dsp:sp modelId="{542946A5-8B08-4D28-A78B-5D58C3C81A83}">
      <dsp:nvSpPr>
        <dsp:cNvPr id="0" name=""/>
        <dsp:cNvSpPr/>
      </dsp:nvSpPr>
      <dsp:spPr>
        <a:xfrm>
          <a:off x="5285144" y="1117587"/>
          <a:ext cx="464635" cy="464635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F279FF-B951-4663-87C5-2D938B407DD0}">
      <dsp:nvSpPr>
        <dsp:cNvPr id="0" name=""/>
        <dsp:cNvSpPr/>
      </dsp:nvSpPr>
      <dsp:spPr>
        <a:xfrm rot="5400000">
          <a:off x="6575509" y="572420"/>
          <a:ext cx="1639256" cy="2727685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7B2D25-7EFA-4F5D-B036-C2F8CD5AC03B}">
      <dsp:nvSpPr>
        <dsp:cNvPr id="0" name=""/>
        <dsp:cNvSpPr/>
      </dsp:nvSpPr>
      <dsp:spPr>
        <a:xfrm>
          <a:off x="6301877" y="1387410"/>
          <a:ext cx="2462569" cy="2158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baseline="0" dirty="0" smtClean="0">
              <a:solidFill>
                <a:schemeClr val="accent1">
                  <a:lumMod val="50000"/>
                </a:schemeClr>
              </a:solidFill>
            </a:rPr>
            <a:t>соревнования по общей физической подготовке</a:t>
          </a:r>
          <a:endParaRPr lang="ru-RU" sz="19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6301877" y="1387410"/>
        <a:ext cx="2462569" cy="2158586"/>
      </dsp:txXfrm>
    </dsp:sp>
    <dsp:sp modelId="{4F1726BA-4EB4-470E-89CC-70C30BDD084E}">
      <dsp:nvSpPr>
        <dsp:cNvPr id="0" name=""/>
        <dsp:cNvSpPr/>
      </dsp:nvSpPr>
      <dsp:spPr>
        <a:xfrm>
          <a:off x="8299811" y="371605"/>
          <a:ext cx="464635" cy="464635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D1CE8-9216-41ED-A584-B064D8A6CD14}">
      <dsp:nvSpPr>
        <dsp:cNvPr id="0" name=""/>
        <dsp:cNvSpPr/>
      </dsp:nvSpPr>
      <dsp:spPr>
        <a:xfrm rot="5400000">
          <a:off x="9590176" y="-173561"/>
          <a:ext cx="1639256" cy="2727685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A63DE-9934-4A9F-A5A1-A674BE473869}">
      <dsp:nvSpPr>
        <dsp:cNvPr id="0" name=""/>
        <dsp:cNvSpPr/>
      </dsp:nvSpPr>
      <dsp:spPr>
        <a:xfrm>
          <a:off x="9316543" y="641428"/>
          <a:ext cx="2462569" cy="2158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baseline="0" dirty="0" smtClean="0">
              <a:solidFill>
                <a:schemeClr val="accent1">
                  <a:lumMod val="50000"/>
                </a:schemeClr>
              </a:solidFill>
            </a:rPr>
            <a:t>первенства города и традиционные городские турниры по всем видам спорта, преподаваемым ДЮСШ</a:t>
          </a:r>
          <a:endParaRPr lang="ru-RU" sz="19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9316543" y="641428"/>
        <a:ext cx="2462569" cy="2158586"/>
      </dsp:txXfrm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775A57-63CA-40AB-89AB-6CBF9CB22114}">
      <dsp:nvSpPr>
        <dsp:cNvPr id="0" name=""/>
        <dsp:cNvSpPr/>
      </dsp:nvSpPr>
      <dsp:spPr>
        <a:xfrm>
          <a:off x="1979134" y="366227"/>
          <a:ext cx="4897589" cy="4897589"/>
        </a:xfrm>
        <a:prstGeom prst="pie">
          <a:avLst>
            <a:gd name="adj1" fmla="val 16200000"/>
            <a:gd name="adj2" fmla="val 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3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3975" dist="41275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Оздоровление</a:t>
          </a:r>
          <a:endParaRPr lang="ru-RU" sz="16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4578938" y="1381311"/>
        <a:ext cx="1807443" cy="1341006"/>
      </dsp:txXfrm>
    </dsp:sp>
    <dsp:sp modelId="{0E9B6DA3-64E1-4272-9301-3AC5BB6CD3E9}">
      <dsp:nvSpPr>
        <dsp:cNvPr id="0" name=""/>
        <dsp:cNvSpPr/>
      </dsp:nvSpPr>
      <dsp:spPr>
        <a:xfrm>
          <a:off x="1979134" y="530646"/>
          <a:ext cx="4897589" cy="4897589"/>
        </a:xfrm>
        <a:prstGeom prst="pie">
          <a:avLst>
            <a:gd name="adj1" fmla="val 0"/>
            <a:gd name="adj2" fmla="val 5400000"/>
          </a:avLst>
        </a:prstGeom>
        <a:gradFill rotWithShape="0">
          <a:gsLst>
            <a:gs pos="0">
              <a:schemeClr val="accent3">
                <a:hueOff val="2019711"/>
                <a:satOff val="12180"/>
                <a:lumOff val="-7385"/>
                <a:alphaOff val="0"/>
                <a:tint val="60000"/>
                <a:satMod val="160000"/>
              </a:schemeClr>
            </a:gs>
            <a:gs pos="46000">
              <a:schemeClr val="accent3">
                <a:hueOff val="2019711"/>
                <a:satOff val="12180"/>
                <a:lumOff val="-7385"/>
                <a:alphaOff val="0"/>
                <a:tint val="86000"/>
                <a:satMod val="160000"/>
              </a:schemeClr>
            </a:gs>
            <a:gs pos="100000">
              <a:schemeClr val="accent3">
                <a:hueOff val="2019711"/>
                <a:satOff val="12180"/>
                <a:lumOff val="-7385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3975" dist="41275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Социализация</a:t>
          </a:r>
          <a:endParaRPr lang="ru-RU" sz="16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4578938" y="3072145"/>
        <a:ext cx="1807443" cy="1341006"/>
      </dsp:txXfrm>
    </dsp:sp>
    <dsp:sp modelId="{2BCD24EB-DDAF-4932-9AA7-F51005E24278}">
      <dsp:nvSpPr>
        <dsp:cNvPr id="0" name=""/>
        <dsp:cNvSpPr/>
      </dsp:nvSpPr>
      <dsp:spPr>
        <a:xfrm>
          <a:off x="1814715" y="530646"/>
          <a:ext cx="4897589" cy="4897589"/>
        </a:xfrm>
        <a:prstGeom prst="pie">
          <a:avLst>
            <a:gd name="adj1" fmla="val 5400000"/>
            <a:gd name="adj2" fmla="val 10800000"/>
          </a:avLst>
        </a:prstGeom>
        <a:gradFill rotWithShape="0">
          <a:gsLst>
            <a:gs pos="0">
              <a:schemeClr val="accent3">
                <a:hueOff val="4039423"/>
                <a:satOff val="24360"/>
                <a:lumOff val="-14770"/>
                <a:alphaOff val="0"/>
                <a:tint val="60000"/>
                <a:satMod val="160000"/>
              </a:schemeClr>
            </a:gs>
            <a:gs pos="46000">
              <a:schemeClr val="accent3">
                <a:hueOff val="4039423"/>
                <a:satOff val="24360"/>
                <a:lumOff val="-14770"/>
                <a:alphaOff val="0"/>
                <a:tint val="86000"/>
                <a:satMod val="160000"/>
              </a:schemeClr>
            </a:gs>
            <a:gs pos="100000">
              <a:schemeClr val="accent3">
                <a:hueOff val="4039423"/>
                <a:satOff val="24360"/>
                <a:lumOff val="-1477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3975" dist="41275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Воспитание</a:t>
          </a:r>
          <a:endParaRPr lang="ru-RU" sz="16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305057" y="3072145"/>
        <a:ext cx="1807443" cy="1341006"/>
      </dsp:txXfrm>
    </dsp:sp>
    <dsp:sp modelId="{A41E6FFA-7B24-4F7C-9259-B6DA75E33D5C}">
      <dsp:nvSpPr>
        <dsp:cNvPr id="0" name=""/>
        <dsp:cNvSpPr/>
      </dsp:nvSpPr>
      <dsp:spPr>
        <a:xfrm>
          <a:off x="1814715" y="366227"/>
          <a:ext cx="4897589" cy="4897589"/>
        </a:xfrm>
        <a:prstGeom prst="pie">
          <a:avLst>
            <a:gd name="adj1" fmla="val 10800000"/>
            <a:gd name="adj2" fmla="val 16200000"/>
          </a:avLst>
        </a:prstGeom>
        <a:gradFill rotWithShape="0">
          <a:gsLst>
            <a:gs pos="0">
              <a:schemeClr val="accent3">
                <a:hueOff val="6059134"/>
                <a:satOff val="36540"/>
                <a:lumOff val="-22155"/>
                <a:alphaOff val="0"/>
                <a:tint val="60000"/>
                <a:satMod val="160000"/>
              </a:schemeClr>
            </a:gs>
            <a:gs pos="46000">
              <a:schemeClr val="accent3">
                <a:hueOff val="6059134"/>
                <a:satOff val="36540"/>
                <a:lumOff val="-22155"/>
                <a:alphaOff val="0"/>
                <a:tint val="86000"/>
                <a:satMod val="160000"/>
              </a:schemeClr>
            </a:gs>
            <a:gs pos="100000">
              <a:schemeClr val="accent3">
                <a:hueOff val="6059134"/>
                <a:satOff val="36540"/>
                <a:lumOff val="-22155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3975" dist="41275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600" b="1" kern="1200" dirty="0" smtClean="0">
              <a:solidFill>
                <a:schemeClr val="accent1">
                  <a:lumMod val="50000"/>
                </a:schemeClr>
              </a:solidFill>
            </a:rPr>
            <a:t>Коммуникация</a:t>
          </a:r>
          <a:endParaRPr lang="ru-RU" sz="16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305057" y="1381311"/>
        <a:ext cx="1807443" cy="1341006"/>
      </dsp:txXfrm>
    </dsp:sp>
    <dsp:sp modelId="{ADDFFB84-782F-4268-845D-8D2326C6E919}">
      <dsp:nvSpPr>
        <dsp:cNvPr id="0" name=""/>
        <dsp:cNvSpPr/>
      </dsp:nvSpPr>
      <dsp:spPr>
        <a:xfrm>
          <a:off x="1675950" y="63043"/>
          <a:ext cx="5503958" cy="5503958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3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3975" dist="41275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944973-0028-448F-B63F-C91B78D661B6}">
      <dsp:nvSpPr>
        <dsp:cNvPr id="0" name=""/>
        <dsp:cNvSpPr/>
      </dsp:nvSpPr>
      <dsp:spPr>
        <a:xfrm>
          <a:off x="1675950" y="227462"/>
          <a:ext cx="5503958" cy="5503958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gradFill rotWithShape="0">
          <a:gsLst>
            <a:gs pos="0">
              <a:schemeClr val="accent3">
                <a:hueOff val="2019711"/>
                <a:satOff val="12180"/>
                <a:lumOff val="-7385"/>
                <a:alphaOff val="0"/>
                <a:tint val="60000"/>
                <a:satMod val="160000"/>
              </a:schemeClr>
            </a:gs>
            <a:gs pos="46000">
              <a:schemeClr val="accent3">
                <a:hueOff val="2019711"/>
                <a:satOff val="12180"/>
                <a:lumOff val="-7385"/>
                <a:alphaOff val="0"/>
                <a:tint val="86000"/>
                <a:satMod val="160000"/>
              </a:schemeClr>
            </a:gs>
            <a:gs pos="100000">
              <a:schemeClr val="accent3">
                <a:hueOff val="2019711"/>
                <a:satOff val="12180"/>
                <a:lumOff val="-7385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3975" dist="41275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BEAA36D-B06E-497B-96D4-6E400DF8BCEE}">
      <dsp:nvSpPr>
        <dsp:cNvPr id="0" name=""/>
        <dsp:cNvSpPr/>
      </dsp:nvSpPr>
      <dsp:spPr>
        <a:xfrm>
          <a:off x="1511531" y="227462"/>
          <a:ext cx="5503958" cy="5503958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gradFill rotWithShape="0">
          <a:gsLst>
            <a:gs pos="0">
              <a:schemeClr val="accent3">
                <a:hueOff val="4039423"/>
                <a:satOff val="24360"/>
                <a:lumOff val="-14770"/>
                <a:alphaOff val="0"/>
                <a:tint val="60000"/>
                <a:satMod val="160000"/>
              </a:schemeClr>
            </a:gs>
            <a:gs pos="46000">
              <a:schemeClr val="accent3">
                <a:hueOff val="4039423"/>
                <a:satOff val="24360"/>
                <a:lumOff val="-14770"/>
                <a:alphaOff val="0"/>
                <a:tint val="86000"/>
                <a:satMod val="160000"/>
              </a:schemeClr>
            </a:gs>
            <a:gs pos="100000">
              <a:schemeClr val="accent3">
                <a:hueOff val="4039423"/>
                <a:satOff val="24360"/>
                <a:lumOff val="-1477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3975" dist="41275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615B12-7454-49EA-A8DC-D61B78C8179C}">
      <dsp:nvSpPr>
        <dsp:cNvPr id="0" name=""/>
        <dsp:cNvSpPr/>
      </dsp:nvSpPr>
      <dsp:spPr>
        <a:xfrm>
          <a:off x="1511531" y="63043"/>
          <a:ext cx="5503958" cy="5503958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gradFill rotWithShape="0">
          <a:gsLst>
            <a:gs pos="0">
              <a:schemeClr val="accent3">
                <a:hueOff val="6059134"/>
                <a:satOff val="36540"/>
                <a:lumOff val="-22155"/>
                <a:alphaOff val="0"/>
                <a:tint val="60000"/>
                <a:satMod val="160000"/>
              </a:schemeClr>
            </a:gs>
            <a:gs pos="46000">
              <a:schemeClr val="accent3">
                <a:hueOff val="6059134"/>
                <a:satOff val="36540"/>
                <a:lumOff val="-22155"/>
                <a:alphaOff val="0"/>
                <a:tint val="86000"/>
                <a:satMod val="160000"/>
              </a:schemeClr>
            </a:gs>
            <a:gs pos="100000">
              <a:schemeClr val="accent3">
                <a:hueOff val="6059134"/>
                <a:satOff val="36540"/>
                <a:lumOff val="-22155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3975" dist="41275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44E910-AC1C-4F41-A0A0-C3CC4FA6FF97}">
      <dsp:nvSpPr>
        <dsp:cNvPr id="0" name=""/>
        <dsp:cNvSpPr/>
      </dsp:nvSpPr>
      <dsp:spPr>
        <a:xfrm>
          <a:off x="1914523" y="183"/>
          <a:ext cx="3621786" cy="1472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>
              <a:solidFill>
                <a:schemeClr val="bg1"/>
              </a:solidFill>
            </a:rPr>
            <a:t>Экологическое  - «Усть-Кутский детский экологический клуб «Росинка» (107 человек)</a:t>
          </a:r>
          <a:endParaRPr lang="ru-RU" sz="1200" b="1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0" kern="1200" dirty="0" smtClean="0">
              <a:solidFill>
                <a:schemeClr val="bg1"/>
              </a:solidFill>
            </a:rPr>
            <a:t>Участие в международной программе «Эко школы/ Зеленый флаг».</a:t>
          </a:r>
          <a:endParaRPr lang="ru-RU" sz="1200" b="0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0" kern="1200" dirty="0" smtClean="0">
              <a:solidFill>
                <a:schemeClr val="bg1"/>
              </a:solidFill>
            </a:rPr>
            <a:t>Организация и участие в экологических мероприятий района и города.</a:t>
          </a:r>
          <a:endParaRPr lang="ru-RU" sz="1200" b="0" kern="1200" dirty="0">
            <a:solidFill>
              <a:schemeClr val="bg1"/>
            </a:solidFill>
          </a:endParaRPr>
        </a:p>
      </dsp:txBody>
      <dsp:txXfrm>
        <a:off x="1914523" y="183"/>
        <a:ext cx="3621786" cy="1472335"/>
      </dsp:txXfrm>
    </dsp:sp>
    <dsp:sp modelId="{54D48885-9D27-4F09-892D-9875D3FAA7FA}">
      <dsp:nvSpPr>
        <dsp:cNvPr id="0" name=""/>
        <dsp:cNvSpPr/>
      </dsp:nvSpPr>
      <dsp:spPr>
        <a:xfrm>
          <a:off x="341968" y="43734"/>
          <a:ext cx="1457612" cy="1472335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E0F10-35D4-45AB-A943-A8FD1B435112}">
      <dsp:nvSpPr>
        <dsp:cNvPr id="0" name=""/>
        <dsp:cNvSpPr/>
      </dsp:nvSpPr>
      <dsp:spPr>
        <a:xfrm>
          <a:off x="338592" y="1704573"/>
          <a:ext cx="3678885" cy="1472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>
              <a:solidFill>
                <a:schemeClr val="bg1"/>
              </a:solidFill>
            </a:rPr>
            <a:t>Интеллектуальное – Городской Интеллектуальный Клуб «Игра» (47 команд)</a:t>
          </a:r>
          <a:endParaRPr lang="ru-RU" sz="1200" b="1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Проведение интеллектуальных игр.</a:t>
          </a:r>
          <a:endParaRPr lang="ru-RU" sz="1200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Систематические занятия на развитие интеллектуальных способностей.</a:t>
          </a:r>
          <a:endParaRPr lang="ru-RU" sz="1200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Выработка организаторских способностей у детей.</a:t>
          </a:r>
          <a:endParaRPr lang="ru-RU" sz="1200" kern="1200" dirty="0">
            <a:solidFill>
              <a:schemeClr val="bg1"/>
            </a:solidFill>
          </a:endParaRPr>
        </a:p>
      </dsp:txBody>
      <dsp:txXfrm>
        <a:off x="338592" y="1704573"/>
        <a:ext cx="3678885" cy="1472335"/>
      </dsp:txXfrm>
    </dsp:sp>
    <dsp:sp modelId="{4FE12697-0E8F-4678-B685-633F3D453E11}">
      <dsp:nvSpPr>
        <dsp:cNvPr id="0" name=""/>
        <dsp:cNvSpPr/>
      </dsp:nvSpPr>
      <dsp:spPr>
        <a:xfrm>
          <a:off x="4092972" y="1715453"/>
          <a:ext cx="1457612" cy="1472335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noFill/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93C4A-809D-4AE9-8D5D-9163E480EDDB}">
      <dsp:nvSpPr>
        <dsp:cNvPr id="0" name=""/>
        <dsp:cNvSpPr/>
      </dsp:nvSpPr>
      <dsp:spPr>
        <a:xfrm>
          <a:off x="1932248" y="3430724"/>
          <a:ext cx="3598152" cy="1472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>
              <a:solidFill>
                <a:schemeClr val="bg1"/>
              </a:solidFill>
            </a:rPr>
            <a:t>Поисковое – общественная краеведческая ассоциация «Планета» (12 поисковых отрядов, 140 участников)</a:t>
          </a:r>
          <a:endParaRPr lang="ru-RU" sz="1200" b="1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Участие в экспедициях не только на территории района, но и  иных регионов</a:t>
          </a:r>
          <a:endParaRPr lang="ru-RU" sz="1200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Встречи с ветеранами</a:t>
          </a:r>
          <a:endParaRPr lang="ru-RU" sz="1200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Инициативы по установке памятников</a:t>
          </a:r>
          <a:endParaRPr lang="ru-RU" sz="1200" kern="1200" dirty="0">
            <a:solidFill>
              <a:schemeClr val="bg1"/>
            </a:solidFill>
          </a:endParaRPr>
        </a:p>
      </dsp:txBody>
      <dsp:txXfrm>
        <a:off x="1932248" y="3430724"/>
        <a:ext cx="3598152" cy="1472335"/>
      </dsp:txXfrm>
    </dsp:sp>
    <dsp:sp modelId="{A44D2EA9-3F2A-4AE0-9B21-7506F7DFFC7F}">
      <dsp:nvSpPr>
        <dsp:cNvPr id="0" name=""/>
        <dsp:cNvSpPr/>
      </dsp:nvSpPr>
      <dsp:spPr>
        <a:xfrm>
          <a:off x="315240" y="3452500"/>
          <a:ext cx="1457612" cy="1472335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5DB20F-85B1-4F8F-90E7-D396C01E8A7E}">
      <dsp:nvSpPr>
        <dsp:cNvPr id="0" name=""/>
        <dsp:cNvSpPr/>
      </dsp:nvSpPr>
      <dsp:spPr>
        <a:xfrm>
          <a:off x="340407" y="5113589"/>
          <a:ext cx="3758738" cy="1472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>
              <a:solidFill>
                <a:schemeClr val="bg1"/>
              </a:solidFill>
            </a:rPr>
            <a:t>Парламентарии – общественный молодежный ученический парламент «Прометей» (22 человека)</a:t>
          </a:r>
          <a:endParaRPr lang="ru-RU" sz="1200" b="1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Вовлечение молодежи в управление районом, решение имеющихся проблем</a:t>
          </a:r>
          <a:endParaRPr lang="ru-RU" sz="1200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Проведение акций</a:t>
          </a:r>
          <a:endParaRPr lang="ru-RU" sz="1200" kern="1200" dirty="0">
            <a:solidFill>
              <a:schemeClr val="bg1"/>
            </a:solidFill>
          </a:endParaRPr>
        </a:p>
      </dsp:txBody>
      <dsp:txXfrm>
        <a:off x="340407" y="5113589"/>
        <a:ext cx="3758738" cy="1472335"/>
      </dsp:txXfrm>
    </dsp:sp>
    <dsp:sp modelId="{145ED8A7-EF2F-4CCD-A8E4-F34062C690DA}">
      <dsp:nvSpPr>
        <dsp:cNvPr id="0" name=""/>
        <dsp:cNvSpPr/>
      </dsp:nvSpPr>
      <dsp:spPr>
        <a:xfrm>
          <a:off x="4112935" y="5145995"/>
          <a:ext cx="1457612" cy="1472335"/>
        </a:xfrm>
        <a:prstGeom prst="rect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CCC216-8D14-4A2E-A215-0612D3A69904}">
      <dsp:nvSpPr>
        <dsp:cNvPr id="0" name=""/>
        <dsp:cNvSpPr/>
      </dsp:nvSpPr>
      <dsp:spPr>
        <a:xfrm>
          <a:off x="2067766" y="0"/>
          <a:ext cx="3653109" cy="14737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>
              <a:solidFill>
                <a:schemeClr val="bg1"/>
              </a:solidFill>
            </a:rPr>
            <a:t>Волонтерское – муниципальное волонтерское движение «Радуга Добра» (9 отрядов)</a:t>
          </a:r>
          <a:endParaRPr lang="ru-RU" sz="1200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Обучение волонтерского актива.</a:t>
          </a:r>
          <a:endParaRPr lang="ru-RU" sz="1200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Участие в проведении благотворительных акций.</a:t>
          </a:r>
          <a:endParaRPr lang="ru-RU" sz="1200" kern="1200" dirty="0">
            <a:solidFill>
              <a:schemeClr val="bg1"/>
            </a:solidFill>
          </a:endParaRPr>
        </a:p>
      </dsp:txBody>
      <dsp:txXfrm>
        <a:off x="2067766" y="0"/>
        <a:ext cx="3653109" cy="1473730"/>
      </dsp:txXfrm>
    </dsp:sp>
    <dsp:sp modelId="{0B2885C6-9FDB-4703-8C80-EE6CD3968C96}">
      <dsp:nvSpPr>
        <dsp:cNvPr id="0" name=""/>
        <dsp:cNvSpPr/>
      </dsp:nvSpPr>
      <dsp:spPr>
        <a:xfrm>
          <a:off x="272832" y="25195"/>
          <a:ext cx="1458992" cy="1473730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68DC79-48D4-45D0-B5A3-629DA8D0F285}">
      <dsp:nvSpPr>
        <dsp:cNvPr id="0" name=""/>
        <dsp:cNvSpPr/>
      </dsp:nvSpPr>
      <dsp:spPr>
        <a:xfrm>
          <a:off x="294715" y="1687666"/>
          <a:ext cx="3783348" cy="14737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/>
            <a:t>Спортивное – 4 общественных организации спорта (Федерация бокса г. Усть-Кута, Клуб спортивных единоборств «Святогор», Спортивный клуб восточных единоборств «Легион», Клуб любителей настольного тенниса)</a:t>
          </a:r>
          <a:endParaRPr lang="ru-RU" sz="1200" b="1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/>
            <a:t>Пропаганда здорового образа жизни.</a:t>
          </a:r>
          <a:endParaRPr lang="ru-RU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/>
            <a:t>Проведение спортивных турниров.</a:t>
          </a:r>
          <a:endParaRPr lang="ru-RU" sz="1200" kern="1200" dirty="0"/>
        </a:p>
      </dsp:txBody>
      <dsp:txXfrm>
        <a:off x="294715" y="1687666"/>
        <a:ext cx="3783348" cy="1473730"/>
      </dsp:txXfrm>
    </dsp:sp>
    <dsp:sp modelId="{3F010465-2427-4CC4-833E-F54B30C88200}">
      <dsp:nvSpPr>
        <dsp:cNvPr id="0" name=""/>
        <dsp:cNvSpPr/>
      </dsp:nvSpPr>
      <dsp:spPr>
        <a:xfrm>
          <a:off x="4288056" y="1720324"/>
          <a:ext cx="1458992" cy="1473730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noFill/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4B38CD-32D8-4550-9ABE-9EC259590446}">
      <dsp:nvSpPr>
        <dsp:cNvPr id="0" name=""/>
        <dsp:cNvSpPr/>
      </dsp:nvSpPr>
      <dsp:spPr>
        <a:xfrm>
          <a:off x="1937894" y="3437220"/>
          <a:ext cx="3817757" cy="14737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err="1" smtClean="0">
              <a:solidFill>
                <a:schemeClr val="bg1"/>
              </a:solidFill>
            </a:rPr>
            <a:t>КВНовское</a:t>
          </a:r>
          <a:r>
            <a:rPr lang="ru-RU" sz="1200" b="1" kern="1200" dirty="0" smtClean="0">
              <a:solidFill>
                <a:schemeClr val="bg1"/>
              </a:solidFill>
            </a:rPr>
            <a:t> – районная лига КВН «Лига БАМ»</a:t>
          </a:r>
          <a:endParaRPr lang="ru-RU" sz="1200" b="1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Популяризация КВН-</a:t>
          </a:r>
          <a:r>
            <a:rPr lang="ru-RU" sz="1200" kern="1200" dirty="0" err="1" smtClean="0">
              <a:solidFill>
                <a:schemeClr val="bg1"/>
              </a:solidFill>
            </a:rPr>
            <a:t>ского</a:t>
          </a:r>
          <a:r>
            <a:rPr lang="ru-RU" sz="1200" kern="1200" dirty="0" smtClean="0">
              <a:solidFill>
                <a:schemeClr val="bg1"/>
              </a:solidFill>
            </a:rPr>
            <a:t> движения.</a:t>
          </a:r>
          <a:endParaRPr lang="ru-RU" sz="1200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Участие в межрайонных соревнованиях.</a:t>
          </a:r>
          <a:endParaRPr lang="ru-RU" sz="1200" kern="1200" dirty="0">
            <a:solidFill>
              <a:schemeClr val="bg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>
              <a:solidFill>
                <a:schemeClr val="bg1"/>
              </a:solidFill>
            </a:rPr>
            <a:t>Развитие в молодежи ответственности, взаимопомощи.</a:t>
          </a:r>
          <a:endParaRPr lang="ru-RU" sz="1200" kern="1200" dirty="0">
            <a:solidFill>
              <a:schemeClr val="bg1"/>
            </a:solidFill>
          </a:endParaRPr>
        </a:p>
      </dsp:txBody>
      <dsp:txXfrm>
        <a:off x="1937894" y="3437220"/>
        <a:ext cx="3817757" cy="1473730"/>
      </dsp:txXfrm>
    </dsp:sp>
    <dsp:sp modelId="{E47DDBD5-8D88-4906-B6F7-8BD299BB3EE5}">
      <dsp:nvSpPr>
        <dsp:cNvPr id="0" name=""/>
        <dsp:cNvSpPr/>
      </dsp:nvSpPr>
      <dsp:spPr>
        <a:xfrm>
          <a:off x="318757" y="3469878"/>
          <a:ext cx="1458992" cy="1473730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FCD413-48FE-49B4-B493-1F0D5E0B03D5}">
      <dsp:nvSpPr>
        <dsp:cNvPr id="0" name=""/>
        <dsp:cNvSpPr/>
      </dsp:nvSpPr>
      <dsp:spPr>
        <a:xfrm>
          <a:off x="318893" y="5138715"/>
          <a:ext cx="3860768" cy="14737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200" b="1" kern="1200" dirty="0" smtClean="0"/>
            <a:t>ЮНАРМИЯ</a:t>
          </a:r>
          <a:endParaRPr lang="ru-RU" sz="1200" b="1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kern="1200" dirty="0" smtClean="0"/>
            <a:t>В 2017 году проведена подготовительная работа по открытию местного отделения на территории Усть-Кутского района.</a:t>
          </a:r>
          <a:endParaRPr lang="ru-RU" sz="1200" kern="1200" dirty="0"/>
        </a:p>
      </dsp:txBody>
      <dsp:txXfrm>
        <a:off x="318893" y="5138715"/>
        <a:ext cx="3860768" cy="1473730"/>
      </dsp:txXfrm>
    </dsp:sp>
    <dsp:sp modelId="{3D8546A9-A7A2-4020-BECD-1EB45FC5EDB3}">
      <dsp:nvSpPr>
        <dsp:cNvPr id="0" name=""/>
        <dsp:cNvSpPr/>
      </dsp:nvSpPr>
      <dsp:spPr>
        <a:xfrm>
          <a:off x="4307411" y="5154116"/>
          <a:ext cx="1458992" cy="1473730"/>
        </a:xfrm>
        <a:prstGeom prst="rect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E7220F-CE35-4480-A0D2-144222F9B656}">
      <dsp:nvSpPr>
        <dsp:cNvPr id="0" name=""/>
        <dsp:cNvSpPr/>
      </dsp:nvSpPr>
      <dsp:spPr>
        <a:xfrm>
          <a:off x="1355328" y="661"/>
          <a:ext cx="2579687" cy="2063750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AA1A81-5B5B-4EC2-939F-EADE1D757E7C}">
      <dsp:nvSpPr>
        <dsp:cNvPr id="0" name=""/>
        <dsp:cNvSpPr/>
      </dsp:nvSpPr>
      <dsp:spPr>
        <a:xfrm>
          <a:off x="1587500" y="1858036"/>
          <a:ext cx="2295921" cy="722312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300" kern="1200" dirty="0" smtClean="0"/>
            <a:t>Площадка для общения</a:t>
          </a:r>
          <a:endParaRPr lang="ru-RU" sz="1300" kern="1200" dirty="0"/>
        </a:p>
      </dsp:txBody>
      <dsp:txXfrm>
        <a:off x="1587500" y="1858036"/>
        <a:ext cx="2295921" cy="722312"/>
      </dsp:txXfrm>
    </dsp:sp>
    <dsp:sp modelId="{09C86FD1-9BB8-4E0C-A73E-ECCD243370AE}">
      <dsp:nvSpPr>
        <dsp:cNvPr id="0" name=""/>
        <dsp:cNvSpPr/>
      </dsp:nvSpPr>
      <dsp:spPr>
        <a:xfrm>
          <a:off x="4192984" y="661"/>
          <a:ext cx="2579687" cy="2063750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ECD70C-47D8-46B2-8BFE-B2244B132EAE}">
      <dsp:nvSpPr>
        <dsp:cNvPr id="0" name=""/>
        <dsp:cNvSpPr/>
      </dsp:nvSpPr>
      <dsp:spPr>
        <a:xfrm>
          <a:off x="4425156" y="1858036"/>
          <a:ext cx="2295921" cy="722312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3">
            <a:hueOff val="2019711"/>
            <a:satOff val="12180"/>
            <a:lumOff val="-73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300" kern="1200" dirty="0" smtClean="0"/>
            <a:t>Сопровождение </a:t>
          </a:r>
          <a:r>
            <a:rPr lang="ru-RU" sz="1300" kern="1200" dirty="0" err="1" smtClean="0"/>
            <a:t>грантовой</a:t>
          </a:r>
          <a:r>
            <a:rPr lang="ru-RU" sz="1300" kern="1200" dirty="0" smtClean="0"/>
            <a:t> поддержки инициатив, участия в конкурсах</a:t>
          </a:r>
          <a:endParaRPr lang="ru-RU" sz="1300" kern="1200" dirty="0"/>
        </a:p>
      </dsp:txBody>
      <dsp:txXfrm>
        <a:off x="4425156" y="1858036"/>
        <a:ext cx="2295921" cy="722312"/>
      </dsp:txXfrm>
    </dsp:sp>
    <dsp:sp modelId="{CFCDB3F0-C908-4809-9C5C-CC8368D83822}">
      <dsp:nvSpPr>
        <dsp:cNvPr id="0" name=""/>
        <dsp:cNvSpPr/>
      </dsp:nvSpPr>
      <dsp:spPr>
        <a:xfrm>
          <a:off x="1355328" y="2838317"/>
          <a:ext cx="2579687" cy="2063750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C22AA2-1813-42A1-9A7B-3539E6633F05}">
      <dsp:nvSpPr>
        <dsp:cNvPr id="0" name=""/>
        <dsp:cNvSpPr/>
      </dsp:nvSpPr>
      <dsp:spPr>
        <a:xfrm>
          <a:off x="1587500" y="4695692"/>
          <a:ext cx="2295921" cy="722312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3">
            <a:hueOff val="4039423"/>
            <a:satOff val="24360"/>
            <a:lumOff val="-147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300" kern="1200" dirty="0" err="1" smtClean="0"/>
            <a:t>Профориентирование</a:t>
          </a:r>
          <a:r>
            <a:rPr lang="ru-RU" sz="1300" kern="1200" dirty="0" smtClean="0"/>
            <a:t>, профилактическая работа</a:t>
          </a:r>
          <a:endParaRPr lang="ru-RU" sz="1300" kern="1200" dirty="0"/>
        </a:p>
      </dsp:txBody>
      <dsp:txXfrm>
        <a:off x="1587500" y="4695692"/>
        <a:ext cx="2295921" cy="722312"/>
      </dsp:txXfrm>
    </dsp:sp>
    <dsp:sp modelId="{6FE58A56-58A7-41A3-9C28-9AAFF2269F27}">
      <dsp:nvSpPr>
        <dsp:cNvPr id="0" name=""/>
        <dsp:cNvSpPr/>
      </dsp:nvSpPr>
      <dsp:spPr>
        <a:xfrm>
          <a:off x="4192984" y="2838317"/>
          <a:ext cx="2579687" cy="2063750"/>
        </a:xfrm>
        <a:prstGeom prst="rect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B15A27-63DF-421D-9BB4-9BB6512DAF56}">
      <dsp:nvSpPr>
        <dsp:cNvPr id="0" name=""/>
        <dsp:cNvSpPr/>
      </dsp:nvSpPr>
      <dsp:spPr>
        <a:xfrm>
          <a:off x="4425156" y="4695692"/>
          <a:ext cx="2295921" cy="722312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3">
            <a:hueOff val="6059134"/>
            <a:satOff val="36540"/>
            <a:lumOff val="-221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300" kern="1200" dirty="0" smtClean="0"/>
            <a:t>Возможности для самореализации молодежи</a:t>
          </a:r>
          <a:endParaRPr lang="ru-RU" sz="1300" kern="1200" dirty="0"/>
        </a:p>
      </dsp:txBody>
      <dsp:txXfrm>
        <a:off x="4425156" y="4695692"/>
        <a:ext cx="2295921" cy="722312"/>
      </dsp:txXfrm>
    </dsp:sp>
  </dsp:spTree>
</dsp:drawing>
</file>

<file path=ppt/diagrams/drawing4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0607DE-2D5F-41AB-AE09-2A222CF6E576}">
      <dsp:nvSpPr>
        <dsp:cNvPr id="0" name=""/>
        <dsp:cNvSpPr/>
      </dsp:nvSpPr>
      <dsp:spPr>
        <a:xfrm>
          <a:off x="145466" y="0"/>
          <a:ext cx="2714376" cy="271437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3C7581-75AD-492D-B0F3-C9DEDD694D39}">
      <dsp:nvSpPr>
        <dsp:cNvPr id="0" name=""/>
        <dsp:cNvSpPr/>
      </dsp:nvSpPr>
      <dsp:spPr>
        <a:xfrm>
          <a:off x="1206809" y="272895"/>
          <a:ext cx="2356035" cy="64254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Региональный</a:t>
          </a:r>
          <a:endParaRPr lang="ru-RU" sz="2000" b="1" kern="1200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38175" y="304261"/>
        <a:ext cx="2293303" cy="579811"/>
      </dsp:txXfrm>
    </dsp:sp>
    <dsp:sp modelId="{A480B436-EAFF-4E86-BBCD-BC7C4F417F38}">
      <dsp:nvSpPr>
        <dsp:cNvPr id="0" name=""/>
        <dsp:cNvSpPr/>
      </dsp:nvSpPr>
      <dsp:spPr>
        <a:xfrm>
          <a:off x="1211299" y="995757"/>
          <a:ext cx="2347055" cy="64254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900" b="1" kern="1200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Муниципальный</a:t>
          </a:r>
          <a:endParaRPr lang="ru-RU" sz="1900" b="1" kern="1200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42665" y="1027123"/>
        <a:ext cx="2284323" cy="579811"/>
      </dsp:txXfrm>
    </dsp:sp>
    <dsp:sp modelId="{2BC8DEEE-E8FE-404E-9096-50D0721D4593}">
      <dsp:nvSpPr>
        <dsp:cNvPr id="0" name=""/>
        <dsp:cNvSpPr/>
      </dsp:nvSpPr>
      <dsp:spPr>
        <a:xfrm>
          <a:off x="1215577" y="1718619"/>
          <a:ext cx="2338498" cy="64254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000" b="1" kern="1200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Локальный</a:t>
          </a:r>
          <a:endParaRPr lang="ru-RU" sz="2000" b="1" kern="1200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46943" y="1749985"/>
        <a:ext cx="2275766" cy="579811"/>
      </dsp:txXfrm>
    </dsp:sp>
  </dsp:spTree>
</dsp:drawing>
</file>

<file path=ppt/diagrams/drawing4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7200A4-BD14-45C7-80E6-B0802AEE6257}">
      <dsp:nvSpPr>
        <dsp:cNvPr id="0" name=""/>
        <dsp:cNvSpPr/>
      </dsp:nvSpPr>
      <dsp:spPr>
        <a:xfrm>
          <a:off x="1509095" y="3165676"/>
          <a:ext cx="609754" cy="26970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4877" y="0"/>
              </a:lnTo>
              <a:lnTo>
                <a:pt x="304877" y="2697023"/>
              </a:lnTo>
              <a:lnTo>
                <a:pt x="609754" y="269702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u-RU" sz="1000" kern="1200"/>
        </a:p>
      </dsp:txBody>
      <dsp:txXfrm>
        <a:off x="1744844" y="4445060"/>
        <a:ext cx="138254" cy="138254"/>
      </dsp:txXfrm>
    </dsp:sp>
    <dsp:sp modelId="{77B1A9E9-7A72-4E36-A10E-20171DB042EB}">
      <dsp:nvSpPr>
        <dsp:cNvPr id="0" name=""/>
        <dsp:cNvSpPr/>
      </dsp:nvSpPr>
      <dsp:spPr>
        <a:xfrm>
          <a:off x="1509095" y="3165676"/>
          <a:ext cx="609754" cy="15351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4877" y="0"/>
              </a:lnTo>
              <a:lnTo>
                <a:pt x="304877" y="1535144"/>
              </a:lnTo>
              <a:lnTo>
                <a:pt x="609754" y="153514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u-RU" sz="600" kern="1200"/>
        </a:p>
      </dsp:txBody>
      <dsp:txXfrm>
        <a:off x="1772676" y="3891953"/>
        <a:ext cx="82590" cy="82590"/>
      </dsp:txXfrm>
    </dsp:sp>
    <dsp:sp modelId="{009D186B-7FD3-45A6-9346-09DEF2371E9C}">
      <dsp:nvSpPr>
        <dsp:cNvPr id="0" name=""/>
        <dsp:cNvSpPr/>
      </dsp:nvSpPr>
      <dsp:spPr>
        <a:xfrm>
          <a:off x="1509095" y="3165676"/>
          <a:ext cx="609754" cy="1266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4877" y="0"/>
              </a:lnTo>
              <a:lnTo>
                <a:pt x="304877" y="126677"/>
              </a:lnTo>
              <a:lnTo>
                <a:pt x="609754" y="12667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u-RU" sz="500" kern="1200"/>
        </a:p>
      </dsp:txBody>
      <dsp:txXfrm>
        <a:off x="1798402" y="3213445"/>
        <a:ext cx="31138" cy="31138"/>
      </dsp:txXfrm>
    </dsp:sp>
    <dsp:sp modelId="{320744AA-FEDA-4732-8C03-959BB0E3FA1B}">
      <dsp:nvSpPr>
        <dsp:cNvPr id="0" name=""/>
        <dsp:cNvSpPr/>
      </dsp:nvSpPr>
      <dsp:spPr>
        <a:xfrm>
          <a:off x="1509095" y="1804855"/>
          <a:ext cx="609754" cy="1360820"/>
        </a:xfrm>
        <a:custGeom>
          <a:avLst/>
          <a:gdLst/>
          <a:ahLst/>
          <a:cxnLst/>
          <a:rect l="0" t="0" r="0" b="0"/>
          <a:pathLst>
            <a:path>
              <a:moveTo>
                <a:pt x="0" y="1360820"/>
              </a:moveTo>
              <a:lnTo>
                <a:pt x="304877" y="1360820"/>
              </a:lnTo>
              <a:lnTo>
                <a:pt x="304877" y="0"/>
              </a:lnTo>
              <a:lnTo>
                <a:pt x="609754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u-RU" sz="500" kern="1200"/>
        </a:p>
      </dsp:txBody>
      <dsp:txXfrm>
        <a:off x="1776692" y="2447985"/>
        <a:ext cx="74559" cy="74559"/>
      </dsp:txXfrm>
    </dsp:sp>
    <dsp:sp modelId="{0AF5CFBD-0EA9-4243-AA70-61924C64F222}">
      <dsp:nvSpPr>
        <dsp:cNvPr id="0" name=""/>
        <dsp:cNvSpPr/>
      </dsp:nvSpPr>
      <dsp:spPr>
        <a:xfrm>
          <a:off x="1509095" y="516298"/>
          <a:ext cx="609754" cy="2649377"/>
        </a:xfrm>
        <a:custGeom>
          <a:avLst/>
          <a:gdLst/>
          <a:ahLst/>
          <a:cxnLst/>
          <a:rect l="0" t="0" r="0" b="0"/>
          <a:pathLst>
            <a:path>
              <a:moveTo>
                <a:pt x="0" y="2649377"/>
              </a:moveTo>
              <a:lnTo>
                <a:pt x="304877" y="2649377"/>
              </a:lnTo>
              <a:lnTo>
                <a:pt x="304877" y="0"/>
              </a:lnTo>
              <a:lnTo>
                <a:pt x="609754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u-RU" sz="1000" kern="1200"/>
        </a:p>
      </dsp:txBody>
      <dsp:txXfrm>
        <a:off x="1746006" y="1773021"/>
        <a:ext cx="135931" cy="135931"/>
      </dsp:txXfrm>
    </dsp:sp>
    <dsp:sp modelId="{6F629717-6074-47C9-83CC-051BEB754F23}">
      <dsp:nvSpPr>
        <dsp:cNvPr id="0" name=""/>
        <dsp:cNvSpPr/>
      </dsp:nvSpPr>
      <dsp:spPr>
        <a:xfrm rot="16200000">
          <a:off x="-1401718" y="2700924"/>
          <a:ext cx="4892122" cy="9295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Направления</a:t>
          </a:r>
          <a:endParaRPr lang="ru-RU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-1401718" y="2700924"/>
        <a:ext cx="4892122" cy="929503"/>
      </dsp:txXfrm>
    </dsp:sp>
    <dsp:sp modelId="{8DF74F30-2ED4-4DDB-8BEA-579E2E670944}">
      <dsp:nvSpPr>
        <dsp:cNvPr id="0" name=""/>
        <dsp:cNvSpPr/>
      </dsp:nvSpPr>
      <dsp:spPr>
        <a:xfrm>
          <a:off x="2118849" y="3900"/>
          <a:ext cx="6155590" cy="10247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Решение общественных социально-значимых проблем (приобретение скорой помощи в п. Звездный, ремонт, </a:t>
          </a:r>
          <a:r>
            <a:rPr lang="ru-RU" sz="18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грейдирование</a:t>
          </a: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и посыпка дорог, предоставление дров и др.).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118849" y="3900"/>
        <a:ext cx="6155590" cy="1024796"/>
      </dsp:txXfrm>
    </dsp:sp>
    <dsp:sp modelId="{2256C08C-6BD3-4837-AAF4-4FE96C9220EF}">
      <dsp:nvSpPr>
        <dsp:cNvPr id="0" name=""/>
        <dsp:cNvSpPr/>
      </dsp:nvSpPr>
      <dsp:spPr>
        <a:xfrm>
          <a:off x="2118849" y="1261072"/>
          <a:ext cx="6151871" cy="10875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Обеспечение материально-технической базы образования, здравоохранения, культуры и спорта (ремонты в помещениях, приобретение оборудования, мебели, инвентаря).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118849" y="1261072"/>
        <a:ext cx="6151871" cy="1087565"/>
      </dsp:txXfrm>
    </dsp:sp>
    <dsp:sp modelId="{C55388DB-BC31-4D8C-9D2F-AC263A04559B}">
      <dsp:nvSpPr>
        <dsp:cNvPr id="0" name=""/>
        <dsp:cNvSpPr/>
      </dsp:nvSpPr>
      <dsp:spPr>
        <a:xfrm>
          <a:off x="2118849" y="2581013"/>
          <a:ext cx="6139554" cy="14226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Оказание помощи в проведении спортивных, культурно-массовых мероприятий (участие в соревнованиях, профессиональные праздники, новогодние подарки детям из малообеспеченных семей).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118849" y="2581013"/>
        <a:ext cx="6139554" cy="1422679"/>
      </dsp:txXfrm>
    </dsp:sp>
    <dsp:sp modelId="{1454FFF2-58EF-481F-8F1B-908CA27F2B65}">
      <dsp:nvSpPr>
        <dsp:cNvPr id="0" name=""/>
        <dsp:cNvSpPr/>
      </dsp:nvSpPr>
      <dsp:spPr>
        <a:xfrm>
          <a:off x="2118849" y="4236068"/>
          <a:ext cx="6168456" cy="9295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Поддержка талантливых детей, творческих коллективов (помощь в организации поездок, приобретение костюмов и др.).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118849" y="4236068"/>
        <a:ext cx="6168456" cy="929503"/>
      </dsp:txXfrm>
    </dsp:sp>
    <dsp:sp modelId="{944B864C-FB93-4D8D-8008-D15D7E8CFA9B}">
      <dsp:nvSpPr>
        <dsp:cNvPr id="0" name=""/>
        <dsp:cNvSpPr/>
      </dsp:nvSpPr>
      <dsp:spPr>
        <a:xfrm>
          <a:off x="2118849" y="5397948"/>
          <a:ext cx="6214066" cy="9295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Поддержка общественных организаций Усть-Кутского района.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118849" y="5397948"/>
        <a:ext cx="6214066" cy="929503"/>
      </dsp:txXfrm>
    </dsp:sp>
  </dsp:spTree>
</dsp:drawing>
</file>

<file path=ppt/diagrams/drawing4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89AB28-8307-4838-9AA6-8F86BB61E7AC}">
      <dsp:nvSpPr>
        <dsp:cNvPr id="0" name=""/>
        <dsp:cNvSpPr/>
      </dsp:nvSpPr>
      <dsp:spPr>
        <a:xfrm>
          <a:off x="2705106" y="1779"/>
          <a:ext cx="7297397" cy="141192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Выдача градостроительного плана земельного участка, разрешений на строительство, ввод объекта в эксплуатацию.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Выдача разрешений на установку и эксплуатацию рекламных конструкций.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Присвоение адресов объектам недвижимости.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Согласование переустройства и (или) перепланировки жилого помещения.</a:t>
          </a:r>
          <a:endParaRPr lang="ru-RU" sz="1200" b="1" kern="1200" dirty="0">
            <a:solidFill>
              <a:schemeClr val="accent1">
                <a:lumMod val="50000"/>
              </a:schemeClr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Предоставление сведений из информационной системы.</a:t>
          </a:r>
          <a:endParaRPr lang="ru-RU" sz="12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705106" y="178270"/>
        <a:ext cx="6767926" cy="1058943"/>
      </dsp:txXfrm>
    </dsp:sp>
    <dsp:sp modelId="{815F3704-5D6D-4621-AD3D-39F78B95BA79}">
      <dsp:nvSpPr>
        <dsp:cNvPr id="0" name=""/>
        <dsp:cNvSpPr/>
      </dsp:nvSpPr>
      <dsp:spPr>
        <a:xfrm>
          <a:off x="0" y="0"/>
          <a:ext cx="2661909" cy="14119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kern="1200" dirty="0" smtClean="0"/>
            <a:t>Отдел архитектуры и градостроительства</a:t>
          </a:r>
          <a:endParaRPr lang="ru-RU" sz="1800" kern="1200" dirty="0"/>
        </a:p>
      </dsp:txBody>
      <dsp:txXfrm>
        <a:off x="68924" y="68924"/>
        <a:ext cx="2524061" cy="1274076"/>
      </dsp:txXfrm>
    </dsp:sp>
    <dsp:sp modelId="{9871F4DD-3023-4DEB-8964-7039E5DE46EB}">
      <dsp:nvSpPr>
        <dsp:cNvPr id="0" name=""/>
        <dsp:cNvSpPr/>
      </dsp:nvSpPr>
      <dsp:spPr>
        <a:xfrm>
          <a:off x="2692408" y="1554896"/>
          <a:ext cx="7332959" cy="141192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300" b="1" kern="1200" dirty="0" smtClean="0">
              <a:solidFill>
                <a:schemeClr val="accent1">
                  <a:lumMod val="50000"/>
                </a:schemeClr>
              </a:solidFill>
            </a:rPr>
            <a:t>Назначение и выплата пенсии за выслугу лет муниципальным служащим.</a:t>
          </a:r>
          <a:endParaRPr lang="ru-RU" sz="13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692408" y="1731387"/>
        <a:ext cx="6803488" cy="1058943"/>
      </dsp:txXfrm>
    </dsp:sp>
    <dsp:sp modelId="{2604752D-5007-40A0-8F03-A89217567D8D}">
      <dsp:nvSpPr>
        <dsp:cNvPr id="0" name=""/>
        <dsp:cNvSpPr/>
      </dsp:nvSpPr>
      <dsp:spPr>
        <a:xfrm>
          <a:off x="0" y="1533717"/>
          <a:ext cx="2672075" cy="14119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kern="1200" dirty="0" smtClean="0"/>
            <a:t>Аппарат Администрации УКМО</a:t>
          </a:r>
          <a:endParaRPr lang="ru-RU" sz="1800" kern="1200" dirty="0"/>
        </a:p>
      </dsp:txBody>
      <dsp:txXfrm>
        <a:off x="68924" y="1602641"/>
        <a:ext cx="2534227" cy="1274076"/>
      </dsp:txXfrm>
    </dsp:sp>
    <dsp:sp modelId="{48D663A9-5202-4951-BA94-DEB36FEA429F}">
      <dsp:nvSpPr>
        <dsp:cNvPr id="0" name=""/>
        <dsp:cNvSpPr/>
      </dsp:nvSpPr>
      <dsp:spPr>
        <a:xfrm>
          <a:off x="2666992" y="3108013"/>
          <a:ext cx="7358394" cy="141192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300" b="1" kern="1200" dirty="0" smtClean="0">
              <a:solidFill>
                <a:schemeClr val="accent1">
                  <a:lumMod val="50000"/>
                </a:schemeClr>
              </a:solidFill>
            </a:rPr>
            <a:t>Предоставление земельных участков и муниципального имущества (в аренду, безвозмездное пользование).</a:t>
          </a:r>
          <a:endParaRPr lang="ru-RU" sz="1300" b="1" kern="1200" dirty="0">
            <a:solidFill>
              <a:schemeClr val="accent1">
                <a:lumMod val="50000"/>
              </a:schemeClr>
            </a:solidFill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300" b="1" kern="1200" dirty="0" smtClean="0">
              <a:solidFill>
                <a:schemeClr val="accent1">
                  <a:lumMod val="50000"/>
                </a:schemeClr>
              </a:solidFill>
            </a:rPr>
            <a:t>Выдача документов об утверждении схем расположения земельного участка.</a:t>
          </a:r>
          <a:endParaRPr lang="ru-RU" sz="1300" b="1" kern="1200" dirty="0">
            <a:solidFill>
              <a:schemeClr val="accent1">
                <a:lumMod val="50000"/>
              </a:schemeClr>
            </a:solidFill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300" b="1" kern="1200" dirty="0" smtClean="0">
              <a:solidFill>
                <a:schemeClr val="accent1">
                  <a:lumMod val="50000"/>
                </a:schemeClr>
              </a:solidFill>
            </a:rPr>
            <a:t>Приватизация гражданами объектов муниципального жилищного фонда.</a:t>
          </a:r>
          <a:endParaRPr lang="ru-RU" sz="1300" b="1" kern="1200" dirty="0">
            <a:solidFill>
              <a:schemeClr val="accent1">
                <a:lumMod val="50000"/>
              </a:schemeClr>
            </a:solidFill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300" b="1" kern="1200" dirty="0" smtClean="0">
              <a:solidFill>
                <a:schemeClr val="accent1">
                  <a:lumMod val="50000"/>
                </a:schemeClr>
              </a:solidFill>
            </a:rPr>
            <a:t>Предоставление выписки из Реестра муниципального имущества УКМО.</a:t>
          </a:r>
          <a:endParaRPr lang="ru-RU" sz="13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666992" y="3284504"/>
        <a:ext cx="6828923" cy="1058943"/>
      </dsp:txXfrm>
    </dsp:sp>
    <dsp:sp modelId="{C4A80770-4ED8-4A4F-9CA2-CBC7D2CF2897}">
      <dsp:nvSpPr>
        <dsp:cNvPr id="0" name=""/>
        <dsp:cNvSpPr/>
      </dsp:nvSpPr>
      <dsp:spPr>
        <a:xfrm>
          <a:off x="0" y="3118602"/>
          <a:ext cx="2646680" cy="14119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kern="1200" dirty="0" smtClean="0"/>
            <a:t>Комитет по управлению муниципальным имуществом</a:t>
          </a:r>
          <a:endParaRPr lang="ru-RU" sz="1800" kern="1200" dirty="0"/>
        </a:p>
      </dsp:txBody>
      <dsp:txXfrm>
        <a:off x="68924" y="3187526"/>
        <a:ext cx="2508832" cy="1274076"/>
      </dsp:txXfrm>
    </dsp:sp>
    <dsp:sp modelId="{24ACE7AD-18FE-4885-A6CB-68B02B183F68}">
      <dsp:nvSpPr>
        <dsp:cNvPr id="0" name=""/>
        <dsp:cNvSpPr/>
      </dsp:nvSpPr>
      <dsp:spPr>
        <a:xfrm>
          <a:off x="2646238" y="4661129"/>
          <a:ext cx="7394734" cy="141192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300" b="1" kern="1200" dirty="0" smtClean="0">
              <a:solidFill>
                <a:schemeClr val="accent1">
                  <a:lumMod val="50000"/>
                </a:schemeClr>
              </a:solidFill>
            </a:rPr>
            <a:t>Признание помещения жилым, жилого помещения пригодным (непригодным) для проживания, многоквартирного дома аварийным и подлежащим сносу или реконструкции.</a:t>
          </a:r>
          <a:endParaRPr lang="ru-RU" sz="13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646238" y="4837620"/>
        <a:ext cx="6865263" cy="1058943"/>
      </dsp:txXfrm>
    </dsp:sp>
    <dsp:sp modelId="{533C757C-6E01-4887-83BB-1A57D4392B5A}">
      <dsp:nvSpPr>
        <dsp:cNvPr id="0" name=""/>
        <dsp:cNvSpPr/>
      </dsp:nvSpPr>
      <dsp:spPr>
        <a:xfrm>
          <a:off x="0" y="4662909"/>
          <a:ext cx="2641511" cy="14119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kern="1200" dirty="0" smtClean="0"/>
            <a:t>Комитет жилищной политики, коммунальной инфраструктуры, транспорта и связи </a:t>
          </a:r>
          <a:endParaRPr lang="ru-RU" sz="1800" kern="1200" dirty="0"/>
        </a:p>
      </dsp:txBody>
      <dsp:txXfrm>
        <a:off x="68924" y="4731833"/>
        <a:ext cx="2503663" cy="1274076"/>
      </dsp:txXfrm>
    </dsp:sp>
  </dsp:spTree>
</dsp:drawing>
</file>

<file path=ppt/diagrams/drawing4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89AB28-8307-4838-9AA6-8F86BB61E7AC}">
      <dsp:nvSpPr>
        <dsp:cNvPr id="0" name=""/>
        <dsp:cNvSpPr/>
      </dsp:nvSpPr>
      <dsp:spPr>
        <a:xfrm>
          <a:off x="2705106" y="1802"/>
          <a:ext cx="7297397" cy="142963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Предоставление жителям района возможности для занятий физической культурой, массовым спортом, организаций отдыха и оздоровления.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Предоставление в пользование населению спортивных сооружений.</a:t>
          </a:r>
        </a:p>
      </dsp:txBody>
      <dsp:txXfrm>
        <a:off x="2705106" y="180506"/>
        <a:ext cx="6761284" cy="1072226"/>
      </dsp:txXfrm>
    </dsp:sp>
    <dsp:sp modelId="{815F3704-5D6D-4621-AD3D-39F78B95BA79}">
      <dsp:nvSpPr>
        <dsp:cNvPr id="0" name=""/>
        <dsp:cNvSpPr/>
      </dsp:nvSpPr>
      <dsp:spPr>
        <a:xfrm>
          <a:off x="0" y="0"/>
          <a:ext cx="2661909" cy="142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100" kern="1200" dirty="0" smtClean="0"/>
            <a:t>МКУ «Спортивно-оздоровительный центр»</a:t>
          </a:r>
          <a:endParaRPr lang="ru-RU" sz="2100" kern="1200" dirty="0"/>
        </a:p>
      </dsp:txBody>
      <dsp:txXfrm>
        <a:off x="69789" y="69789"/>
        <a:ext cx="2522331" cy="1290056"/>
      </dsp:txXfrm>
    </dsp:sp>
    <dsp:sp modelId="{9871F4DD-3023-4DEB-8964-7039E5DE46EB}">
      <dsp:nvSpPr>
        <dsp:cNvPr id="0" name=""/>
        <dsp:cNvSpPr/>
      </dsp:nvSpPr>
      <dsp:spPr>
        <a:xfrm>
          <a:off x="2692408" y="1574400"/>
          <a:ext cx="7332959" cy="142963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Зачисление в школу искусств (прием заявлений).</a:t>
          </a:r>
          <a:endParaRPr lang="ru-RU" sz="1200" b="1" kern="1200" dirty="0">
            <a:solidFill>
              <a:schemeClr val="accent1">
                <a:lumMod val="50000"/>
              </a:schemeClr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Предоставление информации об образовательных программах и учебных планах, реализуемых школой искусств.</a:t>
          </a:r>
          <a:endParaRPr lang="ru-RU" sz="1200" b="1" kern="1200" dirty="0">
            <a:solidFill>
              <a:schemeClr val="accent1">
                <a:lumMod val="50000"/>
              </a:schemeClr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Музейное обслуживание.</a:t>
          </a:r>
          <a:endParaRPr lang="ru-RU" sz="1200" b="1" kern="1200" dirty="0">
            <a:solidFill>
              <a:schemeClr val="accent1">
                <a:lumMod val="50000"/>
              </a:schemeClr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Библиотечное обслуживание.</a:t>
          </a:r>
          <a:endParaRPr lang="ru-RU" sz="1200" b="1" kern="1200" dirty="0">
            <a:solidFill>
              <a:schemeClr val="accent1">
                <a:lumMod val="50000"/>
              </a:schemeClr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Организация досуга населения организациями культуры</a:t>
          </a:r>
          <a:endParaRPr lang="ru-RU" sz="12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692408" y="1753104"/>
        <a:ext cx="6796846" cy="1072226"/>
      </dsp:txXfrm>
    </dsp:sp>
    <dsp:sp modelId="{2604752D-5007-40A0-8F03-A89217567D8D}">
      <dsp:nvSpPr>
        <dsp:cNvPr id="0" name=""/>
        <dsp:cNvSpPr/>
      </dsp:nvSpPr>
      <dsp:spPr>
        <a:xfrm>
          <a:off x="0" y="1552955"/>
          <a:ext cx="2672075" cy="142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100" kern="1200" dirty="0" smtClean="0"/>
            <a:t>Управление культуры, спорта и молодежной политики </a:t>
          </a:r>
          <a:endParaRPr lang="ru-RU" sz="2100" kern="1200" dirty="0"/>
        </a:p>
      </dsp:txBody>
      <dsp:txXfrm>
        <a:off x="69789" y="1622744"/>
        <a:ext cx="2532497" cy="1290056"/>
      </dsp:txXfrm>
    </dsp:sp>
    <dsp:sp modelId="{48D663A9-5202-4951-BA94-DEB36FEA429F}">
      <dsp:nvSpPr>
        <dsp:cNvPr id="0" name=""/>
        <dsp:cNvSpPr/>
      </dsp:nvSpPr>
      <dsp:spPr>
        <a:xfrm>
          <a:off x="2666992" y="3146998"/>
          <a:ext cx="7358394" cy="142963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100" b="1" kern="1200" dirty="0" smtClean="0">
              <a:solidFill>
                <a:schemeClr val="accent1">
                  <a:lumMod val="50000"/>
                </a:schemeClr>
              </a:solidFill>
            </a:rPr>
            <a:t>Предоставление информации о результатах государственной (итоговой) аттестации, текущей успеваемости учащегося.</a:t>
          </a:r>
          <a:endParaRPr lang="ru-RU" sz="1100" b="1" kern="1200" dirty="0">
            <a:solidFill>
              <a:schemeClr val="accent1">
                <a:lumMod val="50000"/>
              </a:schemeClr>
            </a:solidFill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100" b="1" kern="1200" dirty="0" smtClean="0">
              <a:solidFill>
                <a:schemeClr val="accent1">
                  <a:lumMod val="50000"/>
                </a:schemeClr>
              </a:solidFill>
            </a:rPr>
            <a:t>Прием заявлений о постановке на учет, постановка на учет и зачисление детей в детские сады.</a:t>
          </a:r>
          <a:endParaRPr lang="ru-RU" sz="1100" b="1" kern="1200" dirty="0">
            <a:solidFill>
              <a:schemeClr val="accent1">
                <a:lumMod val="50000"/>
              </a:schemeClr>
            </a:solidFill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100" b="1" kern="1200" dirty="0" smtClean="0">
              <a:solidFill>
                <a:schemeClr val="accent1">
                  <a:lumMod val="50000"/>
                </a:schemeClr>
              </a:solidFill>
            </a:rPr>
            <a:t>Предоставление информации о реализации образовательных программ начального общего, основного общего и среднего общего образования, дополнительных образовательных программ.</a:t>
          </a:r>
          <a:endParaRPr lang="ru-RU" sz="1100" b="1" kern="1200" dirty="0">
            <a:solidFill>
              <a:schemeClr val="accent1">
                <a:lumMod val="50000"/>
              </a:schemeClr>
            </a:solidFill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100" b="1" kern="1200" dirty="0" smtClean="0">
              <a:solidFill>
                <a:schemeClr val="accent1">
                  <a:lumMod val="50000"/>
                </a:schemeClr>
              </a:solidFill>
            </a:rPr>
            <a:t>Организация отдыха детей в каникулярное время.</a:t>
          </a:r>
          <a:endParaRPr lang="ru-RU" sz="11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666992" y="3325702"/>
        <a:ext cx="6822281" cy="1072226"/>
      </dsp:txXfrm>
    </dsp:sp>
    <dsp:sp modelId="{C4A80770-4ED8-4A4F-9CA2-CBC7D2CF2897}">
      <dsp:nvSpPr>
        <dsp:cNvPr id="0" name=""/>
        <dsp:cNvSpPr/>
      </dsp:nvSpPr>
      <dsp:spPr>
        <a:xfrm>
          <a:off x="0" y="3157721"/>
          <a:ext cx="2646680" cy="142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100" kern="1200" dirty="0" smtClean="0"/>
            <a:t>Управление образованием</a:t>
          </a:r>
          <a:endParaRPr lang="ru-RU" sz="2100" kern="1200" dirty="0"/>
        </a:p>
      </dsp:txBody>
      <dsp:txXfrm>
        <a:off x="69789" y="3227510"/>
        <a:ext cx="2507102" cy="1290056"/>
      </dsp:txXfrm>
    </dsp:sp>
    <dsp:sp modelId="{2D2D1038-4DFC-496C-9E83-23971A8948D5}">
      <dsp:nvSpPr>
        <dsp:cNvPr id="0" name=""/>
        <dsp:cNvSpPr/>
      </dsp:nvSpPr>
      <dsp:spPr>
        <a:xfrm>
          <a:off x="2641587" y="4719597"/>
          <a:ext cx="7373644" cy="142963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Исполнение социально-правовых запросов.</a:t>
          </a:r>
          <a:endParaRPr lang="ru-RU" sz="1200" b="1" kern="1200" dirty="0">
            <a:solidFill>
              <a:schemeClr val="accent1">
                <a:lumMod val="50000"/>
              </a:schemeClr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1200" b="1" kern="1200" dirty="0" smtClean="0">
              <a:solidFill>
                <a:schemeClr val="accent1">
                  <a:lumMod val="50000"/>
                </a:schemeClr>
              </a:solidFill>
            </a:rPr>
            <a:t>Выдача копий архивных документов, подтверждающих право владения землей.</a:t>
          </a:r>
          <a:endParaRPr lang="ru-RU" sz="12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2641587" y="4898301"/>
        <a:ext cx="6837531" cy="1072226"/>
      </dsp:txXfrm>
    </dsp:sp>
    <dsp:sp modelId="{24B1F81C-10DC-454A-B9BD-1CBFEF32BCDE}">
      <dsp:nvSpPr>
        <dsp:cNvPr id="0" name=""/>
        <dsp:cNvSpPr/>
      </dsp:nvSpPr>
      <dsp:spPr>
        <a:xfrm>
          <a:off x="0" y="4721399"/>
          <a:ext cx="2611118" cy="142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100" kern="1200" dirty="0" smtClean="0"/>
            <a:t>Архивный отдел</a:t>
          </a:r>
          <a:endParaRPr lang="ru-RU" sz="2100" kern="1200" dirty="0"/>
        </a:p>
      </dsp:txBody>
      <dsp:txXfrm>
        <a:off x="69789" y="4791188"/>
        <a:ext cx="2471540" cy="1290056"/>
      </dsp:txXfrm>
    </dsp:sp>
  </dsp:spTree>
</dsp:drawing>
</file>

<file path=ppt/diagrams/drawing4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3857B7-304A-4B57-82C9-18F1F43CF8D8}">
      <dsp:nvSpPr>
        <dsp:cNvPr id="0" name=""/>
        <dsp:cNvSpPr/>
      </dsp:nvSpPr>
      <dsp:spPr>
        <a:xfrm>
          <a:off x="-6126981" y="-937410"/>
          <a:ext cx="7293488" cy="7293488"/>
        </a:xfrm>
        <a:prstGeom prst="blockArc">
          <a:avLst>
            <a:gd name="adj1" fmla="val 18900000"/>
            <a:gd name="adj2" fmla="val 2700000"/>
            <a:gd name="adj3" fmla="val 296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02BEC0-D586-4E5C-B23D-BDC541180246}">
      <dsp:nvSpPr>
        <dsp:cNvPr id="0" name=""/>
        <dsp:cNvSpPr/>
      </dsp:nvSpPr>
      <dsp:spPr>
        <a:xfrm>
          <a:off x="509717" y="338558"/>
          <a:ext cx="8968649" cy="6775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7805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Рост (недопущение снижения) заработной платы.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09717" y="338558"/>
        <a:ext cx="8968649" cy="677550"/>
      </dsp:txXfrm>
    </dsp:sp>
    <dsp:sp modelId="{61AF7A5D-B82E-46C3-968E-509381EF010E}">
      <dsp:nvSpPr>
        <dsp:cNvPr id="0" name=""/>
        <dsp:cNvSpPr/>
      </dsp:nvSpPr>
      <dsp:spPr>
        <a:xfrm>
          <a:off x="86248" y="253864"/>
          <a:ext cx="846937" cy="84693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81BD5-C0DF-4098-B352-7072A7802535}">
      <dsp:nvSpPr>
        <dsp:cNvPr id="0" name=""/>
        <dsp:cNvSpPr/>
      </dsp:nvSpPr>
      <dsp:spPr>
        <a:xfrm>
          <a:off x="995230" y="1354558"/>
          <a:ext cx="8483136" cy="6775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7805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Повышение доходной части бюджета и оптимизация расходов.</a:t>
          </a:r>
          <a:endParaRPr lang="ru-RU" sz="1800" b="1" kern="1200" dirty="0"/>
        </a:p>
      </dsp:txBody>
      <dsp:txXfrm>
        <a:off x="995230" y="1354558"/>
        <a:ext cx="8483136" cy="677550"/>
      </dsp:txXfrm>
    </dsp:sp>
    <dsp:sp modelId="{F31DB94D-842D-47F5-8E83-A53992DEBE7D}">
      <dsp:nvSpPr>
        <dsp:cNvPr id="0" name=""/>
        <dsp:cNvSpPr/>
      </dsp:nvSpPr>
      <dsp:spPr>
        <a:xfrm>
          <a:off x="571761" y="1269864"/>
          <a:ext cx="846937" cy="84693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E60A1-6ECC-4FC6-ADF4-C2FFF3E41DE4}">
      <dsp:nvSpPr>
        <dsp:cNvPr id="0" name=""/>
        <dsp:cNvSpPr/>
      </dsp:nvSpPr>
      <dsp:spPr>
        <a:xfrm>
          <a:off x="1144243" y="2370558"/>
          <a:ext cx="8334123" cy="6775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7805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Начало строительства новой школы № 7 в п. </a:t>
          </a:r>
          <a:r>
            <a:rPr lang="ru-RU" sz="18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Мостоотряд</a:t>
          </a: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144243" y="2370558"/>
        <a:ext cx="8334123" cy="677550"/>
      </dsp:txXfrm>
    </dsp:sp>
    <dsp:sp modelId="{365CEC73-C3DC-4B0B-9EED-8B5837715583}">
      <dsp:nvSpPr>
        <dsp:cNvPr id="0" name=""/>
        <dsp:cNvSpPr/>
      </dsp:nvSpPr>
      <dsp:spPr>
        <a:xfrm>
          <a:off x="720774" y="2285864"/>
          <a:ext cx="846937" cy="84693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C64762-03FC-4464-A760-5788833637D0}">
      <dsp:nvSpPr>
        <dsp:cNvPr id="0" name=""/>
        <dsp:cNvSpPr/>
      </dsp:nvSpPr>
      <dsp:spPr>
        <a:xfrm>
          <a:off x="995230" y="3386558"/>
          <a:ext cx="8483136" cy="6775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7805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Проведение капитального ремонта здания роддома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95230" y="3386558"/>
        <a:ext cx="8483136" cy="677550"/>
      </dsp:txXfrm>
    </dsp:sp>
    <dsp:sp modelId="{87760CF2-FA8A-4206-92EA-8993ABB2BE1B}">
      <dsp:nvSpPr>
        <dsp:cNvPr id="0" name=""/>
        <dsp:cNvSpPr/>
      </dsp:nvSpPr>
      <dsp:spPr>
        <a:xfrm>
          <a:off x="571761" y="3301864"/>
          <a:ext cx="846937" cy="84693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2E8638-772F-4B09-9E45-92D07AD2071C}">
      <dsp:nvSpPr>
        <dsp:cNvPr id="0" name=""/>
        <dsp:cNvSpPr/>
      </dsp:nvSpPr>
      <dsp:spPr>
        <a:xfrm>
          <a:off x="509717" y="4402558"/>
          <a:ext cx="8968649" cy="6775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7805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Строительство многофункциональных спортивных площадок для сельских школ.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09717" y="4402558"/>
        <a:ext cx="8968649" cy="677550"/>
      </dsp:txXfrm>
    </dsp:sp>
    <dsp:sp modelId="{B6E873B7-80B9-4696-B29F-C56792932035}">
      <dsp:nvSpPr>
        <dsp:cNvPr id="0" name=""/>
        <dsp:cNvSpPr/>
      </dsp:nvSpPr>
      <dsp:spPr>
        <a:xfrm>
          <a:off x="86248" y="4317864"/>
          <a:ext cx="846937" cy="846937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3857B7-304A-4B57-82C9-18F1F43CF8D8}">
      <dsp:nvSpPr>
        <dsp:cNvPr id="0" name=""/>
        <dsp:cNvSpPr/>
      </dsp:nvSpPr>
      <dsp:spPr>
        <a:xfrm>
          <a:off x="-6820703" y="-1042874"/>
          <a:ext cx="8117580" cy="8117580"/>
        </a:xfrm>
        <a:prstGeom prst="blockArc">
          <a:avLst>
            <a:gd name="adj1" fmla="val 18900000"/>
            <a:gd name="adj2" fmla="val 2700000"/>
            <a:gd name="adj3" fmla="val 266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88C1F6-2E36-4431-8BA1-B65082D9A724}">
      <dsp:nvSpPr>
        <dsp:cNvPr id="0" name=""/>
        <dsp:cNvSpPr/>
      </dsp:nvSpPr>
      <dsp:spPr>
        <a:xfrm>
          <a:off x="566377" y="376868"/>
          <a:ext cx="9361780" cy="754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8662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Помощь п. Ручей в строительстве теплотрассы.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66377" y="376868"/>
        <a:ext cx="9361780" cy="754220"/>
      </dsp:txXfrm>
    </dsp:sp>
    <dsp:sp modelId="{76E45E01-A7B0-437B-A4F5-14CE74CD01B6}">
      <dsp:nvSpPr>
        <dsp:cNvPr id="0" name=""/>
        <dsp:cNvSpPr/>
      </dsp:nvSpPr>
      <dsp:spPr>
        <a:xfrm>
          <a:off x="94990" y="282591"/>
          <a:ext cx="942775" cy="942775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C8ABA7-2571-476F-9A2F-692DDD58F44B}">
      <dsp:nvSpPr>
        <dsp:cNvPr id="0" name=""/>
        <dsp:cNvSpPr/>
      </dsp:nvSpPr>
      <dsp:spPr>
        <a:xfrm>
          <a:off x="1106829" y="1507837"/>
          <a:ext cx="8821328" cy="754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8662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Помощь п. </a:t>
          </a:r>
          <a:r>
            <a:rPr lang="ru-RU" sz="18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Янталь</a:t>
          </a: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в реконструкции электрических сетей.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106829" y="1507837"/>
        <a:ext cx="8821328" cy="754220"/>
      </dsp:txXfrm>
    </dsp:sp>
    <dsp:sp modelId="{0D209597-49A8-404E-8034-DD7FED97CC9E}">
      <dsp:nvSpPr>
        <dsp:cNvPr id="0" name=""/>
        <dsp:cNvSpPr/>
      </dsp:nvSpPr>
      <dsp:spPr>
        <a:xfrm>
          <a:off x="635442" y="1413559"/>
          <a:ext cx="942775" cy="942775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F757B2-E0E7-44E3-9D5C-F7151CD9CCE7}">
      <dsp:nvSpPr>
        <dsp:cNvPr id="0" name=""/>
        <dsp:cNvSpPr/>
      </dsp:nvSpPr>
      <dsp:spPr>
        <a:xfrm>
          <a:off x="1272705" y="2638805"/>
          <a:ext cx="8655453" cy="754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8662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Продолжение строительства плавательного бассейна.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2705" y="2638805"/>
        <a:ext cx="8655453" cy="754220"/>
      </dsp:txXfrm>
    </dsp:sp>
    <dsp:sp modelId="{F9782AB3-541B-4B74-8491-3C65E0C56696}">
      <dsp:nvSpPr>
        <dsp:cNvPr id="0" name=""/>
        <dsp:cNvSpPr/>
      </dsp:nvSpPr>
      <dsp:spPr>
        <a:xfrm>
          <a:off x="801317" y="2544527"/>
          <a:ext cx="942775" cy="94277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A53C41-0E2F-4F73-ABAE-D33D66A6DB93}">
      <dsp:nvSpPr>
        <dsp:cNvPr id="0" name=""/>
        <dsp:cNvSpPr/>
      </dsp:nvSpPr>
      <dsp:spPr>
        <a:xfrm>
          <a:off x="1106829" y="3769773"/>
          <a:ext cx="8821328" cy="754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8662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Привлечение софинансирования на строительство газопровода в п. Верхнемарково при получении ПСД.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106829" y="3769773"/>
        <a:ext cx="8821328" cy="754220"/>
      </dsp:txXfrm>
    </dsp:sp>
    <dsp:sp modelId="{88B5DD17-51D7-4126-B0A2-E4E0D5C8A130}">
      <dsp:nvSpPr>
        <dsp:cNvPr id="0" name=""/>
        <dsp:cNvSpPr/>
      </dsp:nvSpPr>
      <dsp:spPr>
        <a:xfrm>
          <a:off x="635442" y="3675496"/>
          <a:ext cx="942775" cy="942775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B22B54-3F23-4A28-80C4-068BA25CBCB5}">
      <dsp:nvSpPr>
        <dsp:cNvPr id="0" name=""/>
        <dsp:cNvSpPr/>
      </dsp:nvSpPr>
      <dsp:spPr>
        <a:xfrm>
          <a:off x="566377" y="4900742"/>
          <a:ext cx="9361780" cy="754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8662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Создание парка отдыха по береговой линии в </a:t>
          </a:r>
          <a:r>
            <a:rPr lang="ru-RU" sz="18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мкр</a:t>
          </a:r>
          <a:r>
            <a:rPr lang="ru-RU" sz="1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 Кирова.</a:t>
          </a:r>
          <a:endParaRPr lang="ru-RU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66377" y="4900742"/>
        <a:ext cx="9361780" cy="754220"/>
      </dsp:txXfrm>
    </dsp:sp>
    <dsp:sp modelId="{50E5BB5A-6D99-4CE1-9911-E9FA9ECC8464}">
      <dsp:nvSpPr>
        <dsp:cNvPr id="0" name=""/>
        <dsp:cNvSpPr/>
      </dsp:nvSpPr>
      <dsp:spPr>
        <a:xfrm>
          <a:off x="94990" y="4806464"/>
          <a:ext cx="942775" cy="94277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8/layout/BendingPictureCaptionList">
  <dgm:title val=""/>
  <dgm:desc val=""/>
  <dgm:catLst>
    <dgm:cat type="picture" pri="9000"/>
    <dgm:cat type="pictureconvert" pri="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w" fact="1.11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9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2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wedgeRectCallout1" styleLbl="node1">
          <dgm:varLst>
            <dgm:bulletEnabled val="1"/>
          </dgm:varLst>
          <dgm:alg type="tx"/>
          <dgm:choose name="Name7">
            <dgm:if name="Name8" func="var" arg="dir" op="equ" val="norm">
              <dgm:shape xmlns:r="http://schemas.openxmlformats.org/officeDocument/2006/relationships" type="wedgeRectCallout" r:blip="">
                <dgm:adjLst>
                  <dgm:adj idx="1" val="0.2025"/>
                  <dgm:adj idx="2" val="-0.607"/>
                </dgm:adjLst>
              </dgm:shape>
            </dgm:if>
            <dgm:else name="Name9">
              <dgm:shape xmlns:r="http://schemas.openxmlformats.org/officeDocument/2006/relationships" type="wedgeRectCallout" r:blip="">
                <dgm:adjLst>
                  <dgm:adj idx="1" val="-0.2025"/>
                  <dgm:adj idx="2" val="-0.607"/>
                </dgm:adjLst>
              </dgm:shape>
            </dgm:else>
          </dgm:choos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8/layout/AlternatingPictureBlocks">
  <dgm:title val=""/>
  <dgm:desc val=""/>
  <dgm:catLst>
    <dgm:cat type="picture" pri="15000"/>
    <dgm:cat type="pictureconvert" pri="15000"/>
    <dgm:cat type="list" pri="13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ch" forName="comp" refType="w"/>
      <dgm:constr type="h" for="ch" forName="comp" refType="h"/>
      <dgm:constr type="h" for="ch" forName="sibTrans" refType="w" refFor="ch" refForName="comp" op="equ" fact="0.05"/>
    </dgm:constrLst>
    <dgm:ruleLst/>
    <dgm:forEach name="Name0" axis="ch" ptType="node">
      <dgm:layoutNode name="comp" styleLbl="node1">
        <dgm:alg type="composite">
          <dgm:param type="ar" val="3.30"/>
        </dgm:alg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hoose name="Name4">
              <dgm:if name="Name5" axis="desOrSelf" ptType="node" func="posOdd" op="equ" val="1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6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if>
          <dgm:else name="Name3">
            <dgm:choose name="Name7">
              <dgm:if name="Name8" axis="desOrSelf" ptType="node" func="posOdd" op="equ" val="1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9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else>
        </dgm:choose>
        <dgm:ruleLst/>
        <dgm:layoutNode name="rect2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rect1" styleLbl="lnNod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8.xml><?xml version="1.0" encoding="utf-8"?>
<dgm:layoutDef xmlns:dgm="http://schemas.openxmlformats.org/drawingml/2006/diagram" xmlns:a="http://schemas.openxmlformats.org/drawingml/2006/main" uniqueId="urn:microsoft.com/office/officeart/2008/layout/AlternatingPictureBlocks">
  <dgm:title val=""/>
  <dgm:desc val=""/>
  <dgm:catLst>
    <dgm:cat type="picture" pri="15000"/>
    <dgm:cat type="pictureconvert" pri="15000"/>
    <dgm:cat type="list" pri="13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ch" forName="comp" refType="w"/>
      <dgm:constr type="h" for="ch" forName="comp" refType="h"/>
      <dgm:constr type="h" for="ch" forName="sibTrans" refType="w" refFor="ch" refForName="comp" op="equ" fact="0.05"/>
    </dgm:constrLst>
    <dgm:ruleLst/>
    <dgm:forEach name="Name0" axis="ch" ptType="node">
      <dgm:layoutNode name="comp" styleLbl="node1">
        <dgm:alg type="composite">
          <dgm:param type="ar" val="3.30"/>
        </dgm:alg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hoose name="Name4">
              <dgm:if name="Name5" axis="desOrSelf" ptType="node" func="posOdd" op="equ" val="1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6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if>
          <dgm:else name="Name3">
            <dgm:choose name="Name7">
              <dgm:if name="Name8" axis="desOrSelf" ptType="node" func="posOdd" op="equ" val="1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9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else>
        </dgm:choose>
        <dgm:ruleLst/>
        <dgm:layoutNode name="rect2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rect1" styleLbl="lnNod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9.xml><?xml version="1.0" encoding="utf-8"?>
<dgm:layoutDef xmlns:dgm="http://schemas.openxmlformats.org/drawingml/2006/diagram" xmlns:a="http://schemas.openxmlformats.org/drawingml/2006/main" uniqueId="urn:microsoft.com/office/officeart/2008/layout/BendingPictureCaptionList">
  <dgm:title val=""/>
  <dgm:desc val=""/>
  <dgm:catLst>
    <dgm:cat type="picture" pri="9000"/>
    <dgm:cat type="pictureconvert" pri="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w" fact="1.11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9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2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wedgeRectCallout1" styleLbl="node1">
          <dgm:varLst>
            <dgm:bulletEnabled val="1"/>
          </dgm:varLst>
          <dgm:alg type="tx"/>
          <dgm:choose name="Name7">
            <dgm:if name="Name8" func="var" arg="dir" op="equ" val="norm">
              <dgm:shape xmlns:r="http://schemas.openxmlformats.org/officeDocument/2006/relationships" type="wedgeRectCallout" r:blip="">
                <dgm:adjLst>
                  <dgm:adj idx="1" val="0.2025"/>
                  <dgm:adj idx="2" val="-0.607"/>
                </dgm:adjLst>
              </dgm:shape>
            </dgm:if>
            <dgm:else name="Name9">
              <dgm:shape xmlns:r="http://schemas.openxmlformats.org/officeDocument/2006/relationships" type="wedgeRectCallout" r:blip="">
                <dgm:adjLst>
                  <dgm:adj idx="1" val="-0.2025"/>
                  <dgm:adj idx="2" val="-0.607"/>
                </dgm:adjLst>
              </dgm:shape>
            </dgm:else>
          </dgm:choos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0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54AF1-90FB-45CE-824D-0F5926434BD2}" type="datetimeFigureOut">
              <a:rPr lang="ru-RU" smtClean="0"/>
              <a:t>04.03.2019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D9B6B1-B269-4EEE-A35B-6CB69C0CDE8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40825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95231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255906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78222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021177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706590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17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034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883492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150974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484269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28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480726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35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639938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38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303128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39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31557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607722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8651424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45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960814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57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0167531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74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137214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78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478984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80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01915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9B6B1-B269-4EEE-A35B-6CB69C0CDE85}" type="slidenum">
              <a:rPr lang="ru-RU" smtClean="0"/>
              <a:t>81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234205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51309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81681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82358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8906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112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7697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07365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509A250-FF31-4206-8172-F9D3106AACB1}" type="datetimeFigureOut">
              <a:rPr lang="en-US" smtClean="0"/>
              <a:t>3/4/2019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7121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0126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8399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03741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7773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54" r:id="rId4"/>
    <p:sldLayoutId id="2147483855" r:id="rId5"/>
    <p:sldLayoutId id="2147483856" r:id="rId6"/>
    <p:sldLayoutId id="2147483857" r:id="rId7"/>
    <p:sldLayoutId id="2147483858" r:id="rId8"/>
    <p:sldLayoutId id="2147483859" r:id="rId9"/>
    <p:sldLayoutId id="2147483860" r:id="rId10"/>
    <p:sldLayoutId id="2147483861" r:id="rId11"/>
  </p:sldLayoutIdLst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diagramLayout" Target="../diagrams/layout1.xml"/><Relationship Id="rId7" Type="http://schemas.openxmlformats.org/officeDocument/2006/relationships/image" Target="../media/image1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3.jp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1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10" Type="http://schemas.openxmlformats.org/officeDocument/2006/relationships/image" Target="../media/image16.jpeg"/><Relationship Id="rId4" Type="http://schemas.openxmlformats.org/officeDocument/2006/relationships/diagramLayout" Target="../diagrams/layout5.xml"/><Relationship Id="rId9" Type="http://schemas.openxmlformats.org/officeDocument/2006/relationships/image" Target="../media/image15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image" Target="../media/image23.jpg"/><Relationship Id="rId7" Type="http://schemas.openxmlformats.org/officeDocument/2006/relationships/diagramQuickStyle" Target="../diagrams/quickStyle7.xm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4" Type="http://schemas.openxmlformats.org/officeDocument/2006/relationships/image" Target="../media/image24.jpg"/><Relationship Id="rId9" Type="http://schemas.microsoft.com/office/2007/relationships/diagramDrawing" Target="../diagrams/drawing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4.xml"/><Relationship Id="rId5" Type="http://schemas.openxmlformats.org/officeDocument/2006/relationships/chart" Target="../charts/chart13.xml"/><Relationship Id="rId4" Type="http://schemas.openxmlformats.org/officeDocument/2006/relationships/image" Target="../media/image2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6.xml"/><Relationship Id="rId2" Type="http://schemas.openxmlformats.org/officeDocument/2006/relationships/chart" Target="../charts/chart15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chart" Target="../charts/chart17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Relationship Id="rId9" Type="http://schemas.openxmlformats.org/officeDocument/2006/relationships/image" Target="../media/image3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image" Target="../media/image38.jpg"/><Relationship Id="rId7" Type="http://schemas.openxmlformats.org/officeDocument/2006/relationships/diagramQuickStyle" Target="../diagrams/quickStyle1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2.xml"/><Relationship Id="rId11" Type="http://schemas.microsoft.com/office/2007/relationships/hdphoto" Target="../media/hdphoto3.wdp"/><Relationship Id="rId5" Type="http://schemas.openxmlformats.org/officeDocument/2006/relationships/diagramData" Target="../diagrams/data12.xml"/><Relationship Id="rId10" Type="http://schemas.openxmlformats.org/officeDocument/2006/relationships/image" Target="../media/image40.png"/><Relationship Id="rId4" Type="http://schemas.openxmlformats.org/officeDocument/2006/relationships/image" Target="../media/image39.jpg"/><Relationship Id="rId9" Type="http://schemas.microsoft.com/office/2007/relationships/diagramDrawing" Target="../diagrams/drawing1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3.xml"/><Relationship Id="rId3" Type="http://schemas.openxmlformats.org/officeDocument/2006/relationships/image" Target="../media/image42.jpg"/><Relationship Id="rId7" Type="http://schemas.openxmlformats.org/officeDocument/2006/relationships/diagramLayout" Target="../diagrams/layout13.xml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3.xml"/><Relationship Id="rId5" Type="http://schemas.openxmlformats.org/officeDocument/2006/relationships/image" Target="../media/image44.jpg"/><Relationship Id="rId10" Type="http://schemas.microsoft.com/office/2007/relationships/diagramDrawing" Target="../diagrams/drawing13.xml"/><Relationship Id="rId4" Type="http://schemas.openxmlformats.org/officeDocument/2006/relationships/image" Target="../media/image43.jpg"/><Relationship Id="rId9" Type="http://schemas.openxmlformats.org/officeDocument/2006/relationships/diagramColors" Target="../diagrams/colors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8.xml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9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diagramLayout" Target="../diagrams/layout14.xml"/><Relationship Id="rId7" Type="http://schemas.openxmlformats.org/officeDocument/2006/relationships/image" Target="../media/image47.png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10" Type="http://schemas.microsoft.com/office/2007/relationships/hdphoto" Target="../media/hdphoto5.wdp"/><Relationship Id="rId4" Type="http://schemas.openxmlformats.org/officeDocument/2006/relationships/diagramQuickStyle" Target="../diagrams/quickStyle14.xml"/><Relationship Id="rId9" Type="http://schemas.openxmlformats.org/officeDocument/2006/relationships/image" Target="../media/image4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2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chart" Target="../charts/chart22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3.xml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2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26.xml"/><Relationship Id="rId4" Type="http://schemas.openxmlformats.org/officeDocument/2006/relationships/image" Target="../media/image58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7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29.xml"/><Relationship Id="rId4" Type="http://schemas.openxmlformats.org/officeDocument/2006/relationships/chart" Target="../charts/chart28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4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microsoft.com/office/2007/relationships/hdphoto" Target="../media/hdphoto6.wdp"/><Relationship Id="rId7" Type="http://schemas.openxmlformats.org/officeDocument/2006/relationships/diagramColors" Target="../diagrams/colors18.xml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0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3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jpeg"/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10" Type="http://schemas.openxmlformats.org/officeDocument/2006/relationships/image" Target="../media/image67.jpeg"/><Relationship Id="rId4" Type="http://schemas.openxmlformats.org/officeDocument/2006/relationships/diagramLayout" Target="../diagrams/layout20.xml"/><Relationship Id="rId9" Type="http://schemas.openxmlformats.org/officeDocument/2006/relationships/image" Target="../media/image66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4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image" Target="../media/image76.jpg"/><Relationship Id="rId7" Type="http://schemas.openxmlformats.org/officeDocument/2006/relationships/diagramColors" Target="../diagrams/colors23.xml"/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2.xml"/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4.xml"/><Relationship Id="rId3" Type="http://schemas.openxmlformats.org/officeDocument/2006/relationships/image" Target="../media/image80.jpg"/><Relationship Id="rId7" Type="http://schemas.openxmlformats.org/officeDocument/2006/relationships/diagramColors" Target="../diagrams/colors24.xml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4.xml"/><Relationship Id="rId5" Type="http://schemas.openxmlformats.org/officeDocument/2006/relationships/diagramLayout" Target="../diagrams/layout24.xml"/><Relationship Id="rId4" Type="http://schemas.openxmlformats.org/officeDocument/2006/relationships/diagramData" Target="../diagrams/data24.xml"/></Relationships>
</file>

<file path=ppt/slides/_rels/slide51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3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2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7" Type="http://schemas.openxmlformats.org/officeDocument/2006/relationships/image" Target="../media/image93.jpg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9.xml"/><Relationship Id="rId7" Type="http://schemas.microsoft.com/office/2007/relationships/diagramDrawing" Target="../diagrams/drawing29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9.xml"/><Relationship Id="rId5" Type="http://schemas.openxmlformats.org/officeDocument/2006/relationships/diagramQuickStyle" Target="../diagrams/quickStyle29.xml"/><Relationship Id="rId4" Type="http://schemas.openxmlformats.org/officeDocument/2006/relationships/diagramLayout" Target="../diagrams/layout29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5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1.xml"/><Relationship Id="rId3" Type="http://schemas.openxmlformats.org/officeDocument/2006/relationships/image" Target="../media/image96.jpeg"/><Relationship Id="rId7" Type="http://schemas.openxmlformats.org/officeDocument/2006/relationships/diagramColors" Target="../diagrams/colors31.xml"/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1.xml"/><Relationship Id="rId5" Type="http://schemas.openxmlformats.org/officeDocument/2006/relationships/diagramLayout" Target="../diagrams/layout31.xml"/><Relationship Id="rId4" Type="http://schemas.openxmlformats.org/officeDocument/2006/relationships/diagramData" Target="../diagrams/data31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g"/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0.jpg"/><Relationship Id="rId4" Type="http://schemas.openxmlformats.org/officeDocument/2006/relationships/image" Target="../media/image99.jp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7" Type="http://schemas.openxmlformats.org/officeDocument/2006/relationships/image" Target="../media/image106.jp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5.jpg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2.xml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2.xml"/><Relationship Id="rId5" Type="http://schemas.openxmlformats.org/officeDocument/2006/relationships/diagramColors" Target="../diagrams/colors32.xml"/><Relationship Id="rId4" Type="http://schemas.openxmlformats.org/officeDocument/2006/relationships/diagramQuickStyle" Target="../diagrams/quickStyle3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3.xml"/><Relationship Id="rId7" Type="http://schemas.openxmlformats.org/officeDocument/2006/relationships/image" Target="../media/image109.png"/><Relationship Id="rId2" Type="http://schemas.openxmlformats.org/officeDocument/2006/relationships/diagramData" Target="../diagrams/data3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3.xml"/><Relationship Id="rId5" Type="http://schemas.openxmlformats.org/officeDocument/2006/relationships/diagramColors" Target="../diagrams/colors33.xml"/><Relationship Id="rId4" Type="http://schemas.openxmlformats.org/officeDocument/2006/relationships/diagramQuickStyle" Target="../diagrams/quickStyle33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3.png"/><Relationship Id="rId4" Type="http://schemas.openxmlformats.org/officeDocument/2006/relationships/image" Target="../media/image112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.jpeg"/><Relationship Id="rId3" Type="http://schemas.openxmlformats.org/officeDocument/2006/relationships/diagramLayout" Target="../diagrams/layout34.xml"/><Relationship Id="rId7" Type="http://schemas.openxmlformats.org/officeDocument/2006/relationships/image" Target="../media/image114.jpeg"/><Relationship Id="rId2" Type="http://schemas.openxmlformats.org/officeDocument/2006/relationships/diagramData" Target="../diagrams/data3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4.xml"/><Relationship Id="rId5" Type="http://schemas.openxmlformats.org/officeDocument/2006/relationships/diagramColors" Target="../diagrams/colors34.xml"/><Relationship Id="rId10" Type="http://schemas.openxmlformats.org/officeDocument/2006/relationships/image" Target="../media/image117.jpeg"/><Relationship Id="rId4" Type="http://schemas.openxmlformats.org/officeDocument/2006/relationships/diagramQuickStyle" Target="../diagrams/quickStyle34.xml"/><Relationship Id="rId9" Type="http://schemas.openxmlformats.org/officeDocument/2006/relationships/image" Target="../media/image116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e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1.jpeg"/><Relationship Id="rId3" Type="http://schemas.openxmlformats.org/officeDocument/2006/relationships/diagramLayout" Target="../diagrams/layout35.xml"/><Relationship Id="rId7" Type="http://schemas.openxmlformats.org/officeDocument/2006/relationships/image" Target="../media/image120.jpeg"/><Relationship Id="rId2" Type="http://schemas.openxmlformats.org/officeDocument/2006/relationships/diagramData" Target="../diagrams/data3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5.xml"/><Relationship Id="rId5" Type="http://schemas.openxmlformats.org/officeDocument/2006/relationships/diagramColors" Target="../diagrams/colors35.xml"/><Relationship Id="rId10" Type="http://schemas.openxmlformats.org/officeDocument/2006/relationships/image" Target="../media/image123.jpeg"/><Relationship Id="rId4" Type="http://schemas.openxmlformats.org/officeDocument/2006/relationships/diagramQuickStyle" Target="../diagrams/quickStyle35.xml"/><Relationship Id="rId9" Type="http://schemas.openxmlformats.org/officeDocument/2006/relationships/image" Target="../media/image122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6.xml"/><Relationship Id="rId7" Type="http://schemas.microsoft.com/office/2007/relationships/diagramDrawing" Target="../diagrams/drawing36.xml"/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6.xml"/><Relationship Id="rId5" Type="http://schemas.openxmlformats.org/officeDocument/2006/relationships/diagramQuickStyle" Target="../diagrams/quickStyle36.xml"/><Relationship Id="rId4" Type="http://schemas.openxmlformats.org/officeDocument/2006/relationships/diagramLayout" Target="../diagrams/layout36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g"/><Relationship Id="rId2" Type="http://schemas.openxmlformats.org/officeDocument/2006/relationships/chart" Target="../charts/chart34.xml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8.xml"/><Relationship Id="rId3" Type="http://schemas.openxmlformats.org/officeDocument/2006/relationships/diagramLayout" Target="../diagrams/layout37.xml"/><Relationship Id="rId7" Type="http://schemas.openxmlformats.org/officeDocument/2006/relationships/diagramData" Target="../diagrams/data38.xml"/><Relationship Id="rId2" Type="http://schemas.openxmlformats.org/officeDocument/2006/relationships/diagramData" Target="../diagrams/data3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7.xml"/><Relationship Id="rId11" Type="http://schemas.microsoft.com/office/2007/relationships/diagramDrawing" Target="../diagrams/drawing38.xml"/><Relationship Id="rId5" Type="http://schemas.openxmlformats.org/officeDocument/2006/relationships/diagramColors" Target="../diagrams/colors37.xml"/><Relationship Id="rId10" Type="http://schemas.openxmlformats.org/officeDocument/2006/relationships/diagramColors" Target="../diagrams/colors38.xml"/><Relationship Id="rId4" Type="http://schemas.openxmlformats.org/officeDocument/2006/relationships/diagramQuickStyle" Target="../diagrams/quickStyle37.xml"/><Relationship Id="rId9" Type="http://schemas.openxmlformats.org/officeDocument/2006/relationships/diagramQuickStyle" Target="../diagrams/quickStyle38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0.jpg"/><Relationship Id="rId5" Type="http://schemas.openxmlformats.org/officeDocument/2006/relationships/image" Target="../media/image139.jpg"/><Relationship Id="rId4" Type="http://schemas.openxmlformats.org/officeDocument/2006/relationships/image" Target="../media/image138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3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9.xml"/><Relationship Id="rId7" Type="http://schemas.microsoft.com/office/2007/relationships/diagramDrawing" Target="../diagrams/drawing39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9.xml"/><Relationship Id="rId5" Type="http://schemas.openxmlformats.org/officeDocument/2006/relationships/diagramQuickStyle" Target="../diagrams/quickStyle39.xml"/><Relationship Id="rId4" Type="http://schemas.openxmlformats.org/officeDocument/2006/relationships/diagramLayout" Target="../diagrams/layout39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png"/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5.xml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6.xml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jpg"/><Relationship Id="rId3" Type="http://schemas.openxmlformats.org/officeDocument/2006/relationships/diagramData" Target="../diagrams/data40.xml"/><Relationship Id="rId7" Type="http://schemas.microsoft.com/office/2007/relationships/diagramDrawing" Target="../diagrams/drawing40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0.xml"/><Relationship Id="rId5" Type="http://schemas.openxmlformats.org/officeDocument/2006/relationships/diagramQuickStyle" Target="../diagrams/quickStyle40.xml"/><Relationship Id="rId4" Type="http://schemas.openxmlformats.org/officeDocument/2006/relationships/diagramLayout" Target="../diagrams/layout40.xml"/><Relationship Id="rId9" Type="http://schemas.openxmlformats.org/officeDocument/2006/relationships/chart" Target="../charts/chart3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8.xml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jpg"/><Relationship Id="rId13" Type="http://schemas.microsoft.com/office/2007/relationships/diagramDrawing" Target="../diagrams/drawing41.xml"/><Relationship Id="rId3" Type="http://schemas.openxmlformats.org/officeDocument/2006/relationships/image" Target="../media/image155.jpeg"/><Relationship Id="rId7" Type="http://schemas.openxmlformats.org/officeDocument/2006/relationships/image" Target="../media/image159.png"/><Relationship Id="rId12" Type="http://schemas.openxmlformats.org/officeDocument/2006/relationships/diagramColors" Target="../diagrams/colors41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8.JPG"/><Relationship Id="rId11" Type="http://schemas.openxmlformats.org/officeDocument/2006/relationships/diagramQuickStyle" Target="../diagrams/quickStyle41.xml"/><Relationship Id="rId5" Type="http://schemas.openxmlformats.org/officeDocument/2006/relationships/image" Target="../media/image157.jpeg"/><Relationship Id="rId10" Type="http://schemas.openxmlformats.org/officeDocument/2006/relationships/diagramLayout" Target="../diagrams/layout41.xml"/><Relationship Id="rId4" Type="http://schemas.openxmlformats.org/officeDocument/2006/relationships/image" Target="../media/image156.jpeg"/><Relationship Id="rId9" Type="http://schemas.openxmlformats.org/officeDocument/2006/relationships/diagramData" Target="../diagrams/data41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40.xml"/><Relationship Id="rId5" Type="http://schemas.openxmlformats.org/officeDocument/2006/relationships/chart" Target="../charts/chart39.xml"/><Relationship Id="rId4" Type="http://schemas.openxmlformats.org/officeDocument/2006/relationships/image" Target="../media/image162.jpe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2.xml"/><Relationship Id="rId2" Type="http://schemas.openxmlformats.org/officeDocument/2006/relationships/diagramData" Target="../diagrams/data4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2.xml"/><Relationship Id="rId5" Type="http://schemas.openxmlformats.org/officeDocument/2006/relationships/diagramColors" Target="../diagrams/colors42.xml"/><Relationship Id="rId4" Type="http://schemas.openxmlformats.org/officeDocument/2006/relationships/diagramQuickStyle" Target="../diagrams/quickStyle4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3.xml"/><Relationship Id="rId2" Type="http://schemas.openxmlformats.org/officeDocument/2006/relationships/diagramData" Target="../diagrams/data4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3.xml"/><Relationship Id="rId5" Type="http://schemas.openxmlformats.org/officeDocument/2006/relationships/diagramColors" Target="../diagrams/colors43.xml"/><Relationship Id="rId4" Type="http://schemas.openxmlformats.org/officeDocument/2006/relationships/diagramQuickStyle" Target="../diagrams/quickStyle43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4.xml"/><Relationship Id="rId3" Type="http://schemas.microsoft.com/office/2007/relationships/hdphoto" Target="../media/hdphoto8.wdp"/><Relationship Id="rId7" Type="http://schemas.openxmlformats.org/officeDocument/2006/relationships/diagramColors" Target="../diagrams/colors44.xml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44.xml"/><Relationship Id="rId5" Type="http://schemas.openxmlformats.org/officeDocument/2006/relationships/diagramLayout" Target="../diagrams/layout44.xml"/><Relationship Id="rId4" Type="http://schemas.openxmlformats.org/officeDocument/2006/relationships/diagramData" Target="../diagrams/data44.xml"/></Relationships>
</file>

<file path=ppt/slides/_rels/slide8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5.xml"/><Relationship Id="rId3" Type="http://schemas.microsoft.com/office/2007/relationships/hdphoto" Target="../media/hdphoto8.wdp"/><Relationship Id="rId7" Type="http://schemas.openxmlformats.org/officeDocument/2006/relationships/diagramColors" Target="../diagrams/colors45.xml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45.xml"/><Relationship Id="rId5" Type="http://schemas.openxmlformats.org/officeDocument/2006/relationships/diagramLayout" Target="../diagrams/layout45.xml"/><Relationship Id="rId4" Type="http://schemas.openxmlformats.org/officeDocument/2006/relationships/diagramData" Target="../diagrams/data45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671513" y="301743"/>
            <a:ext cx="10929938" cy="1450757"/>
          </a:xfrm>
        </p:spPr>
        <p:txBody>
          <a:bodyPr>
            <a:normAutofit/>
          </a:bodyPr>
          <a:lstStyle/>
          <a:p>
            <a:pPr algn="ctr"/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Отчет мэра Усть-Кутского муниципального образования</a:t>
            </a:r>
            <a:endParaRPr lang="ru-RU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623" y="2847113"/>
            <a:ext cx="1998346" cy="2348056"/>
          </a:xfrm>
          <a:prstGeom prst="rect">
            <a:avLst/>
          </a:prstGeom>
          <a:ln>
            <a:solidFill>
              <a:schemeClr val="accent1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6" name="Заголовок 3"/>
          <p:cNvSpPr txBox="1">
            <a:spLocks/>
          </p:cNvSpPr>
          <p:nvPr/>
        </p:nvSpPr>
        <p:spPr>
          <a:xfrm>
            <a:off x="3959353" y="5195169"/>
            <a:ext cx="2899506" cy="63722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 2018 год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Заголовок 3"/>
          <p:cNvSpPr txBox="1">
            <a:spLocks/>
          </p:cNvSpPr>
          <p:nvPr/>
        </p:nvSpPr>
        <p:spPr>
          <a:xfrm>
            <a:off x="2488406" y="2719337"/>
            <a:ext cx="6084094" cy="177165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Климиной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Тамары Александровны</a:t>
            </a:r>
            <a:endParaRPr lang="ru-RU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www.admin-ukmo.ru/netcat_files/Image/Klimina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9663" y="1900238"/>
            <a:ext cx="3081788" cy="4364271"/>
          </a:xfrm>
          <a:prstGeom prst="rect">
            <a:avLst/>
          </a:prstGeom>
          <a:ln w="28575">
            <a:solidFill>
              <a:schemeClr val="accent1"/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82098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https://hotgeo.ru/uploads/posts/2018-10/1540265269_dvtequ2wkaabq5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5665" y="3125606"/>
            <a:ext cx="5412925" cy="36086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s://cdn1.img.ukraina.ru/images/101863/20/101863204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353" y="726041"/>
            <a:ext cx="5412925" cy="36108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82872" y="-167559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События 2018 года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2" name="Picture 8" descr="https://jpgazeta.ru/wp-content/uploads/2018/03/01119454620a6e9ff0934e6b60d9ff4c.jpe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16"/>
          <a:stretch/>
        </p:blipFill>
        <p:spPr bwMode="auto">
          <a:xfrm>
            <a:off x="6264401" y="709149"/>
            <a:ext cx="5408011" cy="35896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s://mtdata.ru/u18/photo8423/20904021192-0/origina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55" y="3125606"/>
            <a:ext cx="5412926" cy="3589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5portal.ru/assets/images_cache/615e4de1d5fb2920008e3069e4b934e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526" y="851857"/>
            <a:ext cx="5408011" cy="3589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90"/>
          <a:stretch/>
        </p:blipFill>
        <p:spPr>
          <a:xfrm>
            <a:off x="3373545" y="2942253"/>
            <a:ext cx="5418070" cy="35863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2" name="Picture 18" descr="http://www.ust-kut24.ru/wp-content/uploads/IMG_3636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32" y="2531455"/>
            <a:ext cx="5393806" cy="35958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https://sever138.ru/public/images/upload/image5088223954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704" y="2531647"/>
            <a:ext cx="5375734" cy="35342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81596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Стрелка вправо 26"/>
          <p:cNvSpPr/>
          <p:nvPr/>
        </p:nvSpPr>
        <p:spPr>
          <a:xfrm rot="20365472">
            <a:off x="3362699" y="2827817"/>
            <a:ext cx="5466605" cy="1482067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82872" y="-167559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Разработка стратегии развития УКМО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Прямоугольный треугольник 15"/>
          <p:cNvSpPr/>
          <p:nvPr/>
        </p:nvSpPr>
        <p:spPr>
          <a:xfrm>
            <a:off x="536786" y="2946880"/>
            <a:ext cx="4412343" cy="3309258"/>
          </a:xfrm>
          <a:prstGeom prst="rtTriangl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Прямоугольный треугольник 16"/>
          <p:cNvSpPr/>
          <p:nvPr/>
        </p:nvSpPr>
        <p:spPr>
          <a:xfrm rot="10800000">
            <a:off x="7374194" y="699737"/>
            <a:ext cx="4412343" cy="3309258"/>
          </a:xfrm>
          <a:prstGeom prst="rtTriangl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8" name="TextBox 17"/>
          <p:cNvSpPr txBox="1"/>
          <p:nvPr/>
        </p:nvSpPr>
        <p:spPr>
          <a:xfrm>
            <a:off x="479358" y="5028204"/>
            <a:ext cx="27468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Текущее социально-</a:t>
            </a:r>
          </a:p>
          <a:p>
            <a:pPr algn="ctr"/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экономическое</a:t>
            </a:r>
          </a:p>
          <a:p>
            <a:pPr algn="ctr"/>
            <a:r>
              <a:rPr lang="ru-RU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оложение УКМО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039735" y="1251441"/>
            <a:ext cx="27468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Целевая модель УКМО в 2030 году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233152" y="724489"/>
            <a:ext cx="5854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Четвертый этап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формирование системы мониторинга реализации стратегии социально-экономического развития УКМО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Стрелка вверх 20"/>
          <p:cNvSpPr/>
          <p:nvPr/>
        </p:nvSpPr>
        <p:spPr>
          <a:xfrm>
            <a:off x="4278062" y="1701317"/>
            <a:ext cx="449943" cy="62550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2" name="TextBox 21"/>
          <p:cNvSpPr txBox="1"/>
          <p:nvPr/>
        </p:nvSpPr>
        <p:spPr>
          <a:xfrm>
            <a:off x="2209289" y="2458541"/>
            <a:ext cx="6008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Третий этап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разработка механизма реализации стратегии социально-экономического развития УКМО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Стрелка вверх 22"/>
          <p:cNvSpPr/>
          <p:nvPr/>
        </p:nvSpPr>
        <p:spPr>
          <a:xfrm>
            <a:off x="6273099" y="3242059"/>
            <a:ext cx="449943" cy="62550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TextBox 23"/>
          <p:cNvSpPr txBox="1"/>
          <p:nvPr/>
        </p:nvSpPr>
        <p:spPr>
          <a:xfrm>
            <a:off x="3976914" y="4004532"/>
            <a:ext cx="6008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Второй этап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разработка основных положений социально-экономического развития УКМО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Стрелка вверх 24"/>
          <p:cNvSpPr/>
          <p:nvPr/>
        </p:nvSpPr>
        <p:spPr>
          <a:xfrm>
            <a:off x="8218203" y="4687369"/>
            <a:ext cx="449943" cy="62550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TextBox 25"/>
          <p:cNvSpPr txBox="1"/>
          <p:nvPr/>
        </p:nvSpPr>
        <p:spPr>
          <a:xfrm>
            <a:off x="5796663" y="5444593"/>
            <a:ext cx="60089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Первый этап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анализ текущего социально-</a:t>
            </a:r>
          </a:p>
          <a:p>
            <a:pPr algn="ctr"/>
            <a:r>
              <a:rPr lang="ru-RU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э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кономического положения УКМО и предпосылок</a:t>
            </a:r>
          </a:p>
          <a:p>
            <a:pPr algn="ctr"/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его развития</a:t>
            </a:r>
            <a:endParaRPr lang="ru-RU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Прямоугольник 27"/>
          <p:cNvSpPr/>
          <p:nvPr/>
        </p:nvSpPr>
        <p:spPr>
          <a:xfrm>
            <a:off x="513463" y="691862"/>
            <a:ext cx="11292114" cy="5588000"/>
          </a:xfrm>
          <a:prstGeom prst="rect">
            <a:avLst/>
          </a:prstGeom>
          <a:noFill/>
          <a:ln>
            <a:solidFill>
              <a:srgbClr val="00B050"/>
            </a:solidFill>
            <a:prstDash val="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1043662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82872" y="-167559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Приоритеты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1" name="Схема 10"/>
          <p:cNvGraphicFramePr/>
          <p:nvPr>
            <p:extLst>
              <p:ext uri="{D42A27DB-BD31-4B8C-83A1-F6EECF244321}">
                <p14:modId xmlns:p14="http://schemas.microsoft.com/office/powerpoint/2010/main" val="45917413"/>
              </p:ext>
            </p:extLst>
          </p:nvPr>
        </p:nvGraphicFramePr>
        <p:xfrm>
          <a:off x="309426" y="1214604"/>
          <a:ext cx="10590349" cy="508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2" descr="https://banner2.kisspng.com/20180330/okw/kisspng-check-mark-royalty-free-stock-photography-clip-art-green-tick-5abe6cfb99dd31.4221124115224291796302.jpg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304" b="90000" l="10000" r="92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7375" y="1242692"/>
            <a:ext cx="1283080" cy="131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s://banner2.kisspng.com/20180330/okw/kisspng-check-mark-royalty-free-stock-photography-clip-art-green-tick-5abe6cfb99dd31.4221124115224291796302.jpg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304" b="90000" l="10000" r="92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7375" y="2929968"/>
            <a:ext cx="1283080" cy="131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s://banner2.kisspng.com/20180330/okw/kisspng-check-mark-royalty-free-stock-photography-clip-art-green-tick-5abe6cfb99dd31.4221124115224291796302.jpg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304" b="90000" l="10000" r="92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7375" y="4541520"/>
            <a:ext cx="1283080" cy="131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88661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11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Объект 2"/>
          <p:cNvSpPr txBox="1">
            <a:spLocks/>
          </p:cNvSpPr>
          <p:nvPr/>
        </p:nvSpPr>
        <p:spPr>
          <a:xfrm>
            <a:off x="421798" y="248367"/>
            <a:ext cx="11485562" cy="788988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Calibri" panose="020F0502020204030204" pitchFamily="34" charset="0"/>
              <a:buNone/>
            </a:pPr>
            <a:r>
              <a:rPr lang="ru-RU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В соответствии со стратегическими документами Усть-Кутский район входит в </a:t>
            </a:r>
            <a:r>
              <a:rPr lang="ru-RU" b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Усть-Кутско-Ленскую опорную территорию развития</a:t>
            </a:r>
            <a:r>
              <a:rPr lang="ru-RU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Перспективная специализация связана с развитием таких отраслей экономики как:</a:t>
            </a:r>
            <a:endParaRPr lang="ru-RU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Объект 2"/>
          <p:cNvSpPr txBox="1">
            <a:spLocks/>
          </p:cNvSpPr>
          <p:nvPr/>
        </p:nvSpPr>
        <p:spPr>
          <a:xfrm>
            <a:off x="6198384" y="1037355"/>
            <a:ext cx="5993616" cy="55144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транспорт (повышение пропускной способности БАМа, расширение пропускной способности Ленского транспортного узла, реконструкция автомобильных дорог)</a:t>
            </a:r>
            <a:r>
              <a:rPr lang="en-US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ru-RU" sz="20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строительство магистрального газопровода «Сила Сибири», расширение пропускной способности нефтепровода «Восточная Сибирь – Тихий океан»,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добыча топливно-энергетических полезных ископаемых,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2000" dirty="0" err="1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газопереработка</a:t>
            </a: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и </a:t>
            </a:r>
            <a:r>
              <a:rPr lang="ru-RU" sz="2000" dirty="0" err="1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газохимия</a:t>
            </a: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2000" dirty="0" err="1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газоэнергетика</a:t>
            </a: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(газовая ТЭС в районе г. Усть-Кута),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обработка древесины и производство изделий из дерева,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здравоохранение и предоставление социальных услуг.</a:t>
            </a:r>
            <a:endParaRPr lang="ru-RU" sz="20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27" b="100000" l="585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231277" y="1037355"/>
            <a:ext cx="6429661" cy="555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5950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3602085460"/>
              </p:ext>
            </p:extLst>
          </p:nvPr>
        </p:nvGraphicFramePr>
        <p:xfrm>
          <a:off x="4106008" y="0"/>
          <a:ext cx="8455269" cy="56635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2854050747"/>
              </p:ext>
            </p:extLst>
          </p:nvPr>
        </p:nvGraphicFramePr>
        <p:xfrm>
          <a:off x="-1643184" y="861646"/>
          <a:ext cx="9011138" cy="608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Заголовок 3"/>
          <p:cNvSpPr txBox="1">
            <a:spLocks/>
          </p:cNvSpPr>
          <p:nvPr/>
        </p:nvSpPr>
        <p:spPr>
          <a:xfrm>
            <a:off x="282872" y="-167559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Участие в государственных программах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86895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Graphic spid="3" grpId="0">
        <p:bldAsOne/>
      </p:bldGraphic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10596921"/>
              </p:ext>
            </p:extLst>
          </p:nvPr>
        </p:nvGraphicFramePr>
        <p:xfrm>
          <a:off x="0" y="621428"/>
          <a:ext cx="12192000" cy="56574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Заголовок 3"/>
          <p:cNvSpPr txBox="1">
            <a:spLocks/>
          </p:cNvSpPr>
          <p:nvPr/>
        </p:nvSpPr>
        <p:spPr>
          <a:xfrm>
            <a:off x="282872" y="-167559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Расходы бюджета по направлениям, %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572115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506413" y="-79116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Исполнение доходной части, млн. руб.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Заголовок 3"/>
          <p:cNvSpPr txBox="1">
            <a:spLocks/>
          </p:cNvSpPr>
          <p:nvPr/>
        </p:nvSpPr>
        <p:spPr>
          <a:xfrm>
            <a:off x="7477432" y="1277470"/>
            <a:ext cx="4498668" cy="11609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2017 год – 2 330 млн. руб.</a:t>
            </a:r>
          </a:p>
          <a:p>
            <a:pPr algn="ctr"/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2018 год – 2 751 млн. руб.</a:t>
            </a:r>
          </a:p>
        </p:txBody>
      </p:sp>
      <p:sp>
        <p:nvSpPr>
          <p:cNvPr id="10" name="Стрелка вправо 9"/>
          <p:cNvSpPr/>
          <p:nvPr/>
        </p:nvSpPr>
        <p:spPr>
          <a:xfrm>
            <a:off x="3410197" y="2307878"/>
            <a:ext cx="1283216" cy="546583"/>
          </a:xfrm>
          <a:prstGeom prst="rightArrow">
            <a:avLst/>
          </a:prstGeom>
          <a:solidFill>
            <a:srgbClr val="92D050"/>
          </a:solidFill>
          <a:ln>
            <a:gradFill>
              <a:gsLst>
                <a:gs pos="0">
                  <a:schemeClr val="accent6">
                    <a:lumMod val="40000"/>
                    <a:lumOff val="60000"/>
                  </a:schemeClr>
                </a:gs>
                <a:gs pos="50000">
                  <a:schemeClr val="accent1">
                    <a:shade val="67500"/>
                    <a:satMod val="115000"/>
                  </a:schemeClr>
                </a:gs>
                <a:gs pos="100000">
                  <a:schemeClr val="accent1">
                    <a:shade val="100000"/>
                    <a:satMod val="115000"/>
                  </a:schemeClr>
                </a:gs>
              </a:gsLst>
              <a:lin ang="54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400" b="1" dirty="0" smtClean="0">
                <a:solidFill>
                  <a:schemeClr val="accent1">
                    <a:lumMod val="50000"/>
                  </a:schemeClr>
                </a:solidFill>
              </a:rPr>
              <a:t>     +23,7%</a:t>
            </a:r>
            <a:endParaRPr lang="ru-RU" sz="1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Стрелка вправо 5"/>
          <p:cNvSpPr/>
          <p:nvPr/>
        </p:nvSpPr>
        <p:spPr>
          <a:xfrm>
            <a:off x="3410197" y="4179176"/>
            <a:ext cx="1283216" cy="546583"/>
          </a:xfrm>
          <a:prstGeom prst="rightArrow">
            <a:avLst/>
          </a:prstGeom>
          <a:solidFill>
            <a:srgbClr val="FFC000"/>
          </a:solidFill>
          <a:ln>
            <a:gradFill>
              <a:gsLst>
                <a:gs pos="0">
                  <a:schemeClr val="accent6">
                    <a:lumMod val="40000"/>
                    <a:lumOff val="60000"/>
                  </a:schemeClr>
                </a:gs>
                <a:gs pos="50000">
                  <a:schemeClr val="accent1">
                    <a:shade val="67500"/>
                    <a:satMod val="115000"/>
                  </a:schemeClr>
                </a:gs>
                <a:gs pos="100000">
                  <a:schemeClr val="accent1">
                    <a:shade val="100000"/>
                    <a:satMod val="115000"/>
                  </a:schemeClr>
                </a:gs>
              </a:gsLst>
              <a:lin ang="54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ru-RU" sz="1400" b="1" dirty="0" smtClean="0">
                <a:solidFill>
                  <a:schemeClr val="accent1">
                    <a:lumMod val="50000"/>
                  </a:schemeClr>
                </a:solidFill>
              </a:rPr>
              <a:t>+12,9%</a:t>
            </a:r>
            <a:endParaRPr lang="ru-RU" sz="1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7" name="Диаграмма 6"/>
          <p:cNvGraphicFramePr/>
          <p:nvPr>
            <p:extLst>
              <p:ext uri="{D42A27DB-BD31-4B8C-83A1-F6EECF244321}">
                <p14:modId xmlns:p14="http://schemas.microsoft.com/office/powerpoint/2010/main" val="3111035169"/>
              </p:ext>
            </p:extLst>
          </p:nvPr>
        </p:nvGraphicFramePr>
        <p:xfrm>
          <a:off x="127451" y="1073006"/>
          <a:ext cx="10901730" cy="5040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699999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10" grpId="0" animBg="1"/>
      <p:bldP spid="6" grpId="0" animBg="1"/>
      <p:bldGraphic spid="7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03337" y="-121024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«Собственные доходы», млн. руб.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Заголовок 3"/>
          <p:cNvSpPr txBox="1">
            <a:spLocks/>
          </p:cNvSpPr>
          <p:nvPr/>
        </p:nvSpPr>
        <p:spPr>
          <a:xfrm>
            <a:off x="7855554" y="1295098"/>
            <a:ext cx="4336446" cy="31596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Иркутск рост на 12,3%</a:t>
            </a:r>
          </a:p>
          <a:p>
            <a:pPr algn="ctr"/>
            <a:endParaRPr lang="ru-RU" sz="24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ru-RU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Ангарск </a:t>
            </a:r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рост на 4,2%</a:t>
            </a:r>
          </a:p>
          <a:p>
            <a:pPr algn="ctr"/>
            <a:endParaRPr lang="ru-RU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Братск рост на 7,4%</a:t>
            </a:r>
          </a:p>
          <a:p>
            <a:pPr algn="ctr"/>
            <a:endParaRPr lang="ru-RU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Усть-Кутский район </a:t>
            </a:r>
          </a:p>
          <a:p>
            <a:pPr algn="ctr"/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рост на 12,9%</a:t>
            </a:r>
          </a:p>
        </p:txBody>
      </p:sp>
      <p:graphicFrame>
        <p:nvGraphicFramePr>
          <p:cNvPr id="8" name="Диаграмма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92037797"/>
              </p:ext>
            </p:extLst>
          </p:nvPr>
        </p:nvGraphicFramePr>
        <p:xfrm>
          <a:off x="330200" y="1016000"/>
          <a:ext cx="7188200" cy="51689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4274335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Graphic spid="8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3"/>
          <p:cNvSpPr txBox="1">
            <a:spLocks/>
          </p:cNvSpPr>
          <p:nvPr/>
        </p:nvSpPr>
        <p:spPr>
          <a:xfrm>
            <a:off x="288431" y="866624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ru-RU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88432" y="-12292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Источники доходов, млн. руб.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785647"/>
              </p:ext>
            </p:extLst>
          </p:nvPr>
        </p:nvGraphicFramePr>
        <p:xfrm>
          <a:off x="288430" y="666067"/>
          <a:ext cx="11903569" cy="56401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2867128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Схема 5"/>
          <p:cNvGraphicFramePr/>
          <p:nvPr>
            <p:extLst>
              <p:ext uri="{D42A27DB-BD31-4B8C-83A1-F6EECF244321}">
                <p14:modId xmlns:p14="http://schemas.microsoft.com/office/powerpoint/2010/main" val="1297135319"/>
              </p:ext>
            </p:extLst>
          </p:nvPr>
        </p:nvGraphicFramePr>
        <p:xfrm>
          <a:off x="174472" y="303155"/>
          <a:ext cx="9072623" cy="6111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792"/>
          <a:stretch/>
        </p:blipFill>
        <p:spPr>
          <a:xfrm>
            <a:off x="9247094" y="0"/>
            <a:ext cx="2944905" cy="6257925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6148719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D65A7E1-7CAE-40E8-A76D-357C8650EF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>
                                            <p:graphicEl>
                                              <a:dgm id="{CD65A7E1-7CAE-40E8-A76D-357C8650EF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>
                                            <p:graphicEl>
                                              <a:dgm id="{CD65A7E1-7CAE-40E8-A76D-357C8650EF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5FF9355-4751-481D-A35B-0B5985B73B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">
                                            <p:graphicEl>
                                              <a:dgm id="{C5FF9355-4751-481D-A35B-0B5985B73B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>
                                            <p:graphicEl>
                                              <a:dgm id="{C5FF9355-4751-481D-A35B-0B5985B73B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76651" y="-86264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Обеспеченность на душу населения, руб.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48140650"/>
              </p:ext>
            </p:extLst>
          </p:nvPr>
        </p:nvGraphicFramePr>
        <p:xfrm>
          <a:off x="276650" y="504497"/>
          <a:ext cx="11685587" cy="58017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567667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05249" y="-99152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Структура расходов, млн. руб.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44091075"/>
              </p:ext>
            </p:extLst>
          </p:nvPr>
        </p:nvGraphicFramePr>
        <p:xfrm>
          <a:off x="0" y="922283"/>
          <a:ext cx="12076386" cy="57622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2810695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7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05249" y="166855"/>
            <a:ext cx="11685587" cy="788987"/>
          </a:xfrm>
        </p:spPr>
        <p:txBody>
          <a:bodyPr>
            <a:normAutofit fontScale="90000"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Расходы консолидированного бюджета в разрезе муниципальных образований, млн. руб.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65967850"/>
              </p:ext>
            </p:extLst>
          </p:nvPr>
        </p:nvGraphicFramePr>
        <p:xfrm>
          <a:off x="1" y="1213944"/>
          <a:ext cx="12192000" cy="53287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5805671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6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2127319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Финансовая поддержка поселений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01325"/>
              </p:ext>
            </p:extLst>
          </p:nvPr>
        </p:nvGraphicFramePr>
        <p:xfrm>
          <a:off x="0" y="1630615"/>
          <a:ext cx="4619297" cy="467559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441435" y="1040524"/>
            <a:ext cx="39826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Динамика предоставления, млн. руб.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8" name="Диаграмма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50097112"/>
              </p:ext>
            </p:extLst>
          </p:nvPr>
        </p:nvGraphicFramePr>
        <p:xfrm>
          <a:off x="4966138" y="1379078"/>
          <a:ext cx="7225862" cy="49229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6742387" y="1041235"/>
            <a:ext cx="44143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Распределение по поселениям, млн. руб.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2722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AsOne/>
      </p:bldGraphic>
      <p:bldP spid="2" grpId="0"/>
      <p:bldGraphic spid="8" grpId="0">
        <p:bldAsOne/>
      </p:bldGraphic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119350" y="-54745"/>
            <a:ext cx="11960646" cy="788987"/>
          </a:xfrm>
        </p:spPr>
        <p:txBody>
          <a:bodyPr>
            <a:no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Экономика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2947916" y="244294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10" name="Диаграмма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00746506"/>
              </p:ext>
            </p:extLst>
          </p:nvPr>
        </p:nvGraphicFramePr>
        <p:xfrm>
          <a:off x="231371" y="962257"/>
          <a:ext cx="4757928" cy="48631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1" name="Диаграмма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80363446"/>
              </p:ext>
            </p:extLst>
          </p:nvPr>
        </p:nvGraphicFramePr>
        <p:xfrm>
          <a:off x="5153890" y="734241"/>
          <a:ext cx="7038110" cy="601984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402181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10" grpId="0">
        <p:bldAsOne/>
      </p:bldGraphic>
      <p:bldGraphic spid="11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15" name="Схема 14"/>
          <p:cNvGraphicFramePr/>
          <p:nvPr>
            <p:extLst>
              <p:ext uri="{D42A27DB-BD31-4B8C-83A1-F6EECF244321}">
                <p14:modId xmlns:p14="http://schemas.microsoft.com/office/powerpoint/2010/main" val="2982655672"/>
              </p:ext>
            </p:extLst>
          </p:nvPr>
        </p:nvGraphicFramePr>
        <p:xfrm>
          <a:off x="-955025" y="988862"/>
          <a:ext cx="7934046" cy="54455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Заголовок 3"/>
          <p:cNvSpPr txBox="1">
            <a:spLocks/>
          </p:cNvSpPr>
          <p:nvPr/>
        </p:nvSpPr>
        <p:spPr>
          <a:xfrm>
            <a:off x="0" y="-96224"/>
            <a:ext cx="8351485" cy="7889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Добыча полезных ископаемых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s://baikal24.ru/public/images/upload/image1435854653788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90"/>
          <a:stretch/>
        </p:blipFill>
        <p:spPr bwMode="auto">
          <a:xfrm>
            <a:off x="7938423" y="767153"/>
            <a:ext cx="4017852" cy="2766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k-stes.ru/media/2015/12/23/50389591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83"/>
          <a:stretch/>
        </p:blipFill>
        <p:spPr bwMode="auto">
          <a:xfrm>
            <a:off x="7938423" y="3711641"/>
            <a:ext cx="4017852" cy="28072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mordovmedia.ru/media/news/24/31824/5ca979c22bfe2a194d1e6a098c3b3d6d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21"/>
          <a:stretch/>
        </p:blipFill>
        <p:spPr bwMode="auto">
          <a:xfrm>
            <a:off x="6010317" y="2296753"/>
            <a:ext cx="4017852" cy="2829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39446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2947916" y="244294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63806" y="159293"/>
            <a:ext cx="11685587" cy="788987"/>
          </a:xfrm>
        </p:spPr>
        <p:txBody>
          <a:bodyPr>
            <a:noAutofit/>
          </a:bodyPr>
          <a:lstStyle/>
          <a:p>
            <a:pPr algn="ctr"/>
            <a:r>
              <a:rPr lang="ru-RU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Выручка по категориям (кроме добычи полезных ископаемых), млн. руб.</a:t>
            </a:r>
            <a:endParaRPr lang="ru-RU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86726523"/>
              </p:ext>
            </p:extLst>
          </p:nvPr>
        </p:nvGraphicFramePr>
        <p:xfrm>
          <a:off x="1" y="1071349"/>
          <a:ext cx="12063844" cy="5360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7094199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6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45262" y="0"/>
            <a:ext cx="11685587" cy="788987"/>
          </a:xfrm>
        </p:spPr>
        <p:txBody>
          <a:bodyPr>
            <a:no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Транспорт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1975026209"/>
              </p:ext>
            </p:extLst>
          </p:nvPr>
        </p:nvGraphicFramePr>
        <p:xfrm>
          <a:off x="304279" y="990928"/>
          <a:ext cx="11567552" cy="4980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80817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3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45" r="16318" b="-1"/>
          <a:stretch/>
        </p:blipFill>
        <p:spPr>
          <a:xfrm>
            <a:off x="8091054" y="240411"/>
            <a:ext cx="3838769" cy="25944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Рисунок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7222" y="1939774"/>
            <a:ext cx="3872972" cy="29047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4072" y="4072672"/>
            <a:ext cx="3935751" cy="26251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15" name="Схема 14"/>
          <p:cNvGraphicFramePr/>
          <p:nvPr>
            <p:extLst>
              <p:ext uri="{D42A27DB-BD31-4B8C-83A1-F6EECF244321}">
                <p14:modId xmlns:p14="http://schemas.microsoft.com/office/powerpoint/2010/main" val="3251181809"/>
              </p:ext>
            </p:extLst>
          </p:nvPr>
        </p:nvGraphicFramePr>
        <p:xfrm>
          <a:off x="258402" y="606384"/>
          <a:ext cx="6331527" cy="54455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4" name="Заголовок 3"/>
          <p:cNvSpPr txBox="1">
            <a:spLocks/>
          </p:cNvSpPr>
          <p:nvPr/>
        </p:nvSpPr>
        <p:spPr>
          <a:xfrm>
            <a:off x="252188" y="-108051"/>
            <a:ext cx="7139211" cy="7889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Основные предприятия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02798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  <p:bldP spid="1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st-kut.org/data/media/78/CIMG005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894" y="4096295"/>
            <a:ext cx="3581162" cy="26858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646939" y="310320"/>
            <a:ext cx="8434117" cy="788987"/>
          </a:xfrm>
        </p:spPr>
        <p:txBody>
          <a:bodyPr>
            <a:no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Обрабатывающие производства</a:t>
            </a:r>
            <a:b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Лесная отрасль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http://ust-kut.org/data/media/78/P122002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69" y="114156"/>
            <a:ext cx="3551770" cy="26638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Диаграмма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97065355"/>
              </p:ext>
            </p:extLst>
          </p:nvPr>
        </p:nvGraphicFramePr>
        <p:xfrm>
          <a:off x="6194714" y="1283262"/>
          <a:ext cx="5484668" cy="30601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8" name="Диаграмма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48346337"/>
              </p:ext>
            </p:extLst>
          </p:nvPr>
        </p:nvGraphicFramePr>
        <p:xfrm>
          <a:off x="217714" y="3178629"/>
          <a:ext cx="5977000" cy="30915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val="10617269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9" grpId="0">
        <p:bldAsOne/>
      </p:bldGraphic>
      <p:bldGraphic spid="8" grpId="0">
        <p:bldAsOne/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81561" y="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Сфера торговли и услуг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3044255364"/>
              </p:ext>
            </p:extLst>
          </p:nvPr>
        </p:nvGraphicFramePr>
        <p:xfrm>
          <a:off x="830821" y="1010214"/>
          <a:ext cx="10186224" cy="5524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18653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2" grpId="0">
        <p:bldAsOne/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Заголовок 3"/>
          <p:cNvSpPr txBox="1">
            <a:spLocks/>
          </p:cNvSpPr>
          <p:nvPr/>
        </p:nvSpPr>
        <p:spPr>
          <a:xfrm>
            <a:off x="6452719" y="156834"/>
            <a:ext cx="5214139" cy="19266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В расчете на душу населения оборот розничной торговли составляет 11 347,8 рублей. Рост на 4,8 процента</a:t>
            </a:r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10" name="Заголовок 3"/>
          <p:cNvSpPr txBox="1">
            <a:spLocks/>
          </p:cNvSpPr>
          <p:nvPr/>
        </p:nvSpPr>
        <p:spPr>
          <a:xfrm>
            <a:off x="668878" y="3678640"/>
            <a:ext cx="4743994" cy="1749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В расчете на душу населения оборот общественного питания составляет 332,5 рублей. Рост на 5,7 процентов.</a:t>
            </a:r>
          </a:p>
        </p:txBody>
      </p:sp>
      <p:graphicFrame>
        <p:nvGraphicFramePr>
          <p:cNvPr id="12" name="Диаграмма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49442299"/>
              </p:ext>
            </p:extLst>
          </p:nvPr>
        </p:nvGraphicFramePr>
        <p:xfrm>
          <a:off x="194862" y="177874"/>
          <a:ext cx="5854246" cy="35007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3" name="Диаграмма 1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55911227"/>
              </p:ext>
            </p:extLst>
          </p:nvPr>
        </p:nvGraphicFramePr>
        <p:xfrm>
          <a:off x="6140742" y="3182815"/>
          <a:ext cx="5838092" cy="345537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2233785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Graphic spid="12" grpId="0">
        <p:bldAsOne/>
      </p:bldGraphic>
      <p:bldGraphic spid="13" grpId="0">
        <p:bldAsOne/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01659" y="-35812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Структура потребления, %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53992725"/>
              </p:ext>
            </p:extLst>
          </p:nvPr>
        </p:nvGraphicFramePr>
        <p:xfrm>
          <a:off x="457200" y="914400"/>
          <a:ext cx="8878575" cy="52504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" t="6258" b="3936"/>
          <a:stretch/>
        </p:blipFill>
        <p:spPr>
          <a:xfrm>
            <a:off x="7114559" y="3539613"/>
            <a:ext cx="5201265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407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6" grpId="0">
        <p:bldAsOne/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88157" y="-9413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Работа по доступности товаров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1990518281"/>
              </p:ext>
            </p:extLst>
          </p:nvPr>
        </p:nvGraphicFramePr>
        <p:xfrm>
          <a:off x="9354" y="694857"/>
          <a:ext cx="12182645" cy="5719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205234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9724909-B89E-43BC-8812-A62106132B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graphicEl>
                                              <a:dgm id="{39724909-B89E-43BC-8812-A62106132B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39724909-B89E-43BC-8812-A62106132B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1581DA2-3ACC-44E8-B3B1-3B5C35BE81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graphicEl>
                                              <a:dgm id="{51581DA2-3ACC-44E8-B3B1-3B5C35BE81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graphicEl>
                                              <a:dgm id="{51581DA2-3ACC-44E8-B3B1-3B5C35BE81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7580727-A46A-4FDF-B2AA-1933365F7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graphicEl>
                                              <a:dgm id="{C7580727-A46A-4FDF-B2AA-1933365F7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graphicEl>
                                              <a:dgm id="{C7580727-A46A-4FDF-B2AA-1933365F7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EF708E7-7205-4D05-AA53-56BFABFB7C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graphicEl>
                                              <a:dgm id="{5EF708E7-7205-4D05-AA53-56BFABFB7C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5EF708E7-7205-4D05-AA53-56BFABFB7C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6FC7905-1DC3-447B-ADDA-E900A22EE0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graphicEl>
                                              <a:dgm id="{16FC7905-1DC3-447B-ADDA-E900A22EE0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graphicEl>
                                              <a:dgm id="{16FC7905-1DC3-447B-ADDA-E900A22EE0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3874790-26D0-4A43-947C-A941E84A77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graphicEl>
                                              <a:dgm id="{C3874790-26D0-4A43-947C-A941E84A77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graphicEl>
                                              <a:dgm id="{C3874790-26D0-4A43-947C-A941E84A77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5728873-7AC7-403C-8B72-500BBCC322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graphicEl>
                                              <a:dgm id="{65728873-7AC7-403C-8B72-500BBCC322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65728873-7AC7-403C-8B72-500BBCC322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8572178-1110-49F8-BDE7-30661E4FE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">
                                            <p:graphicEl>
                                              <a:dgm id="{B8572178-1110-49F8-BDE7-30661E4FE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graphicEl>
                                              <a:dgm id="{B8572178-1110-49F8-BDE7-30661E4FE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67CE7DC-3A41-464A-9A74-3A17CD1675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graphicEl>
                                              <a:dgm id="{E67CE7DC-3A41-464A-9A74-3A17CD1675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">
                                            <p:graphicEl>
                                              <a:dgm id="{E67CE7DC-3A41-464A-9A74-3A17CD1675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40004E8-541D-40FE-8612-569D3D1FFC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graphicEl>
                                              <a:dgm id="{840004E8-541D-40FE-8612-569D3D1FFC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840004E8-541D-40FE-8612-569D3D1FFC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E6B127B-4F72-4D9A-A67F-B6555381C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">
                                            <p:graphicEl>
                                              <a:dgm id="{7E6B127B-4F72-4D9A-A67F-B6555381C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graphicEl>
                                              <a:dgm id="{7E6B127B-4F72-4D9A-A67F-B6555381C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3" grpId="0">
        <p:bldSub>
          <a:bldDgm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166156" y="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Обеспечение верхнего подрайона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2157028775"/>
              </p:ext>
            </p:extLst>
          </p:nvPr>
        </p:nvGraphicFramePr>
        <p:xfrm>
          <a:off x="352588" y="971867"/>
          <a:ext cx="1031748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Рисунок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5568" y="4591356"/>
            <a:ext cx="2811666" cy="2704823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054"/>
          <a:stretch/>
        </p:blipFill>
        <p:spPr>
          <a:xfrm flipH="1">
            <a:off x="9449146" y="2698955"/>
            <a:ext cx="2895253" cy="415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8737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16D826F-932B-486E-84AA-F050A5A72D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graphicEl>
                                              <a:dgm id="{616D826F-932B-486E-84AA-F050A5A72D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graphicEl>
                                              <a:dgm id="{616D826F-932B-486E-84AA-F050A5A72D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39D065-AA6C-4A33-91CC-B5B82C6A8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A239D065-AA6C-4A33-91CC-B5B82C6A8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graphicEl>
                                              <a:dgm id="{A239D065-AA6C-4A33-91CC-B5B82C6A8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697C282-343C-4231-8AAC-F2E685B631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graphicEl>
                                              <a:dgm id="{2697C282-343C-4231-8AAC-F2E685B631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graphicEl>
                                              <a:dgm id="{2697C282-343C-4231-8AAC-F2E685B631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49F880B-07B9-4629-BB61-65A82000C8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graphicEl>
                                              <a:dgm id="{249F880B-07B9-4629-BB61-65A82000C8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graphicEl>
                                              <a:dgm id="{249F880B-07B9-4629-BB61-65A82000C8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926EEA9-4561-40FD-8891-6C26EC1ADE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graphicEl>
                                              <a:dgm id="{F926EEA9-4561-40FD-8891-6C26EC1ADE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graphicEl>
                                              <a:dgm id="{F926EEA9-4561-40FD-8891-6C26EC1ADE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183C91B-2700-4E53-8EAD-57506191FF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graphicEl>
                                              <a:dgm id="{6183C91B-2700-4E53-8EAD-57506191FF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graphicEl>
                                              <a:dgm id="{6183C91B-2700-4E53-8EAD-57506191FF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AD6B1C5-2466-4B80-80F5-7055EBDB1A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graphicEl>
                                              <a:dgm id="{EAD6B1C5-2466-4B80-80F5-7055EBDB1A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graphicEl>
                                              <a:dgm id="{EAD6B1C5-2466-4B80-80F5-7055EBDB1A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761819-C884-4A3F-A009-8938B80D5A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graphicEl>
                                              <a:dgm id="{8C761819-C884-4A3F-A009-8938B80D5A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graphicEl>
                                              <a:dgm id="{8C761819-C884-4A3F-A009-8938B80D5A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400F4B4-D859-4198-8C6B-5E614A200B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graphicEl>
                                              <a:dgm id="{3400F4B4-D859-4198-8C6B-5E614A200B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graphicEl>
                                              <a:dgm id="{3400F4B4-D859-4198-8C6B-5E614A200B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2" grpId="0">
        <p:bldSub>
          <a:bldDgm/>
        </p:bldSub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98800" y="-121024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Обеспечение безопасности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1263626306"/>
              </p:ext>
            </p:extLst>
          </p:nvPr>
        </p:nvGraphicFramePr>
        <p:xfrm>
          <a:off x="0" y="461728"/>
          <a:ext cx="12192000" cy="6396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02410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CDDAD9-DB1E-423D-B655-FADEB959B5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>
                                            <p:graphicEl>
                                              <a:dgm id="{2ACDDAD9-DB1E-423D-B655-FADEB959B5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2ACDDAD9-DB1E-423D-B655-FADEB959B5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C4BE9A-D542-48BB-AF98-8453BB2B87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1CC4BE9A-D542-48BB-AF98-8453BB2B87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graphicEl>
                                              <a:dgm id="{1CC4BE9A-D542-48BB-AF98-8453BB2B87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532AEA2-7660-4E6F-99FF-29B389263A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C532AEA2-7660-4E6F-99FF-29B389263A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C532AEA2-7660-4E6F-99FF-29B389263A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028E4A-70CC-434C-9E84-FA385AF8D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>
                                            <p:graphicEl>
                                              <a:dgm id="{DB028E4A-70CC-434C-9E84-FA385AF8D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DB028E4A-70CC-434C-9E84-FA385AF8D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EE1E965-A5F4-4C05-BD14-E7AFEB1F8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0EE1E965-A5F4-4C05-BD14-E7AFEB1F8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0EE1E965-A5F4-4C05-BD14-E7AFEB1F8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13F0D6B-EF6F-478E-B4A3-1DAE943FBD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813F0D6B-EF6F-478E-B4A3-1DAE943FBD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813F0D6B-EF6F-478E-B4A3-1DAE943FBD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29AC926-5FF2-49CC-B36B-22F8682BCE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A29AC926-5FF2-49CC-B36B-22F8682BCE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A29AC926-5FF2-49CC-B36B-22F8682BCE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8B2BD2-916F-4A4F-9189-A09502B62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0B8B2BD2-916F-4A4F-9189-A09502B62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">
                                            <p:graphicEl>
                                              <a:dgm id="{0B8B2BD2-916F-4A4F-9189-A09502B62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481D04-46CA-453E-AF89-EACE7D880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5F481D04-46CA-453E-AF89-EACE7D880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5">
                                            <p:graphicEl>
                                              <a:dgm id="{5F481D04-46CA-453E-AF89-EACE7D880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D4EE22D-6BDA-4BC4-9A57-D30982D6F7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>
                                            <p:graphicEl>
                                              <a:dgm id="{BD4EE22D-6BDA-4BC4-9A57-D30982D6F7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">
                                            <p:graphicEl>
                                              <a:dgm id="{BD4EE22D-6BDA-4BC4-9A57-D30982D6F7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Sub>
          <a:bldDgm/>
        </p:bldSub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9826" y="0"/>
            <a:ext cx="5972174" cy="3359348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9826" y="3498652"/>
            <a:ext cx="5972174" cy="3359348"/>
          </a:xfrm>
          <a:prstGeom prst="rect">
            <a:avLst/>
          </a:prstGeom>
        </p:spPr>
      </p:pic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78467" y="-75524"/>
            <a:ext cx="5343361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Строительство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Заголовок 3"/>
          <p:cNvSpPr txBox="1">
            <a:spLocks/>
          </p:cNvSpPr>
          <p:nvPr/>
        </p:nvSpPr>
        <p:spPr>
          <a:xfrm>
            <a:off x="547954" y="997788"/>
            <a:ext cx="5004386" cy="189428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Объем работ по договорам строительного подряда  5 млрд. 27</a:t>
            </a:r>
            <a:r>
              <a:rPr lang="ru-RU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млн. рублей</a:t>
            </a:r>
            <a:endParaRPr lang="ru-RU" sz="2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Заголовок 3"/>
          <p:cNvSpPr txBox="1">
            <a:spLocks/>
          </p:cNvSpPr>
          <p:nvPr/>
        </p:nvSpPr>
        <p:spPr>
          <a:xfrm>
            <a:off x="6715287" y="713463"/>
            <a:ext cx="5476713" cy="9391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Введено жилья </a:t>
            </a:r>
          </a:p>
          <a:p>
            <a:pPr algn="ctr"/>
            <a:r>
              <a:rPr lang="ru-RU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 2018 год</a:t>
            </a:r>
            <a:endParaRPr lang="ru-RU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Схема 7"/>
          <p:cNvGraphicFramePr/>
          <p:nvPr>
            <p:extLst>
              <p:ext uri="{D42A27DB-BD31-4B8C-83A1-F6EECF244321}">
                <p14:modId xmlns:p14="http://schemas.microsoft.com/office/powerpoint/2010/main" val="3669165803"/>
              </p:ext>
            </p:extLst>
          </p:nvPr>
        </p:nvGraphicFramePr>
        <p:xfrm>
          <a:off x="4685637" y="71346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Picture 16" descr="https://thumbs.dreamstime.com/z/project-planning-25576495.jpg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4941" l="3385" r="9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222" y="2892071"/>
            <a:ext cx="5301118" cy="3788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56148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3" grpId="0"/>
      <p:bldGraphic spid="8" grpId="0">
        <p:bldAsOne/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38480" y="0"/>
            <a:ext cx="5965393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Сельское хозяйство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3873" y="212122"/>
            <a:ext cx="3037285" cy="227796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9097" y="1217524"/>
            <a:ext cx="3194901" cy="2277964"/>
          </a:xfrm>
          <a:prstGeom prst="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26" r="3895"/>
          <a:stretch/>
        </p:blipFill>
        <p:spPr>
          <a:xfrm>
            <a:off x="6303873" y="3331107"/>
            <a:ext cx="3037285" cy="2339566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4131" y="4481688"/>
            <a:ext cx="3219867" cy="2294016"/>
          </a:xfrm>
          <a:prstGeom prst="rect">
            <a:avLst/>
          </a:prstGeom>
        </p:spPr>
      </p:pic>
      <p:graphicFrame>
        <p:nvGraphicFramePr>
          <p:cNvPr id="8" name="Схема 7"/>
          <p:cNvGraphicFramePr/>
          <p:nvPr>
            <p:extLst>
              <p:ext uri="{D42A27DB-BD31-4B8C-83A1-F6EECF244321}">
                <p14:modId xmlns:p14="http://schemas.microsoft.com/office/powerpoint/2010/main" val="1678881335"/>
              </p:ext>
            </p:extLst>
          </p:nvPr>
        </p:nvGraphicFramePr>
        <p:xfrm>
          <a:off x="0" y="589126"/>
          <a:ext cx="6331527" cy="54455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2196093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8" grpId="0">
        <p:bldAsOne/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312" y="3348782"/>
            <a:ext cx="5467109" cy="2514600"/>
          </a:xfrm>
          <a:prstGeom prst="rect">
            <a:avLst/>
          </a:prstGeom>
        </p:spPr>
      </p:pic>
      <p:sp>
        <p:nvSpPr>
          <p:cNvPr id="10" name="Заголовок 3"/>
          <p:cNvSpPr txBox="1">
            <a:spLocks/>
          </p:cNvSpPr>
          <p:nvPr/>
        </p:nvSpPr>
        <p:spPr>
          <a:xfrm>
            <a:off x="293439" y="832232"/>
            <a:ext cx="5004386" cy="189428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Поддержка из федерального бюджета 213,0 тыс. руб., из областного бюджета 333,4 тыс. рублей.</a:t>
            </a:r>
            <a:endParaRPr lang="ru-RU" sz="2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01254047"/>
              </p:ext>
            </p:extLst>
          </p:nvPr>
        </p:nvGraphicFramePr>
        <p:xfrm>
          <a:off x="5785145" y="406335"/>
          <a:ext cx="6519863" cy="57201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4511924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Graphic spid="7" grpId="0">
        <p:bldAsOne/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808772" y="-113927"/>
            <a:ext cx="10631229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Структура малого бизнеса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-1" y="38402"/>
            <a:ext cx="24929332" cy="636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70081777"/>
              </p:ext>
            </p:extLst>
          </p:nvPr>
        </p:nvGraphicFramePr>
        <p:xfrm>
          <a:off x="92863" y="827389"/>
          <a:ext cx="12063046" cy="55540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7511052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6" grpId="0">
        <p:bldAsOne/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15428" y="-64008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Поддержка малого и среднего бизнеса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2751830044"/>
              </p:ext>
            </p:extLst>
          </p:nvPr>
        </p:nvGraphicFramePr>
        <p:xfrm>
          <a:off x="108451" y="796158"/>
          <a:ext cx="11944969" cy="5076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105" b="99033" l="2800" r="9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19" r="41740"/>
          <a:stretch/>
        </p:blipFill>
        <p:spPr>
          <a:xfrm>
            <a:off x="60960" y="4361688"/>
            <a:ext cx="1569720" cy="2206752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800" b="90400" l="23600" r="822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957" r="24626"/>
          <a:stretch/>
        </p:blipFill>
        <p:spPr>
          <a:xfrm>
            <a:off x="1008908" y="4791457"/>
            <a:ext cx="1488583" cy="2354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0888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F320F8-FB3F-4A36-9615-7DFF6BC8EF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C0F320F8-FB3F-4A36-9615-7DFF6BC8EF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C0F320F8-FB3F-4A36-9615-7DFF6BC8EF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FDCDC64-4BFD-4CF8-A02B-377A98B046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0FDCDC64-4BFD-4CF8-A02B-377A98B046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graphicEl>
                                              <a:dgm id="{0FDCDC64-4BFD-4CF8-A02B-377A98B046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E77358F-423A-4049-BAD8-0B93EE84FB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0E77358F-423A-4049-BAD8-0B93EE84FB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0E77358F-423A-4049-BAD8-0B93EE84FB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2CF7BC1-3272-497E-AE1B-C2A3E2E7F7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32CF7BC1-3272-497E-AE1B-C2A3E2E7F7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">
                                            <p:graphicEl>
                                              <a:dgm id="{32CF7BC1-3272-497E-AE1B-C2A3E2E7F7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F4738C8-F781-47FF-ABFA-FED99B05B8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0F4738C8-F781-47FF-ABFA-FED99B05B8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graphicEl>
                                              <a:dgm id="{0F4738C8-F781-47FF-ABFA-FED99B05B8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213AD0E-F4D5-49C3-9377-86A812860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">
                                            <p:graphicEl>
                                              <a:dgm id="{F213AD0E-F4D5-49C3-9377-86A812860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5">
                                            <p:graphicEl>
                                              <a:dgm id="{F213AD0E-F4D5-49C3-9377-86A812860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 uiExpand="1">
        <p:bldSub>
          <a:bldDgm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782686779"/>
              </p:ext>
            </p:extLst>
          </p:nvPr>
        </p:nvGraphicFramePr>
        <p:xfrm>
          <a:off x="250589" y="796152"/>
          <a:ext cx="11698141" cy="5847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Заголовок 3"/>
          <p:cNvSpPr txBox="1">
            <a:spLocks/>
          </p:cNvSpPr>
          <p:nvPr/>
        </p:nvSpPr>
        <p:spPr>
          <a:xfrm>
            <a:off x="142673" y="-110234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Инвестиционные проекты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0666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D728E72-0162-4743-AD5C-99325DA2F5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graphicEl>
                                              <a:dgm id="{8D728E72-0162-4743-AD5C-99325DA2F5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graphicEl>
                                              <a:dgm id="{8D728E72-0162-4743-AD5C-99325DA2F5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6D4EF25-2A1B-405A-816B-D14D280175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>
                                            <p:graphicEl>
                                              <a:dgm id="{16D4EF25-2A1B-405A-816B-D14D280175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>
                                            <p:graphicEl>
                                              <a:dgm id="{16D4EF25-2A1B-405A-816B-D14D280175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E54264B-D7B0-46D0-BFDB-DBD3F52293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2E54264B-D7B0-46D0-BFDB-DBD3F52293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">
                                            <p:graphicEl>
                                              <a:dgm id="{2E54264B-D7B0-46D0-BFDB-DBD3F52293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B326C2C-C76F-4136-A0F7-7A6D73DD7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DB326C2C-C76F-4136-A0F7-7A6D73DD7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DB326C2C-C76F-4136-A0F7-7A6D73DD7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43D3975-B9B6-4C4D-91E4-30965582C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2">
                                            <p:graphicEl>
                                              <a:dgm id="{343D3975-B9B6-4C4D-91E4-30965582C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">
                                            <p:graphicEl>
                                              <a:dgm id="{343D3975-B9B6-4C4D-91E4-30965582C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E7AFBBD-921C-4C9B-8954-3EADFAEAD2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">
                                            <p:graphicEl>
                                              <a:dgm id="{DE7AFBBD-921C-4C9B-8954-3EADFAEAD2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2">
                                            <p:graphicEl>
                                              <a:dgm id="{DE7AFBBD-921C-4C9B-8954-3EADFAEAD2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736954B-32E4-47F5-9338-A28E88B4E8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graphicEl>
                                              <a:dgm id="{B736954B-32E4-47F5-9338-A28E88B4E8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">
                                            <p:graphicEl>
                                              <a:dgm id="{B736954B-32E4-47F5-9338-A28E88B4E8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D9C1310-A9AD-461B-B712-CD60283B4C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2">
                                            <p:graphicEl>
                                              <a:dgm id="{1D9C1310-A9AD-461B-B712-CD60283B4C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">
                                            <p:graphicEl>
                                              <a:dgm id="{1D9C1310-A9AD-461B-B712-CD60283B4C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/>
        </p:bldSub>
      </p:bldGraphic>
      <p:bldP spid="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53206" y="-83898"/>
            <a:ext cx="11685587" cy="788987"/>
          </a:xfrm>
        </p:spPr>
        <p:txBody>
          <a:bodyPr>
            <a:normAutofit fontScale="90000"/>
          </a:bodyPr>
          <a:lstStyle/>
          <a:p>
            <a:pPr algn="ctr"/>
            <a:r>
              <a:rPr lang="ru-RU" sz="4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Развитие транспортной инфраструктуры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25354689"/>
              </p:ext>
            </p:extLst>
          </p:nvPr>
        </p:nvGraphicFramePr>
        <p:xfrm>
          <a:off x="754650" y="882069"/>
          <a:ext cx="10911323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78960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E65D931-CBBE-4DDD-823F-25308624DF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graphicEl>
                                              <a:dgm id="{4E65D931-CBBE-4DDD-823F-25308624DF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E65D931-CBBE-4DDD-823F-25308624DF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6277C27-CB47-464E-B6E7-BDAFB9C32D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graphicEl>
                                              <a:dgm id="{96277C27-CB47-464E-B6E7-BDAFB9C32D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graphicEl>
                                              <a:dgm id="{96277C27-CB47-464E-B6E7-BDAFB9C32D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567EBAE-046C-4A1E-999A-EDFA85F2D9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graphicEl>
                                              <a:dgm id="{9567EBAE-046C-4A1E-999A-EDFA85F2D9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graphicEl>
                                              <a:dgm id="{9567EBAE-046C-4A1E-999A-EDFA85F2D9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2838217-A73D-4F21-9F6F-4B107FA71D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graphicEl>
                                              <a:dgm id="{32838217-A73D-4F21-9F6F-4B107FA71D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32838217-A73D-4F21-9F6F-4B107FA71D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3" grpId="0">
        <p:bldSub>
          <a:bldDgm/>
        </p:bldSub>
      </p:bldGraphic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24362" y="-124691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Уровень жизни населения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08084656"/>
              </p:ext>
            </p:extLst>
          </p:nvPr>
        </p:nvGraphicFramePr>
        <p:xfrm>
          <a:off x="5523371" y="862231"/>
          <a:ext cx="6262292" cy="54210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8" name="Диаграмма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52711648"/>
              </p:ext>
            </p:extLst>
          </p:nvPr>
        </p:nvGraphicFramePr>
        <p:xfrm>
          <a:off x="237276" y="862231"/>
          <a:ext cx="5127172" cy="487680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698307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6" grpId="0">
        <p:bldAsOne/>
      </p:bldGraphic>
      <p:bldGraphic spid="8" grpId="0">
        <p:bldAsOne/>
      </p:bldGraphic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11158" y="-86264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Положение на рынке труда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35885317"/>
              </p:ext>
            </p:extLst>
          </p:nvPr>
        </p:nvGraphicFramePr>
        <p:xfrm>
          <a:off x="545128" y="1263024"/>
          <a:ext cx="5643328" cy="405696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/>
          <a:srcRect l="9015" t="8589" r="28966" b="11923"/>
          <a:stretch/>
        </p:blipFill>
        <p:spPr>
          <a:xfrm>
            <a:off x="6421113" y="923797"/>
            <a:ext cx="5367204" cy="38693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Заголовок 3"/>
          <p:cNvSpPr txBox="1">
            <a:spLocks/>
          </p:cNvSpPr>
          <p:nvPr/>
        </p:nvSpPr>
        <p:spPr>
          <a:xfrm>
            <a:off x="6783931" y="4315242"/>
            <a:ext cx="5004386" cy="189428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1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Муниципальная программа «Организация летнего отдыха, оздоровления и занятости детей и подростков УКМО» - трудоустройство подростков (14-18 лет)</a:t>
            </a:r>
            <a:endParaRPr lang="ru-RU" sz="1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74047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6" grpId="0">
        <p:bldAsOne/>
      </p:bldGraphic>
      <p:bldP spid="9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53206" y="-110836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Демографическая ситуация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4040" y="1481435"/>
            <a:ext cx="5450944" cy="38211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69564092"/>
              </p:ext>
            </p:extLst>
          </p:nvPr>
        </p:nvGraphicFramePr>
        <p:xfrm>
          <a:off x="253206" y="852713"/>
          <a:ext cx="6147594" cy="53739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5485085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6" grpId="0">
        <p:bldAsOne/>
      </p:bldGraphic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15935" y="-86264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Количество правонарушений, ед.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27529528"/>
              </p:ext>
            </p:extLst>
          </p:nvPr>
        </p:nvGraphicFramePr>
        <p:xfrm>
          <a:off x="75414" y="1001598"/>
          <a:ext cx="6108570" cy="5229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6496773"/>
              </p:ext>
            </p:extLst>
          </p:nvPr>
        </p:nvGraphicFramePr>
        <p:xfrm>
          <a:off x="6391373" y="895546"/>
          <a:ext cx="5580668" cy="494907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3723489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6" grpId="0">
        <p:bldAsOne/>
      </p:bldGraphic>
      <p:bldGraphic spid="7" grpId="0">
        <p:bldAsOne/>
      </p:bldGraphic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15935" y="-86264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Транспортная безопасность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misanec.ru/wp-content/uploads/2016/07/4753dca9-038c-4476-bec9-65a53256f432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7"/>
          <a:stretch/>
        </p:blipFill>
        <p:spPr bwMode="auto">
          <a:xfrm>
            <a:off x="7388942" y="702723"/>
            <a:ext cx="4512580" cy="2816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i.autorambler.ru/v2/0x0/imgs/2017/10/23/14/1399071/80691803737d79759de0935ac21e888af03b1a96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67"/>
          <a:stretch/>
        </p:blipFill>
        <p:spPr bwMode="auto">
          <a:xfrm>
            <a:off x="7414538" y="3713994"/>
            <a:ext cx="4461387" cy="285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84027711"/>
              </p:ext>
            </p:extLst>
          </p:nvPr>
        </p:nvGraphicFramePr>
        <p:xfrm>
          <a:off x="215935" y="990600"/>
          <a:ext cx="6718265" cy="52120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19003653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7" grpId="0">
        <p:bldAsOne/>
      </p:bldGraphic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15935" y="-86264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Подростковая преступность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2551163"/>
              </p:ext>
            </p:extLst>
          </p:nvPr>
        </p:nvGraphicFramePr>
        <p:xfrm>
          <a:off x="215935" y="702723"/>
          <a:ext cx="4980905" cy="30158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8" name="Диаграмма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58901126"/>
              </p:ext>
            </p:extLst>
          </p:nvPr>
        </p:nvGraphicFramePr>
        <p:xfrm>
          <a:off x="382189" y="4163590"/>
          <a:ext cx="4955967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298927" y="3803120"/>
            <a:ext cx="29204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Характер правонарушений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11" name="Диаграмма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22730379"/>
              </p:ext>
            </p:extLst>
          </p:nvPr>
        </p:nvGraphicFramePr>
        <p:xfrm>
          <a:off x="6242859" y="881320"/>
          <a:ext cx="5561214" cy="55194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15260328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7" grpId="0">
        <p:bldAsOne/>
      </p:bldGraphic>
      <p:bldGraphic spid="8" grpId="0">
        <p:bldAsOne/>
      </p:bldGraphic>
      <p:bldP spid="10" grpId="0"/>
      <p:bldGraphic spid="11" grpId="0">
        <p:bldAsOne/>
      </p:bldGraphic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115555" y="-110837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Профилактика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693886537"/>
              </p:ext>
            </p:extLst>
          </p:nvPr>
        </p:nvGraphicFramePr>
        <p:xfrm>
          <a:off x="-44787" y="940920"/>
          <a:ext cx="12236787" cy="50636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70443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710F9AE-A470-490E-A98F-989574BA97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>
                                            <p:graphicEl>
                                              <a:dgm id="{5710F9AE-A470-490E-A98F-989574BA97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5710F9AE-A470-490E-A98F-989574BA97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E6EB6D-8F95-48EE-AC47-82F71039C0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2DE6EB6D-8F95-48EE-AC47-82F71039C0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graphicEl>
                                              <a:dgm id="{2DE6EB6D-8F95-48EE-AC47-82F71039C0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BB624FA-F068-4FF5-B31D-061BD2B22B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6BB624FA-F068-4FF5-B31D-061BD2B22B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6BB624FA-F068-4FF5-B31D-061BD2B22B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2C857F2-0431-4346-916C-C8EDD3A709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>
                                            <p:graphicEl>
                                              <a:dgm id="{A2C857F2-0431-4346-916C-C8EDD3A709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A2C857F2-0431-4346-916C-C8EDD3A709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3A7A583-FB87-4556-86DA-625B88E00F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C3A7A583-FB87-4556-86DA-625B88E00F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C3A7A583-FB87-4556-86DA-625B88E00F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C493EB-A6CC-4993-8E4B-C070E0546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1CC493EB-A6CC-4993-8E4B-C070E0546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1CC493EB-A6CC-4993-8E4B-C070E0546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E977DF-882B-4C93-980F-691B679232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90E977DF-882B-4C93-980F-691B679232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90E977DF-882B-4C93-980F-691B679232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BAAD1B-08C8-4598-8490-C9048FE786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08BAAD1B-08C8-4598-8490-C9048FE786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">
                                            <p:graphicEl>
                                              <a:dgm id="{08BAAD1B-08C8-4598-8490-C9048FE786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Sub>
          <a:bldDgm/>
        </p:bldSub>
      </p:bldGraphic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420955" y="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Здравоохранение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176" b="90137" l="4883" r="935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3569" y="4307611"/>
            <a:ext cx="2258214" cy="2258214"/>
          </a:xfrm>
          <a:prstGeom prst="rect">
            <a:avLst/>
          </a:prstGeom>
        </p:spPr>
      </p:pic>
      <p:graphicFrame>
        <p:nvGraphicFramePr>
          <p:cNvPr id="9" name="Схема 8"/>
          <p:cNvGraphicFramePr/>
          <p:nvPr>
            <p:extLst>
              <p:ext uri="{D42A27DB-BD31-4B8C-83A1-F6EECF244321}">
                <p14:modId xmlns:p14="http://schemas.microsoft.com/office/powerpoint/2010/main" val="197985281"/>
              </p:ext>
            </p:extLst>
          </p:nvPr>
        </p:nvGraphicFramePr>
        <p:xfrm>
          <a:off x="85458" y="962673"/>
          <a:ext cx="12106542" cy="46073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Заголовок 3"/>
          <p:cNvSpPr txBox="1">
            <a:spLocks/>
          </p:cNvSpPr>
          <p:nvPr/>
        </p:nvSpPr>
        <p:spPr>
          <a:xfrm>
            <a:off x="295935" y="1242114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ОГБУЗ «</a:t>
            </a:r>
            <a:r>
              <a:rPr lang="ru-RU" sz="3200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Усть-Кутская</a:t>
            </a:r>
            <a:r>
              <a:rPr lang="ru-RU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районная </a:t>
            </a:r>
            <a:r>
              <a:rPr lang="ru-RU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</a:t>
            </a:r>
            <a:r>
              <a:rPr lang="ru-RU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ольница»</a:t>
            </a:r>
            <a:endParaRPr lang="ru-RU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824496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9" grpId="0">
        <p:bldAsOne/>
      </p:bldGraphic>
      <p:bldP spid="10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446592" y="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Обеспеченность кадрами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Диаграмма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31346798"/>
              </p:ext>
            </p:extLst>
          </p:nvPr>
        </p:nvGraphicFramePr>
        <p:xfrm>
          <a:off x="252411" y="1630614"/>
          <a:ext cx="5876927" cy="45987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2637276" y="1040524"/>
            <a:ext cx="16735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Врачи, единиц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008430" y="1040524"/>
            <a:ext cx="44643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</a:rPr>
              <a:t>Средние медицинские работники, единиц</a:t>
            </a:r>
            <a:endParaRPr lang="ru-RU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10" name="Диаграмма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2279085"/>
              </p:ext>
            </p:extLst>
          </p:nvPr>
        </p:nvGraphicFramePr>
        <p:xfrm>
          <a:off x="6157913" y="1630614"/>
          <a:ext cx="5786438" cy="46558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1895227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6" grpId="0">
        <p:bldAsOne/>
      </p:bldGraphic>
      <p:bldP spid="7" grpId="0"/>
      <p:bldP spid="9" grpId="0"/>
      <p:bldGraphic spid="10" grpId="0">
        <p:bldAsOne/>
      </p:bldGraphic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33425" y="193964"/>
            <a:ext cx="11685587" cy="788987"/>
          </a:xfrm>
        </p:spPr>
        <p:txBody>
          <a:bodyPr>
            <a:normAutofit fontScale="90000"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Снижение смертности по категориям в расчете на 1000 человек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1917024501"/>
              </p:ext>
            </p:extLst>
          </p:nvPr>
        </p:nvGraphicFramePr>
        <p:xfrm>
          <a:off x="183087" y="1059187"/>
          <a:ext cx="11835925" cy="5712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42199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460F40-DAB0-453D-A2C4-C3F6D89CA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>
                                            <p:graphicEl>
                                              <a:dgm id="{8B460F40-DAB0-453D-A2C4-C3F6D89CA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8B460F40-DAB0-453D-A2C4-C3F6D89CA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A5B0A5-2032-493E-A80A-28BFDE5213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1CA5B0A5-2032-493E-A80A-28BFDE5213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graphicEl>
                                              <a:dgm id="{1CA5B0A5-2032-493E-A80A-28BFDE5213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5D74051-BF36-4CB0-BBF0-24BC1DF1A7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05D74051-BF36-4CB0-BBF0-24BC1DF1A7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05D74051-BF36-4CB0-BBF0-24BC1DF1A7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4DC3975-3536-4222-9D92-69C1A8A00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>
                                            <p:graphicEl>
                                              <a:dgm id="{74DC3975-3536-4222-9D92-69C1A8A00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74DC3975-3536-4222-9D92-69C1A8A00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F9EB8B7-4F11-479D-8A15-B3CD6ADE3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3F9EB8B7-4F11-479D-8A15-B3CD6ADE3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3F9EB8B7-4F11-479D-8A15-B3CD6ADE3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68DEF6A-0466-4C69-9017-737D8655CB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C68DEF6A-0466-4C69-9017-737D8655CB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C68DEF6A-0466-4C69-9017-737D8655CB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A321EC-FCD7-41A0-BC13-90691B8576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9FA321EC-FCD7-41A0-BC13-90691B8576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9FA321EC-FCD7-41A0-BC13-90691B8576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5EC8BD9-023C-41E0-873F-A15360A34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E5EC8BD9-023C-41E0-873F-A15360A34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">
                                            <p:graphicEl>
                                              <a:dgm id="{E5EC8BD9-023C-41E0-873F-A15360A34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Sub>
          <a:bldDgm/>
        </p:bldSub>
      </p:bldGraphic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3"/>
          <p:cNvSpPr txBox="1">
            <a:spLocks/>
          </p:cNvSpPr>
          <p:nvPr/>
        </p:nvSpPr>
        <p:spPr>
          <a:xfrm>
            <a:off x="0" y="-168798"/>
            <a:ext cx="1207346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Улучшение доступности медицинской помощи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Схема 6"/>
          <p:cNvGraphicFramePr/>
          <p:nvPr>
            <p:extLst>
              <p:ext uri="{D42A27DB-BD31-4B8C-83A1-F6EECF244321}">
                <p14:modId xmlns:p14="http://schemas.microsoft.com/office/powerpoint/2010/main" val="2823250511"/>
              </p:ext>
            </p:extLst>
          </p:nvPr>
        </p:nvGraphicFramePr>
        <p:xfrm>
          <a:off x="379251" y="620189"/>
          <a:ext cx="11548533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http://inmytishchi.ru/upload/gallery/339/43339_024f38b7a8e3bf2d30e3f54cbc1fe1cb5a72baf6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3" y="4232977"/>
            <a:ext cx="3684021" cy="24544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bigasia.ru/upload/iblock/ab7/ab78c4cde3341ebd47c59d085040c45b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8629" y="4227552"/>
            <a:ext cx="3677558" cy="24599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https://vnnews.ru/images/wsscontent/articles/2011/09/podryadchiki-zatyagivayut-sroki-sdachi-ob-ektov-v-oblastnoj-bolnitse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16"/>
          <a:stretch/>
        </p:blipFill>
        <p:spPr bwMode="auto">
          <a:xfrm>
            <a:off x="4262362" y="4252685"/>
            <a:ext cx="3710819" cy="24347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4007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Graphic spid="7" grpId="0">
        <p:bldAsOne/>
      </p:bldGraphic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75196" y="-124483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Поддержка здравоохранения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2902959783"/>
              </p:ext>
            </p:extLst>
          </p:nvPr>
        </p:nvGraphicFramePr>
        <p:xfrm>
          <a:off x="237697" y="664504"/>
          <a:ext cx="11719333" cy="56346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44863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C99C5E-FFB6-4461-A309-37B8D5D5C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graphicEl>
                                              <a:dgm id="{CDC99C5E-FFB6-4461-A309-37B8D5D5C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graphicEl>
                                              <a:dgm id="{CDC99C5E-FFB6-4461-A309-37B8D5D5C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F8976D5-E555-4E3E-A70A-E03BEC5973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>
                                            <p:graphicEl>
                                              <a:dgm id="{EF8976D5-E555-4E3E-A70A-E03BEC5973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>
                                            <p:graphicEl>
                                              <a:dgm id="{EF8976D5-E555-4E3E-A70A-E03BEC5973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2003265-E2D3-4AC8-B38D-0650C20806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72003265-E2D3-4AC8-B38D-0650C20806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">
                                            <p:graphicEl>
                                              <a:dgm id="{72003265-E2D3-4AC8-B38D-0650C20806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5A4C94-B6A1-43D8-B156-117B64DD53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EC5A4C94-B6A1-43D8-B156-117B64DD53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EC5A4C94-B6A1-43D8-B156-117B64DD53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8FE2E2B-B486-4BB6-BF8E-E0F62B15ED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2">
                                            <p:graphicEl>
                                              <a:dgm id="{98FE2E2B-B486-4BB6-BF8E-E0F62B15ED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">
                                            <p:graphicEl>
                                              <a:dgm id="{98FE2E2B-B486-4BB6-BF8E-E0F62B15ED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14A82FF-752B-45E7-99BF-488AAD22AC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">
                                            <p:graphicEl>
                                              <a:dgm id="{714A82FF-752B-45E7-99BF-488AAD22AC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2">
                                            <p:graphicEl>
                                              <a:dgm id="{714A82FF-752B-45E7-99BF-488AAD22AC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93CD66-11BE-4AAB-9F94-8CC3D8A58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graphicEl>
                                              <a:dgm id="{F693CD66-11BE-4AAB-9F94-8CC3D8A58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">
                                            <p:graphicEl>
                                              <a:dgm id="{F693CD66-11BE-4AAB-9F94-8CC3D8A58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500B039-4857-4525-9B3F-5CAFAF6F7A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2">
                                            <p:graphicEl>
                                              <a:dgm id="{A500B039-4857-4525-9B3F-5CAFAF6F7A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">
                                            <p:graphicEl>
                                              <a:dgm id="{A500B039-4857-4525-9B3F-5CAFAF6F7A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2" grpId="0">
        <p:bldSub>
          <a:bldDgm/>
        </p:bldSub>
      </p:bldGraphic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34" y="1303019"/>
            <a:ext cx="6781790" cy="45194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506413" y="-56806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Дошкольное образование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4" name="Схема 13"/>
          <p:cNvGraphicFramePr/>
          <p:nvPr>
            <p:extLst>
              <p:ext uri="{D42A27DB-BD31-4B8C-83A1-F6EECF244321}">
                <p14:modId xmlns:p14="http://schemas.microsoft.com/office/powerpoint/2010/main" val="3828913708"/>
              </p:ext>
            </p:extLst>
          </p:nvPr>
        </p:nvGraphicFramePr>
        <p:xfrm>
          <a:off x="3807327" y="894912"/>
          <a:ext cx="8011293" cy="5317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858551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F86C144E-7E43-427A-87A6-9485D17F2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4">
                                            <p:graphicEl>
                                              <a:dgm id="{F86C144E-7E43-427A-87A6-9485D17F2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4">
                                            <p:graphicEl>
                                              <a:dgm id="{F86C144E-7E43-427A-87A6-9485D17F2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D0B47DF-F548-4BB1-863E-A58689AC13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4">
                                            <p:graphicEl>
                                              <a:dgm id="{1D0B47DF-F548-4BB1-863E-A58689AC13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4">
                                            <p:graphicEl>
                                              <a:dgm id="{1D0B47DF-F548-4BB1-863E-A58689AC13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732E51EC-2FC4-43D4-B504-0F6AC7140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">
                                            <p:graphicEl>
                                              <a:dgm id="{732E51EC-2FC4-43D4-B504-0F6AC7140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">
                                            <p:graphicEl>
                                              <a:dgm id="{732E51EC-2FC4-43D4-B504-0F6AC7140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3C41C241-4179-4468-AFA1-B46B75921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4">
                                            <p:graphicEl>
                                              <a:dgm id="{3C41C241-4179-4468-AFA1-B46B75921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4">
                                            <p:graphicEl>
                                              <a:dgm id="{3C41C241-4179-4468-AFA1-B46B75921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14" grpId="0" uiExpand="1">
        <p:bldSub>
          <a:bldDgm/>
        </p:bldSub>
      </p:bldGraphic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27" y="3052557"/>
            <a:ext cx="5525063" cy="35759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1019" y="722312"/>
            <a:ext cx="5244281" cy="39332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61134" y="0"/>
            <a:ext cx="11685587" cy="788987"/>
          </a:xfrm>
        </p:spPr>
        <p:txBody>
          <a:bodyPr>
            <a:normAutofit fontScale="90000"/>
          </a:bodyPr>
          <a:lstStyle/>
          <a:p>
            <a:pPr algn="ctr"/>
            <a:r>
              <a:rPr lang="ru-RU" sz="4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Мероприятия по сокращению очередности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3573702059"/>
              </p:ext>
            </p:extLst>
          </p:nvPr>
        </p:nvGraphicFramePr>
        <p:xfrm>
          <a:off x="107927" y="1305721"/>
          <a:ext cx="11938794" cy="5046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356420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B280CB0-67F1-4DE3-92E3-3364B3E27E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graphicEl>
                                              <a:dgm id="{6B280CB0-67F1-4DE3-92E3-3364B3E27E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graphicEl>
                                              <a:dgm id="{6B280CB0-67F1-4DE3-92E3-3364B3E27E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BCDD932-EC80-433A-8DDC-7E698A0E10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7BCDD932-EC80-433A-8DDC-7E698A0E10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graphicEl>
                                              <a:dgm id="{7BCDD932-EC80-433A-8DDC-7E698A0E10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B37F974-5D0B-40B8-9F9F-B0E0DE217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4B37F974-5D0B-40B8-9F9F-B0E0DE217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4B37F974-5D0B-40B8-9F9F-B0E0DE217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792CEE8-1F45-4597-8304-B32AB29ACA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graphicEl>
                                              <a:dgm id="{0792CEE8-1F45-4597-8304-B32AB29ACA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graphicEl>
                                              <a:dgm id="{0792CEE8-1F45-4597-8304-B32AB29ACA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623296B-6705-4FB6-81A3-C85805CDE0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1623296B-6705-4FB6-81A3-C85805CDE0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graphicEl>
                                              <a:dgm id="{1623296B-6705-4FB6-81A3-C85805CDE0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7987291-ED3B-4A54-A16D-5FEF71244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97987291-ED3B-4A54-A16D-5FEF71244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97987291-ED3B-4A54-A16D-5FEF71244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3" grpId="0" uiExpand="1">
        <p:bldSub>
          <a:bldDgm/>
        </p:bldSub>
      </p:bldGraphic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506413" y="220337"/>
            <a:ext cx="11685587" cy="788987"/>
          </a:xfrm>
        </p:spPr>
        <p:txBody>
          <a:bodyPr>
            <a:noAutofit/>
          </a:bodyPr>
          <a:lstStyle/>
          <a:p>
            <a:pPr algn="ctr"/>
            <a:r>
              <a:rPr lang="ru-RU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Количество обучающихся в общеобразовательных учреждениях, чел.</a:t>
            </a:r>
            <a:endParaRPr lang="ru-RU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0047" y="1429653"/>
            <a:ext cx="6206795" cy="41378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8" name="Диаграмма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5622885"/>
              </p:ext>
            </p:extLst>
          </p:nvPr>
        </p:nvGraphicFramePr>
        <p:xfrm>
          <a:off x="250724" y="1146484"/>
          <a:ext cx="5324166" cy="497852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6824355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8" grpId="0">
        <p:bldAsOne/>
      </p:bldGraphic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283"/>
          <a:stretch/>
        </p:blipFill>
        <p:spPr>
          <a:xfrm>
            <a:off x="190502" y="3478190"/>
            <a:ext cx="4791073" cy="31878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8"/>
          <a:stretch/>
        </p:blipFill>
        <p:spPr>
          <a:xfrm>
            <a:off x="190502" y="76201"/>
            <a:ext cx="4791073" cy="32075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2783318446"/>
              </p:ext>
            </p:extLst>
          </p:nvPr>
        </p:nvGraphicFramePr>
        <p:xfrm>
          <a:off x="5247640" y="574438"/>
          <a:ext cx="670052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359498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53206" y="-11430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Центр дополнительного образования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duc.eduustkut.ru/images/EMBLEMA_500x698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24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9610" y="958251"/>
            <a:ext cx="3939183" cy="4527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75626575"/>
              </p:ext>
            </p:extLst>
          </p:nvPr>
        </p:nvGraphicFramePr>
        <p:xfrm>
          <a:off x="0" y="838200"/>
          <a:ext cx="7999610" cy="53797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6317400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AsOne/>
      </p:bldGraphic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53204" y="-16002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Реализуемые проекты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Схема 6"/>
          <p:cNvGraphicFramePr/>
          <p:nvPr>
            <p:extLst>
              <p:ext uri="{D42A27DB-BD31-4B8C-83A1-F6EECF244321}">
                <p14:modId xmlns:p14="http://schemas.microsoft.com/office/powerpoint/2010/main" val="1056530334"/>
              </p:ext>
            </p:extLst>
          </p:nvPr>
        </p:nvGraphicFramePr>
        <p:xfrm>
          <a:off x="253204" y="628967"/>
          <a:ext cx="11685587" cy="59123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25407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96AFFB9-9432-4090-BA1C-BD6A5312B3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>
                                            <p:graphicEl>
                                              <a:dgm id="{F96AFFB9-9432-4090-BA1C-BD6A5312B3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>
                                            <p:graphicEl>
                                              <a:dgm id="{F96AFFB9-9432-4090-BA1C-BD6A5312B3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FF9E609-C19A-413E-AEB5-B1E33028A3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">
                                            <p:graphicEl>
                                              <a:dgm id="{2FF9E609-C19A-413E-AEB5-B1E33028A3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>
                                            <p:graphicEl>
                                              <a:dgm id="{2FF9E609-C19A-413E-AEB5-B1E33028A3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C399E21-22F1-4545-8777-3B935DEF7E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>
                                            <p:graphicEl>
                                              <a:dgm id="{4C399E21-22F1-4545-8777-3B935DEF7E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7">
                                            <p:graphicEl>
                                              <a:dgm id="{4C399E21-22F1-4545-8777-3B935DEF7E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3729E3D-C401-4C28-AE87-A2947FF578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>
                                            <p:graphicEl>
                                              <a:dgm id="{53729E3D-C401-4C28-AE87-A2947FF578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>
                                            <p:graphicEl>
                                              <a:dgm id="{53729E3D-C401-4C28-AE87-A2947FF578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BF1DFC6-7DB9-46C3-A618-3BB99D0BFF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>
                                            <p:graphicEl>
                                              <a:dgm id="{9BF1DFC6-7DB9-46C3-A618-3BB99D0BFF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>
                                            <p:graphicEl>
                                              <a:dgm id="{9BF1DFC6-7DB9-46C3-A618-3BB99D0BFF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FE8AA6D-2D30-4375-8C89-DE32544DB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>
                                            <p:graphicEl>
                                              <a:dgm id="{5FE8AA6D-2D30-4375-8C89-DE32544DB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>
                                            <p:graphicEl>
                                              <a:dgm id="{5FE8AA6D-2D30-4375-8C89-DE32544DB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2ADFBFC-EFD1-42D7-A775-9865D1D778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7">
                                            <p:graphicEl>
                                              <a:dgm id="{62ADFBFC-EFD1-42D7-A775-9865D1D778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>
                                            <p:graphicEl>
                                              <a:dgm id="{62ADFBFC-EFD1-42D7-A775-9865D1D778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5DE7519-7302-4F04-8F26-D1C8D0785C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7">
                                            <p:graphicEl>
                                              <a:dgm id="{C5DE7519-7302-4F04-8F26-D1C8D0785C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7">
                                            <p:graphicEl>
                                              <a:dgm id="{C5DE7519-7302-4F04-8F26-D1C8D0785C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4CAECB3-7C00-4FFD-A6E9-C33C026A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">
                                            <p:graphicEl>
                                              <a:dgm id="{F4CAECB3-7C00-4FFD-A6E9-C33C026A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7">
                                            <p:graphicEl>
                                              <a:dgm id="{F4CAECB3-7C00-4FFD-A6E9-C33C026A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7" grpId="0">
        <p:bldSub>
          <a:bldDgm/>
        </p:bldSub>
      </p:bldGraphic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53204" y="-16002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Особые дети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581817" y="1028679"/>
            <a:ext cx="4075908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«Научить человека быть счастливым нельзя, но воспитать его так, чтобы он был счастливым, можно» </a:t>
            </a:r>
          </a:p>
          <a:p>
            <a:pPr marL="179705" algn="r">
              <a:spcAft>
                <a:spcPts val="600"/>
              </a:spcAft>
            </a:pPr>
            <a:endParaRPr lang="ru-RU" sz="2000" dirty="0" smtClean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  <a:p>
            <a:pPr marL="179705" algn="r">
              <a:spcAft>
                <a:spcPts val="600"/>
              </a:spcAft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effectLst/>
                <a:latin typeface="+mj-lt"/>
                <a:ea typeface="Times New Roman" panose="02020603050405020304" pitchFamily="18" charset="0"/>
              </a:rPr>
              <a:t>А.С. Макаренко</a:t>
            </a:r>
            <a:endParaRPr lang="ru-RU" sz="2000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  <p:pic>
        <p:nvPicPr>
          <p:cNvPr id="1026" name="Picture 2" descr="http://eduportal44.ru/BuyR/Likur/likurga/DocLib/ANIMATION-30-TV.Still0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42" y="3543300"/>
            <a:ext cx="5221192" cy="30606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603161408"/>
              </p:ext>
            </p:extLst>
          </p:nvPr>
        </p:nvGraphicFramePr>
        <p:xfrm>
          <a:off x="5569741" y="1185332"/>
          <a:ext cx="6511925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29472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Graphic spid="3" grpId="0" uiExpand="1">
        <p:bldAsOne/>
      </p:bldGraphic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53204" y="-16002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Достижения детей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1476896579"/>
              </p:ext>
            </p:extLst>
          </p:nvPr>
        </p:nvGraphicFramePr>
        <p:xfrm>
          <a:off x="606489" y="93306"/>
          <a:ext cx="11056775" cy="68953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50529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2" grpId="0">
        <p:bldAsOne/>
      </p:bldGraphic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riakchr.ru/upload/iblock/307/307363b5c912ef6657e67288c6e3bcc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3816347"/>
            <a:ext cx="4868048" cy="29051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sochistream.ru/wp-content/uploads/2018/10/2599715b5a3bf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599" y="2858399"/>
            <a:ext cx="4745038" cy="30486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zooex.baikal.ru/pictures/live_nature/cov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4574" y="542957"/>
            <a:ext cx="2743556" cy="40826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Прямоугольник 9"/>
          <p:cNvSpPr/>
          <p:nvPr/>
        </p:nvSpPr>
        <p:spPr>
          <a:xfrm>
            <a:off x="310354" y="260580"/>
            <a:ext cx="6819108" cy="23237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МОУ СОШ №№ 1, 5, 6, 9 УКМО – пилотные площадки по внедрению Всероссийского проекта «Самбо в школу».</a:t>
            </a:r>
          </a:p>
          <a:p>
            <a:pPr marL="179705" algn="ctr">
              <a:spcAft>
                <a:spcPts val="600"/>
              </a:spcAft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effectLst/>
                <a:latin typeface="+mj-lt"/>
                <a:ea typeface="Times New Roman" panose="02020603050405020304" pitchFamily="18" charset="0"/>
              </a:rPr>
              <a:t>МОУ СОШ № 5 УКМО – сетевая площадка федерального ресурсного центра инноваций и развития образования «Открытый мир самбо»</a:t>
            </a:r>
            <a:endParaRPr lang="ru-RU" sz="2000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7668398" y="4910116"/>
            <a:ext cx="407590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МОУ Лицей УКМО – региональная площадка по апробации авторского курса</a:t>
            </a:r>
            <a:endParaRPr lang="ru-RU" sz="2000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0054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Заголовок 3"/>
          <p:cNvSpPr txBox="1">
            <a:spLocks/>
          </p:cNvSpPr>
          <p:nvPr/>
        </p:nvSpPr>
        <p:spPr>
          <a:xfrm>
            <a:off x="2990771" y="307597"/>
            <a:ext cx="6300633" cy="7889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Меры по повышению</a:t>
            </a:r>
          </a:p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кадрового потенциала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3192305788"/>
              </p:ext>
            </p:extLst>
          </p:nvPr>
        </p:nvGraphicFramePr>
        <p:xfrm>
          <a:off x="5746750" y="1807634"/>
          <a:ext cx="6445250" cy="4126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Рисунок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395" y="1468317"/>
            <a:ext cx="6141425" cy="40942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86783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Graphic spid="3" grpId="0">
        <p:bldAsOne/>
      </p:bldGraphic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65760" y="183197"/>
            <a:ext cx="11441430" cy="788987"/>
          </a:xfrm>
        </p:spPr>
        <p:txBody>
          <a:bodyPr>
            <a:noAutofit/>
          </a:bodyPr>
          <a:lstStyle/>
          <a:p>
            <a:pPr algn="r"/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«Хорошие учителя создают хороших учеников...»</a:t>
            </a:r>
            <a:br>
              <a:rPr lang="ru-RU" sz="32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3200" dirty="0">
                <a:solidFill>
                  <a:schemeClr val="accent1">
                    <a:lumMod val="50000"/>
                  </a:schemeClr>
                </a:solidFill>
              </a:rPr>
              <a:t>(М. Остроградский)</a:t>
            </a:r>
            <a:endParaRPr lang="ru-RU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229990" y="972184"/>
            <a:ext cx="115772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just"/>
            <a:r>
              <a:rPr lang="ru-RU" sz="1600" b="1" u="sng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Награды педагогов</a:t>
            </a:r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: 17 человек – почетные грамоты Министерства образования Иркутской области, 19 - </a:t>
            </a:r>
            <a:r>
              <a:rPr lang="ru-RU" sz="1600" b="1" dirty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грамоты и благодарности  </a:t>
            </a:r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Министерства </a:t>
            </a:r>
            <a:r>
              <a:rPr lang="ru-RU" sz="1600" b="1" dirty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образования Иркутской </a:t>
            </a:r>
            <a:r>
              <a:rPr lang="ru-RU" sz="1600" b="1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области.</a:t>
            </a:r>
            <a:endParaRPr lang="ru-RU" sz="1600" b="1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2613200460"/>
              </p:ext>
            </p:extLst>
          </p:nvPr>
        </p:nvGraphicFramePr>
        <p:xfrm>
          <a:off x="229990" y="1684971"/>
          <a:ext cx="11676260" cy="448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949586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Graphic spid="3" grpId="0">
        <p:bldAsOne/>
      </p:bldGraphic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2511834016"/>
              </p:ext>
            </p:extLst>
          </p:nvPr>
        </p:nvGraphicFramePr>
        <p:xfrm>
          <a:off x="925830" y="82296"/>
          <a:ext cx="10915650" cy="6647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Заголовок 3"/>
          <p:cNvSpPr txBox="1">
            <a:spLocks/>
          </p:cNvSpPr>
          <p:nvPr/>
        </p:nvSpPr>
        <p:spPr>
          <a:xfrm rot="16200000">
            <a:off x="-2752724" y="2832734"/>
            <a:ext cx="6065835" cy="7889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Муниципальные программы</a:t>
            </a:r>
            <a:endParaRPr lang="ru-RU" sz="2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08641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9F4646D-8B54-410D-BD6F-FA3D7FFA0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>
                                            <p:graphicEl>
                                              <a:dgm id="{49F4646D-8B54-410D-BD6F-FA3D7FFA0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49F4646D-8B54-410D-BD6F-FA3D7FFA0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2B75C95-CB56-41D7-9F0E-063498800E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A2B75C95-CB56-41D7-9F0E-063498800E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graphicEl>
                                              <a:dgm id="{A2B75C95-CB56-41D7-9F0E-063498800E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D0E7A64-2BBB-435D-935D-B19B7F0181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BD0E7A64-2BBB-435D-935D-B19B7F0181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BD0E7A64-2BBB-435D-935D-B19B7F0181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3530FB4-69E2-4F43-965E-F8B05F406F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>
                                            <p:graphicEl>
                                              <a:dgm id="{A3530FB4-69E2-4F43-965E-F8B05F406F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A3530FB4-69E2-4F43-965E-F8B05F406F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CEDA1EE-7034-4FF5-A807-234C0D967B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CCEDA1EE-7034-4FF5-A807-234C0D967B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CCEDA1EE-7034-4FF5-A807-234C0D967B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E73E8F8-6C7E-449B-9753-FFFE4301C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9E73E8F8-6C7E-449B-9753-FFFE4301C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9E73E8F8-6C7E-449B-9753-FFFE4301C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191B3C-760A-4BD0-8B25-BC20A04D6D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96191B3C-760A-4BD0-8B25-BC20A04D6D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96191B3C-760A-4BD0-8B25-BC20A04D6D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6BF77F-8A1A-45AC-B860-FCF9EED634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046BF77F-8A1A-45AC-B860-FCF9EED634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">
                                            <p:graphicEl>
                                              <a:dgm id="{046BF77F-8A1A-45AC-B860-FCF9EED634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C1C0914-56CA-4797-B375-178F74389D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BC1C0914-56CA-4797-B375-178F74389D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5">
                                            <p:graphicEl>
                                              <a:dgm id="{BC1C0914-56CA-4797-B375-178F74389D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44EE084-9FB6-4036-8273-3C801C99BE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>
                                            <p:graphicEl>
                                              <a:dgm id="{144EE084-9FB6-4036-8273-3C801C99BE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">
                                            <p:graphicEl>
                                              <a:dgm id="{144EE084-9FB6-4036-8273-3C801C99BE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AtOnce"/>
        </p:bldSub>
      </p:bldGraphic>
      <p:bldP spid="3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22491"/>
            <a:ext cx="5677145" cy="31886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6278" y="213506"/>
            <a:ext cx="4411980" cy="33089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181672" y="-76912"/>
            <a:ext cx="8082111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Культура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Схема 6"/>
          <p:cNvGraphicFramePr/>
          <p:nvPr>
            <p:extLst>
              <p:ext uri="{D42A27DB-BD31-4B8C-83A1-F6EECF244321}">
                <p14:modId xmlns:p14="http://schemas.microsoft.com/office/powerpoint/2010/main" val="146529046"/>
              </p:ext>
            </p:extLst>
          </p:nvPr>
        </p:nvGraphicFramePr>
        <p:xfrm>
          <a:off x="315414" y="971433"/>
          <a:ext cx="11876586" cy="5682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488714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9EDDC26-CD66-4B2E-BF71-727B55C13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">
                                            <p:graphicEl>
                                              <a:dgm id="{49EDDC26-CD66-4B2E-BF71-727B55C13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>
                                            <p:graphicEl>
                                              <a:dgm id="{49EDDC26-CD66-4B2E-BF71-727B55C13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098DC1C-A83B-438D-830C-9060BA4817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>
                                            <p:graphicEl>
                                              <a:dgm id="{1098DC1C-A83B-438D-830C-9060BA4817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>
                                            <p:graphicEl>
                                              <a:dgm id="{1098DC1C-A83B-438D-830C-9060BA4817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9477C86-E8B5-4C05-8CC6-CB33C1431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>
                                            <p:graphicEl>
                                              <a:dgm id="{59477C86-E8B5-4C05-8CC6-CB33C1431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>
                                            <p:graphicEl>
                                              <a:dgm id="{59477C86-E8B5-4C05-8CC6-CB33C1431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67946F6-B6ED-4B39-AF83-5FC92BD33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7">
                                            <p:graphicEl>
                                              <a:dgm id="{467946F6-B6ED-4B39-AF83-5FC92BD33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7">
                                            <p:graphicEl>
                                              <a:dgm id="{467946F6-B6ED-4B39-AF83-5FC92BD33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F09631A-4879-450B-A7CD-9C58135EFF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">
                                            <p:graphicEl>
                                              <a:dgm id="{EF09631A-4879-450B-A7CD-9C58135EFF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7">
                                            <p:graphicEl>
                                              <a:dgm id="{EF09631A-4879-450B-A7CD-9C58135EFF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E96CCAA-260D-43E1-904B-2C713486E9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7">
                                            <p:graphicEl>
                                              <a:dgm id="{8E96CCAA-260D-43E1-904B-2C713486E9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>
                                            <p:graphicEl>
                                              <a:dgm id="{8E96CCAA-260D-43E1-904B-2C713486E9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62578E7-CE56-4673-B254-01AF3D5F2D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7">
                                            <p:graphicEl>
                                              <a:dgm id="{162578E7-CE56-4673-B254-01AF3D5F2D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7">
                                            <p:graphicEl>
                                              <a:dgm id="{162578E7-CE56-4673-B254-01AF3D5F2D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DCC5A11-791E-4325-8421-5A8C8FC4F8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7">
                                            <p:graphicEl>
                                              <a:dgm id="{2DCC5A11-791E-4325-8421-5A8C8FC4F8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7">
                                            <p:graphicEl>
                                              <a:dgm id="{2DCC5A11-791E-4325-8421-5A8C8FC4F8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9C9C412-1395-4302-9030-F513474E8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7">
                                            <p:graphicEl>
                                              <a:dgm id="{69C9C412-1395-4302-9030-F513474E8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7">
                                            <p:graphicEl>
                                              <a:dgm id="{69C9C412-1395-4302-9030-F513474E8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B8EF13D-029F-412D-977F-26722FF1F2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7">
                                            <p:graphicEl>
                                              <a:dgm id="{BB8EF13D-029F-412D-977F-26722FF1F2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7">
                                            <p:graphicEl>
                                              <a:dgm id="{BB8EF13D-029F-412D-977F-26722FF1F2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8B88A03-F325-4EDA-AE5B-3964D757B9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7">
                                            <p:graphicEl>
                                              <a:dgm id="{38B88A03-F325-4EDA-AE5B-3964D757B9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7">
                                            <p:graphicEl>
                                              <a:dgm id="{38B88A03-F325-4EDA-AE5B-3964D757B9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55AA9DC-A906-4161-8225-959FD9ACD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7">
                                            <p:graphicEl>
                                              <a:dgm id="{F55AA9DC-A906-4161-8225-959FD9ACD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7">
                                            <p:graphicEl>
                                              <a:dgm id="{F55AA9DC-A906-4161-8225-959FD9ACD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9FBC2AB-6BF8-4DFD-97B8-0D25BE3EB6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7">
                                            <p:graphicEl>
                                              <a:dgm id="{89FBC2AB-6BF8-4DFD-97B8-0D25BE3EB6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7">
                                            <p:graphicEl>
                                              <a:dgm id="{89FBC2AB-6BF8-4DFD-97B8-0D25BE3EB6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2826ECC-983E-419F-BB1E-6D5504137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7">
                                            <p:graphicEl>
                                              <a:dgm id="{22826ECC-983E-419F-BB1E-6D5504137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7">
                                            <p:graphicEl>
                                              <a:dgm id="{22826ECC-983E-419F-BB1E-6D5504137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373FB54-4B41-47B4-9766-C5A22062A1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7">
                                            <p:graphicEl>
                                              <a:dgm id="{4373FB54-4B41-47B4-9766-C5A22062A1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7">
                                            <p:graphicEl>
                                              <a:dgm id="{4373FB54-4B41-47B4-9766-C5A22062A1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5B019D-8E1C-4E55-B5A9-ECFF2E599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7">
                                            <p:graphicEl>
                                              <a:dgm id="{715B019D-8E1C-4E55-B5A9-ECFF2E599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7">
                                            <p:graphicEl>
                                              <a:dgm id="{715B019D-8E1C-4E55-B5A9-ECFF2E599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1E47D1F-86F9-42AF-A52A-A74B936DD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7">
                                            <p:graphicEl>
                                              <a:dgm id="{C1E47D1F-86F9-42AF-A52A-A74B936DD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7">
                                            <p:graphicEl>
                                              <a:dgm id="{C1E47D1F-86F9-42AF-A52A-A74B936DD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55FDCB6-6C81-489F-AC6D-292B436057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7">
                                            <p:graphicEl>
                                              <a:dgm id="{555FDCB6-6C81-489F-AC6D-292B436057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7">
                                            <p:graphicEl>
                                              <a:dgm id="{555FDCB6-6C81-489F-AC6D-292B436057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32F01E6-6289-4FDE-9A90-40B55512F6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7">
                                            <p:graphicEl>
                                              <a:dgm id="{432F01E6-6289-4FDE-9A90-40B55512F6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7">
                                            <p:graphicEl>
                                              <a:dgm id="{432F01E6-6289-4FDE-9A90-40B55512F6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E62C29E-1F9C-410A-AC01-E19075B84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7">
                                            <p:graphicEl>
                                              <a:dgm id="{6E62C29E-1F9C-410A-AC01-E19075B84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7">
                                            <p:graphicEl>
                                              <a:dgm id="{6E62C29E-1F9C-410A-AC01-E19075B84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72B81C7-CC0A-4C17-B13F-61E322C55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7">
                                            <p:graphicEl>
                                              <a:dgm id="{172B81C7-CC0A-4C17-B13F-61E322C55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7">
                                            <p:graphicEl>
                                              <a:dgm id="{172B81C7-CC0A-4C17-B13F-61E322C55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CF19D07-B823-4B9F-8C78-A744B47F5B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7">
                                            <p:graphicEl>
                                              <a:dgm id="{ACF19D07-B823-4B9F-8C78-A744B47F5B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7">
                                            <p:graphicEl>
                                              <a:dgm id="{ACF19D07-B823-4B9F-8C78-A744B47F5B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7" grpId="0">
        <p:bldSub>
          <a:bldDgm/>
        </p:bldSub>
      </p:bldGraphic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335826" y="-91440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Показатели деятельности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" name="Таблица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2564540"/>
              </p:ext>
            </p:extLst>
          </p:nvPr>
        </p:nvGraphicFramePr>
        <p:xfrm>
          <a:off x="204905" y="786075"/>
          <a:ext cx="6025902" cy="5805165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3833044"/>
                <a:gridCol w="1087515"/>
                <a:gridCol w="1105343"/>
              </a:tblGrid>
              <a:tr h="305535"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показатель</a:t>
                      </a:r>
                      <a:endParaRPr lang="ru-RU" sz="1600" b="1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2017 год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2018 год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05535"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Дома культуры, КДЦ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05535">
                <a:tc>
                  <a:txBody>
                    <a:bodyPr/>
                    <a:lstStyle/>
                    <a:p>
                      <a:pPr algn="l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проведено мероприятий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4400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4226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05535">
                <a:tc>
                  <a:txBody>
                    <a:bodyPr/>
                    <a:lstStyle/>
                    <a:p>
                      <a:pPr algn="l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присутствовало, чел.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249334</a:t>
                      </a:r>
                      <a:endParaRPr lang="ru-RU" sz="1600" b="1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272460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611070">
                <a:tc>
                  <a:txBody>
                    <a:bodyPr/>
                    <a:lstStyle/>
                    <a:p>
                      <a:pPr algn="l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культурно-досуговые формирования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250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250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611070">
                <a:tc>
                  <a:txBody>
                    <a:bodyPr/>
                    <a:lstStyle/>
                    <a:p>
                      <a:pPr algn="l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участников культурно-досуговых формирований, чел.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5113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5230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05535"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Библиотеки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05535">
                <a:tc>
                  <a:txBody>
                    <a:bodyPr/>
                    <a:lstStyle/>
                    <a:p>
                      <a:pPr algn="l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число пользователей, чел.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26540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26487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05535">
                <a:tc>
                  <a:txBody>
                    <a:bodyPr/>
                    <a:lstStyle/>
                    <a:p>
                      <a:pPr algn="l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книговыдача, экз.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549636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545192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05535">
                <a:tc>
                  <a:txBody>
                    <a:bodyPr/>
                    <a:lstStyle/>
                    <a:p>
                      <a:pPr algn="l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число посещений, чел.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216483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211792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05535"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Исторический музей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611070">
                <a:tc>
                  <a:txBody>
                    <a:bodyPr/>
                    <a:lstStyle/>
                    <a:p>
                      <a:pPr algn="l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количество предметов основного фонда, ед.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17762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17938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05535">
                <a:tc>
                  <a:txBody>
                    <a:bodyPr/>
                    <a:lstStyle/>
                    <a:p>
                      <a:pPr algn="l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количество посетителей, чел.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26827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29000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05535"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Детская школа искусств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05535">
                <a:tc>
                  <a:txBody>
                    <a:bodyPr/>
                    <a:lstStyle/>
                    <a:p>
                      <a:pPr algn="l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контингент учащихся, чел.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517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444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305535">
                <a:tc>
                  <a:txBody>
                    <a:bodyPr/>
                    <a:lstStyle/>
                    <a:p>
                      <a:pPr algn="l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выпуск, чел.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ru-RU" sz="1600" b="1" u="none" strike="noStrike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114</a:t>
                      </a:r>
                      <a:endParaRPr lang="ru-RU" sz="1600" b="1" i="0" u="none" strike="noStrike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600" b="1" u="none" strike="noStrike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23</a:t>
                      </a:r>
                      <a:endParaRPr lang="ru-RU" sz="1600" b="1" i="0" u="none" strike="noStrike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19"/>
          <a:stretch/>
        </p:blipFill>
        <p:spPr>
          <a:xfrm>
            <a:off x="8629247" y="752803"/>
            <a:ext cx="3113314" cy="2154746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4972" y="1880789"/>
            <a:ext cx="3182213" cy="2121475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5" r="5693"/>
          <a:stretch/>
        </p:blipFill>
        <p:spPr>
          <a:xfrm>
            <a:off x="8629247" y="3534708"/>
            <a:ext cx="3207658" cy="2155452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5"/>
          <a:stretch/>
        </p:blipFill>
        <p:spPr>
          <a:xfrm>
            <a:off x="6574972" y="4469765"/>
            <a:ext cx="3182213" cy="2121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8520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335826" y="-91440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Мероприятия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2"/>
          <a:srcRect l="12857" t="12699" r="16428" b="14709"/>
          <a:stretch/>
        </p:blipFill>
        <p:spPr>
          <a:xfrm>
            <a:off x="335826" y="827314"/>
            <a:ext cx="3720057" cy="2148114"/>
          </a:xfrm>
          <a:prstGeom prst="rect">
            <a:avLst/>
          </a:prstGeom>
        </p:spPr>
      </p:pic>
      <p:sp>
        <p:nvSpPr>
          <p:cNvPr id="13" name="Прямоугольник 12"/>
          <p:cNvSpPr/>
          <p:nvPr/>
        </p:nvSpPr>
        <p:spPr>
          <a:xfrm>
            <a:off x="157900" y="3105195"/>
            <a:ext cx="40759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Областной конкурс «Байкальская рапсодия</a:t>
            </a:r>
            <a:endParaRPr lang="ru-RU" sz="1600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/>
          <a:srcRect l="23506" t="10159" r="714" b="10899"/>
          <a:stretch/>
        </p:blipFill>
        <p:spPr>
          <a:xfrm>
            <a:off x="8038082" y="3646006"/>
            <a:ext cx="3689462" cy="2161900"/>
          </a:xfrm>
          <a:prstGeom prst="rect">
            <a:avLst/>
          </a:prstGeom>
        </p:spPr>
      </p:pic>
      <p:sp>
        <p:nvSpPr>
          <p:cNvPr id="14" name="Прямоугольник 13"/>
          <p:cNvSpPr/>
          <p:nvPr/>
        </p:nvSpPr>
        <p:spPr>
          <a:xfrm>
            <a:off x="7766446" y="5940896"/>
            <a:ext cx="40759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Битва вокальных коллективов</a:t>
            </a:r>
            <a:endParaRPr lang="ru-RU" sz="1600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4"/>
          <a:srcRect l="13334" t="8677" r="12262" b="14285"/>
          <a:stretch/>
        </p:blipFill>
        <p:spPr>
          <a:xfrm>
            <a:off x="8040913" y="856665"/>
            <a:ext cx="3686629" cy="2147093"/>
          </a:xfrm>
          <a:prstGeom prst="rect">
            <a:avLst/>
          </a:prstGeom>
        </p:spPr>
      </p:pic>
      <p:sp>
        <p:nvSpPr>
          <p:cNvPr id="15" name="Прямоугольник 14"/>
          <p:cNvSpPr/>
          <p:nvPr/>
        </p:nvSpPr>
        <p:spPr>
          <a:xfrm>
            <a:off x="7766446" y="3087806"/>
            <a:ext cx="40759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Юность моя – комсомол!</a:t>
            </a:r>
            <a:endParaRPr lang="ru-RU" sz="1600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5"/>
          <a:srcRect l="12418" t="11699" r="12905" b="14348"/>
          <a:stretch/>
        </p:blipFill>
        <p:spPr>
          <a:xfrm>
            <a:off x="332548" y="3731985"/>
            <a:ext cx="3726611" cy="2075921"/>
          </a:xfrm>
          <a:prstGeom prst="rect">
            <a:avLst/>
          </a:prstGeom>
        </p:spPr>
      </p:pic>
      <p:sp>
        <p:nvSpPr>
          <p:cNvPr id="10" name="Прямоугольник 9"/>
          <p:cNvSpPr/>
          <p:nvPr/>
        </p:nvSpPr>
        <p:spPr>
          <a:xfrm>
            <a:off x="0" y="5805230"/>
            <a:ext cx="40759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Конкурс чтецов «Звезда победы светит всем»</a:t>
            </a:r>
            <a:endParaRPr lang="ru-RU" sz="1600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2146" y="836778"/>
            <a:ext cx="3252503" cy="2138650"/>
          </a:xfrm>
          <a:prstGeom prst="rect">
            <a:avLst/>
          </a:prstGeom>
        </p:spPr>
      </p:pic>
      <p:sp>
        <p:nvSpPr>
          <p:cNvPr id="12" name="Прямоугольник 11"/>
          <p:cNvSpPr/>
          <p:nvPr/>
        </p:nvSpPr>
        <p:spPr>
          <a:xfrm>
            <a:off x="3962173" y="3085579"/>
            <a:ext cx="40759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Конкурс «Супер МАМА-2018»</a:t>
            </a:r>
            <a:endParaRPr lang="ru-RU" sz="1600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1707" y="3712560"/>
            <a:ext cx="3272943" cy="2118297"/>
          </a:xfrm>
          <a:prstGeom prst="rect">
            <a:avLst/>
          </a:prstGeom>
        </p:spPr>
      </p:pic>
      <p:sp>
        <p:nvSpPr>
          <p:cNvPr id="16" name="Прямоугольник 15"/>
          <p:cNvSpPr/>
          <p:nvPr/>
        </p:nvSpPr>
        <p:spPr>
          <a:xfrm>
            <a:off x="3883223" y="5928340"/>
            <a:ext cx="40759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16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«Дари добро и радость»</a:t>
            </a:r>
            <a:endParaRPr lang="ru-RU" sz="1600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02093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4" grpId="0"/>
      <p:bldP spid="15" grpId="0"/>
      <p:bldP spid="10" grpId="0"/>
      <p:bldP spid="12" grpId="0"/>
      <p:bldP spid="16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Схема 10"/>
          <p:cNvGraphicFramePr/>
          <p:nvPr>
            <p:extLst>
              <p:ext uri="{D42A27DB-BD31-4B8C-83A1-F6EECF244321}">
                <p14:modId xmlns:p14="http://schemas.microsoft.com/office/powerpoint/2010/main" val="1212028922"/>
              </p:ext>
            </p:extLst>
          </p:nvPr>
        </p:nvGraphicFramePr>
        <p:xfrm>
          <a:off x="491490" y="628651"/>
          <a:ext cx="11567160" cy="5657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Заголовок 3"/>
          <p:cNvSpPr txBox="1">
            <a:spLocks/>
          </p:cNvSpPr>
          <p:nvPr/>
        </p:nvSpPr>
        <p:spPr>
          <a:xfrm>
            <a:off x="2366292" y="1"/>
            <a:ext cx="7737828" cy="6286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Муниципальные программы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43908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5F9FBF4-223D-4D3F-AE87-F8F9AB0001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graphicEl>
                                              <a:dgm id="{35F9FBF4-223D-4D3F-AE87-F8F9AB0001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>
                                            <p:graphicEl>
                                              <a:dgm id="{35F9FBF4-223D-4D3F-AE87-F8F9AB0001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E2AEF38C-739D-4B97-A7C0-AC257B53B1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">
                                            <p:graphicEl>
                                              <a:dgm id="{E2AEF38C-739D-4B97-A7C0-AC257B53B1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>
                                            <p:graphicEl>
                                              <a:dgm id="{E2AEF38C-739D-4B97-A7C0-AC257B53B1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14F4149A-41D0-4249-AD5D-D83B09827D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1">
                                            <p:graphicEl>
                                              <a:dgm id="{14F4149A-41D0-4249-AD5D-D83B09827D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">
                                            <p:graphicEl>
                                              <a:dgm id="{14F4149A-41D0-4249-AD5D-D83B09827D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7114B22-3308-4C09-8E7D-6B994C0FA3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>
                                            <p:graphicEl>
                                              <a:dgm id="{97114B22-3308-4C09-8E7D-6B994C0FA3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>
                                            <p:graphicEl>
                                              <a:dgm id="{97114B22-3308-4C09-8E7D-6B994C0FA3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7E34F252-22C1-4BB8-88E0-152C1F907B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1">
                                            <p:graphicEl>
                                              <a:dgm id="{7E34F252-22C1-4BB8-88E0-152C1F907B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1">
                                            <p:graphicEl>
                                              <a:dgm id="{7E34F252-22C1-4BB8-88E0-152C1F907B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 uiExpand="1">
        <p:bldSub>
          <a:bldDgm/>
        </p:bldSub>
      </p:bldGraphic>
      <p:bldP spid="12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3"/>
          <p:cNvSpPr txBox="1">
            <a:spLocks/>
          </p:cNvSpPr>
          <p:nvPr/>
        </p:nvSpPr>
        <p:spPr>
          <a:xfrm>
            <a:off x="102395" y="167536"/>
            <a:ext cx="5918522" cy="12204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МКУ «Спортивно-оздоровительный центр»</a:t>
            </a:r>
            <a:endParaRPr lang="ru-RU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5" name="Схема 14"/>
          <p:cNvGraphicFramePr/>
          <p:nvPr>
            <p:extLst>
              <p:ext uri="{D42A27DB-BD31-4B8C-83A1-F6EECF244321}">
                <p14:modId xmlns:p14="http://schemas.microsoft.com/office/powerpoint/2010/main" val="1937083458"/>
              </p:ext>
            </p:extLst>
          </p:nvPr>
        </p:nvGraphicFramePr>
        <p:xfrm>
          <a:off x="5765055" y="144379"/>
          <a:ext cx="6298608" cy="6368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7"/>
          <a:srcRect l="24493" t="12291" r="14921" b="18125"/>
          <a:stretch/>
        </p:blipFill>
        <p:spPr>
          <a:xfrm>
            <a:off x="320224" y="1657349"/>
            <a:ext cx="5700693" cy="36828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894913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15" grpId="0">
        <p:bldAsOne/>
      </p:bldGraphic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/>
          <a:srcRect l="-1" t="12471" r="31345" b="19189"/>
          <a:stretch/>
        </p:blipFill>
        <p:spPr>
          <a:xfrm>
            <a:off x="264122" y="730999"/>
            <a:ext cx="4097847" cy="22944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Заголовок 3"/>
          <p:cNvSpPr txBox="1">
            <a:spLocks/>
          </p:cNvSpPr>
          <p:nvPr/>
        </p:nvSpPr>
        <p:spPr>
          <a:xfrm>
            <a:off x="1773744" y="0"/>
            <a:ext cx="8517569" cy="5693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Ремонт спортивных объектов</a:t>
            </a:r>
            <a:endParaRPr lang="ru-RU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652816" y="2620748"/>
            <a:ext cx="25953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ru-RU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/>
          <a:srcRect l="22323" t="11862" r="12689" b="24088"/>
          <a:stretch/>
        </p:blipFill>
        <p:spPr>
          <a:xfrm>
            <a:off x="1652816" y="2386457"/>
            <a:ext cx="4097847" cy="22717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4"/>
          <a:srcRect t="11173" r="26257" b="16211"/>
          <a:stretch/>
        </p:blipFill>
        <p:spPr>
          <a:xfrm>
            <a:off x="4175640" y="3745310"/>
            <a:ext cx="4142362" cy="22944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5"/>
          <a:srcRect l="18862" t="12088" r="9692" b="17462"/>
          <a:stretch/>
        </p:blipFill>
        <p:spPr>
          <a:xfrm>
            <a:off x="7817726" y="4341299"/>
            <a:ext cx="4142362" cy="22976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Прямоугольник 9"/>
          <p:cNvSpPr/>
          <p:nvPr/>
        </p:nvSpPr>
        <p:spPr>
          <a:xfrm>
            <a:off x="6219645" y="947002"/>
            <a:ext cx="5030889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Муниципальная программа «Развитие физической культуры и спорта в УКМО» - текущий и капитальный ремонт на 2018 год – 3 млн. рублей</a:t>
            </a:r>
            <a:endParaRPr lang="ru-RU" sz="2000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24234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3"/>
          <p:cNvSpPr txBox="1">
            <a:spLocks/>
          </p:cNvSpPr>
          <p:nvPr/>
        </p:nvSpPr>
        <p:spPr>
          <a:xfrm>
            <a:off x="8223556" y="1"/>
            <a:ext cx="4142455" cy="12165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Взрослое</a:t>
            </a:r>
          </a:p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население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Схема 7"/>
          <p:cNvGraphicFramePr/>
          <p:nvPr>
            <p:extLst>
              <p:ext uri="{D42A27DB-BD31-4B8C-83A1-F6EECF244321}">
                <p14:modId xmlns:p14="http://schemas.microsoft.com/office/powerpoint/2010/main" val="3249865990"/>
              </p:ext>
            </p:extLst>
          </p:nvPr>
        </p:nvGraphicFramePr>
        <p:xfrm>
          <a:off x="48054" y="1456048"/>
          <a:ext cx="11781076" cy="5408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22" descr="https://pp.userapi.com/c840536/v840536658/71aa7/Zv9lVi29-Zc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90"/>
          <a:stretch/>
        </p:blipFill>
        <p:spPr bwMode="auto">
          <a:xfrm>
            <a:off x="146226" y="138123"/>
            <a:ext cx="3139899" cy="22145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8" descr="https://pp.userapi.com/c830409/v830409272/efdce/hxZ-chJwy3U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65"/>
          <a:stretch/>
        </p:blipFill>
        <p:spPr bwMode="auto">
          <a:xfrm>
            <a:off x="3586162" y="138123"/>
            <a:ext cx="3151320" cy="22145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4" descr="https://pp.userapi.com/c830309/v830309509/c0e7c/EvuFmVLBE9I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0"/>
          <a:stretch/>
        </p:blipFill>
        <p:spPr bwMode="auto">
          <a:xfrm>
            <a:off x="8797793" y="4100513"/>
            <a:ext cx="3265620" cy="21717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https://pp.userapi.com/c845220/v845220927/104fa2/FjfhgiK1J9E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74" y="4100513"/>
            <a:ext cx="3165781" cy="21109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9028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Graphic spid="8" grpId="0">
        <p:bldAsOne/>
      </p:bldGraphic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3"/>
          <p:cNvSpPr txBox="1">
            <a:spLocks/>
          </p:cNvSpPr>
          <p:nvPr/>
        </p:nvSpPr>
        <p:spPr>
          <a:xfrm>
            <a:off x="1982277" y="0"/>
            <a:ext cx="8436948" cy="12165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Команды района на областных соревнованиях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10" descr="https://pp.userapi.com/c852128/v852128994/d8ab/lWncR_hlD_k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43" r="5043"/>
          <a:stretch/>
        </p:blipFill>
        <p:spPr bwMode="auto">
          <a:xfrm>
            <a:off x="644242" y="1873751"/>
            <a:ext cx="4986338" cy="36274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https://pp.userapi.com/c852128/v852128994/d8f1/xVePNeY58OU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64" r="4222"/>
          <a:stretch/>
        </p:blipFill>
        <p:spPr bwMode="auto">
          <a:xfrm>
            <a:off x="6543674" y="1873750"/>
            <a:ext cx="4986338" cy="36274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57672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3"/>
          <p:cNvSpPr txBox="1">
            <a:spLocks/>
          </p:cNvSpPr>
          <p:nvPr/>
        </p:nvSpPr>
        <p:spPr>
          <a:xfrm>
            <a:off x="5971470" y="-33190"/>
            <a:ext cx="660036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Дети</a:t>
            </a:r>
            <a:endParaRPr lang="ru-RU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Схема 3"/>
          <p:cNvGraphicFramePr/>
          <p:nvPr>
            <p:extLst>
              <p:ext uri="{D42A27DB-BD31-4B8C-83A1-F6EECF244321}">
                <p14:modId xmlns:p14="http://schemas.microsoft.com/office/powerpoint/2010/main" val="4281002773"/>
              </p:ext>
            </p:extLst>
          </p:nvPr>
        </p:nvGraphicFramePr>
        <p:xfrm>
          <a:off x="151610" y="1234585"/>
          <a:ext cx="11781076" cy="5408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30" descr="https://pp.userapi.com/c830609/v830609781/3a01c/YYWppAerFKg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53" r="4363" b="10772"/>
          <a:stretch/>
        </p:blipFill>
        <p:spPr bwMode="auto">
          <a:xfrm>
            <a:off x="9201150" y="4082549"/>
            <a:ext cx="2886076" cy="21753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8" descr="https://pp.userapi.com/c824203/v824203382/b3e70/idI91tXqTIc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2"/>
          <a:stretch/>
        </p:blipFill>
        <p:spPr bwMode="auto">
          <a:xfrm>
            <a:off x="171450" y="121391"/>
            <a:ext cx="3030855" cy="21598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0" descr="https://pp.userapi.com/c846020/v846020221/30d2a/ZVJcrrO-dWw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3057" y="121391"/>
            <a:ext cx="3239205" cy="21598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s://pp.userapi.com/c845416/v845416741/11bc1c/YOfJ2sqp1Kw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28" t="5314" r="928" b="-1238"/>
          <a:stretch/>
        </p:blipFill>
        <p:spPr bwMode="auto">
          <a:xfrm>
            <a:off x="5971470" y="4082549"/>
            <a:ext cx="3023741" cy="21753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00232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3"/>
          <p:cNvSpPr txBox="1">
            <a:spLocks/>
          </p:cNvSpPr>
          <p:nvPr/>
        </p:nvSpPr>
        <p:spPr>
          <a:xfrm>
            <a:off x="352928" y="0"/>
            <a:ext cx="11839072" cy="7889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Адаптивная физкультура</a:t>
            </a:r>
            <a:endParaRPr lang="ru-RU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ber-sport.ru/wp-content/uploads/2018/12/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94" y="1128656"/>
            <a:ext cx="4368216" cy="49069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816421580"/>
              </p:ext>
            </p:extLst>
          </p:nvPr>
        </p:nvGraphicFramePr>
        <p:xfrm>
          <a:off x="4040915" y="788987"/>
          <a:ext cx="8727440" cy="5830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682228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2" grpId="0">
        <p:bldAsOne/>
      </p:bldGraphic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3"/>
          <p:cNvSpPr txBox="1">
            <a:spLocks/>
          </p:cNvSpPr>
          <p:nvPr/>
        </p:nvSpPr>
        <p:spPr>
          <a:xfrm>
            <a:off x="352928" y="0"/>
            <a:ext cx="11839072" cy="7889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Создание спортивных объектов</a:t>
            </a:r>
            <a:endParaRPr lang="ru-RU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https://www.syl.ru/misc/i/ai/376113/234646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28" y="947002"/>
            <a:ext cx="5578049" cy="37150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travka-shop.ru/wa-data/public/blog/img/sp1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24" r="5154"/>
          <a:stretch/>
        </p:blipFill>
        <p:spPr bwMode="auto">
          <a:xfrm>
            <a:off x="6568440" y="2377440"/>
            <a:ext cx="5288280" cy="37150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Прямоугольник 7"/>
          <p:cNvSpPr/>
          <p:nvPr/>
        </p:nvSpPr>
        <p:spPr>
          <a:xfrm>
            <a:off x="7174626" y="947002"/>
            <a:ext cx="407590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Многофункциональные спортивные площадки в сельских поселениях</a:t>
            </a:r>
            <a:endParaRPr lang="ru-RU" sz="2000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1103998" y="5076845"/>
            <a:ext cx="407590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705" algn="ctr">
              <a:spcAft>
                <a:spcPts val="600"/>
              </a:spcAft>
            </a:pP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Times New Roman" panose="02020603050405020304" pitchFamily="18" charset="0"/>
              </a:rPr>
              <a:t>Продолжение строительства плавательного бассейна</a:t>
            </a:r>
            <a:endParaRPr lang="ru-RU" sz="2000" dirty="0">
              <a:solidFill>
                <a:schemeClr val="accent1">
                  <a:lumMod val="50000"/>
                </a:schemeClr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7579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07546" y="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Молодежь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Диаграмма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87884268"/>
              </p:ext>
            </p:extLst>
          </p:nvPr>
        </p:nvGraphicFramePr>
        <p:xfrm>
          <a:off x="-528844" y="1285876"/>
          <a:ext cx="6110494" cy="42366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6" name="Объект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>
            <a:fillRect/>
          </a:stretch>
        </p:blipFill>
        <p:spPr>
          <a:xfrm>
            <a:off x="5494453" y="1055796"/>
            <a:ext cx="6332160" cy="47491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934963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7" grpId="0">
        <p:bldAsOne/>
      </p:bldGraphic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3" name="Схема 2"/>
          <p:cNvGraphicFramePr/>
          <p:nvPr>
            <p:extLst>
              <p:ext uri="{D42A27DB-BD31-4B8C-83A1-F6EECF244321}">
                <p14:modId xmlns:p14="http://schemas.microsoft.com/office/powerpoint/2010/main" val="2484744399"/>
              </p:ext>
            </p:extLst>
          </p:nvPr>
        </p:nvGraphicFramePr>
        <p:xfrm>
          <a:off x="-206829" y="76201"/>
          <a:ext cx="6030686" cy="6618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Схема 4"/>
          <p:cNvGraphicFramePr/>
          <p:nvPr>
            <p:extLst>
              <p:ext uri="{D42A27DB-BD31-4B8C-83A1-F6EECF244321}">
                <p14:modId xmlns:p14="http://schemas.microsoft.com/office/powerpoint/2010/main" val="4053664552"/>
              </p:ext>
            </p:extLst>
          </p:nvPr>
        </p:nvGraphicFramePr>
        <p:xfrm>
          <a:off x="6117590" y="96097"/>
          <a:ext cx="6368324" cy="663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Заголовок 3"/>
          <p:cNvSpPr txBox="1">
            <a:spLocks/>
          </p:cNvSpPr>
          <p:nvPr/>
        </p:nvSpPr>
        <p:spPr>
          <a:xfrm rot="16200000">
            <a:off x="3595033" y="2939145"/>
            <a:ext cx="4351540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Движения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261557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Graphic spid="5" grpId="0">
        <p:bldAsOne/>
      </p:bldGraphic>
      <p:bldP spid="7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233658" y="-144487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Мероприятия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2" descr="Ð£ÑÑÑ-ÐÑÑÑÐºÐ¸Ð¹ ÑÐ°Ð¹Ð¾Ð½: Ð¿ÑÐ¾ÑÐµÐ» ÐÐµÐ½Ñ Ð´ÑÐ±Ð»ÐµÑÐ°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58" y="756940"/>
            <a:ext cx="4302813" cy="28742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Ð£ÑÑÑ-ÐÑÑÑÐºÐ¸Ð¹ ÑÐ°Ð¹Ð¾Ð½ Ð¿ÑÐ¸Ð½Ð¸Ð¼Ð°ÐµÑ ÑÑÐ°ÑÑÐ¸Ðµ Ð² Ð°ÐºÑÐ¸Ð¸ Â«ÐÐµÐ¾ÑÐ³Ð¸ÐµÐ²ÑÐºÐ°Ñ Ð»ÐµÐ½ÑÐ¾ÑÐºÐ°Â»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58" y="3782598"/>
            <a:ext cx="4309363" cy="28786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4"/>
          <a:srcRect l="13375" t="10165" r="14282" b="16660"/>
          <a:stretch/>
        </p:blipFill>
        <p:spPr>
          <a:xfrm>
            <a:off x="2741273" y="2421997"/>
            <a:ext cx="5051764" cy="28742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5696" y="814679"/>
            <a:ext cx="4440997" cy="28742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Рисунок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5696" y="3860432"/>
            <a:ext cx="4440997" cy="27229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049453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5615756" y="0"/>
            <a:ext cx="659743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Профориентация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duc.eduustkut.ru/images/20180201_094120_800x48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397" y="284730"/>
            <a:ext cx="4712335" cy="28274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duc.eduustkut.ru/images/IMG_1726_500x33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397" y="3460113"/>
            <a:ext cx="4762500" cy="3171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duc.eduustkut.ru/images/IMG_1621_500x33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3225" y="1966979"/>
            <a:ext cx="4762500" cy="3171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73803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 txBox="1">
            <a:spLocks/>
          </p:cNvSpPr>
          <p:nvPr/>
        </p:nvSpPr>
        <p:spPr>
          <a:xfrm>
            <a:off x="2770069" y="-121435"/>
            <a:ext cx="7362073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Молодежному центру быть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2097227823"/>
              </p:ext>
            </p:extLst>
          </p:nvPr>
        </p:nvGraphicFramePr>
        <p:xfrm>
          <a:off x="4658851" y="781118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Заголовок 3"/>
          <p:cNvSpPr txBox="1">
            <a:spLocks/>
          </p:cNvSpPr>
          <p:nvPr/>
        </p:nvSpPr>
        <p:spPr>
          <a:xfrm>
            <a:off x="195823" y="2127361"/>
            <a:ext cx="5395352" cy="27261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«Молодость с её благородным энтузиазмом, с её смутными стремлениями к чистому, справедливому, к общественной правде есть одна из величайших сил прогресса».</a:t>
            </a:r>
          </a:p>
          <a:p>
            <a:pPr algn="ctr"/>
            <a:endParaRPr lang="ru-RU" sz="24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  <a:p>
            <a:pPr algn="r"/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Н.В. Шелгунов</a:t>
            </a:r>
          </a:p>
          <a:p>
            <a:pPr marL="457200" indent="-457200" algn="ctr">
              <a:buFontTx/>
              <a:buChar char="-"/>
            </a:pPr>
            <a:endParaRPr lang="ru-RU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35058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2" grpId="0">
        <p:bldAsOne/>
      </p:bldGraphic>
      <p:bldP spid="8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481107" y="-100070"/>
            <a:ext cx="826719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Коммуникации</a:t>
            </a:r>
            <a:endParaRPr lang="ru-RU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www.siapress.ru/images/news/2014/02/28/2014_02_28_0309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365" y="234223"/>
            <a:ext cx="3228362" cy="35035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ognews.net/images/site/2015/06/GAS-8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6105" y="3283124"/>
            <a:ext cx="4916556" cy="27751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Заголовок 3"/>
          <p:cNvSpPr txBox="1">
            <a:spLocks/>
          </p:cNvSpPr>
          <p:nvPr/>
        </p:nvSpPr>
        <p:spPr>
          <a:xfrm>
            <a:off x="3294453" y="556944"/>
            <a:ext cx="8897547" cy="27261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21 котельная, из них:</a:t>
            </a:r>
          </a:p>
          <a:p>
            <a:pPr algn="ctr"/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11 котельных работают на угле.</a:t>
            </a:r>
          </a:p>
          <a:p>
            <a:pPr algn="ctr"/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6 котельных работают на щепе.</a:t>
            </a:r>
          </a:p>
          <a:p>
            <a:pPr algn="ctr"/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Остальные – мазут, нефть, газ, </a:t>
            </a:r>
          </a:p>
          <a:p>
            <a:pPr algn="ctr"/>
            <a:r>
              <a:rPr lang="ru-RU" sz="2800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эл.энергия</a:t>
            </a:r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.</a:t>
            </a:r>
          </a:p>
          <a:p>
            <a:pPr marL="457200" indent="-457200" algn="ctr">
              <a:buFontTx/>
              <a:buChar char="-"/>
            </a:pPr>
            <a:endParaRPr lang="ru-RU" sz="2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Заголовок 3"/>
          <p:cNvSpPr txBox="1">
            <a:spLocks/>
          </p:cNvSpPr>
          <p:nvPr/>
        </p:nvSpPr>
        <p:spPr>
          <a:xfrm>
            <a:off x="-269570" y="4000690"/>
            <a:ext cx="8148595" cy="25664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Тепловые сети </a:t>
            </a:r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– 141,80 км </a:t>
            </a:r>
          </a:p>
          <a:p>
            <a:pPr algn="ctr"/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(из них ветхие 69,42 км).</a:t>
            </a:r>
          </a:p>
          <a:p>
            <a:pPr algn="ctr"/>
            <a:r>
              <a:rPr lang="ru-RU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Водопроводные сети </a:t>
            </a:r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– 195,20 км </a:t>
            </a:r>
          </a:p>
          <a:p>
            <a:pPr algn="ctr"/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(из них ветхие 93,48 км).</a:t>
            </a:r>
          </a:p>
          <a:p>
            <a:pPr algn="ctr"/>
            <a:r>
              <a:rPr lang="ru-RU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Канализационные сети </a:t>
            </a:r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– 139,70 </a:t>
            </a:r>
          </a:p>
          <a:p>
            <a:pPr algn="ctr"/>
            <a:r>
              <a:rPr lang="ru-RU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км (из них ветхие – 46,97 км).</a:t>
            </a:r>
          </a:p>
          <a:p>
            <a:pPr marL="457200" indent="-457200" algn="ctr">
              <a:buFontTx/>
              <a:buChar char="-"/>
            </a:pPr>
            <a:endParaRPr lang="ru-RU" sz="2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76308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80683" y="-8001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Финансирование подготовки, млн. руб.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80829135"/>
              </p:ext>
            </p:extLst>
          </p:nvPr>
        </p:nvGraphicFramePr>
        <p:xfrm>
          <a:off x="380683" y="708977"/>
          <a:ext cx="11446555" cy="55719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6392343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AsOne/>
      </p:bldGraphic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380683" y="-8001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Помощь поселениям, млн. руб.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7" name="Диаграмма 1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26820616"/>
              </p:ext>
            </p:extLst>
          </p:nvPr>
        </p:nvGraphicFramePr>
        <p:xfrm>
          <a:off x="1" y="850900"/>
          <a:ext cx="12066270" cy="58089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739750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17" grpId="0">
        <p:bldAsOne/>
      </p:bldGraphic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212630" y="-96982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Социальное партнерство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1501760998"/>
              </p:ext>
            </p:extLst>
          </p:nvPr>
        </p:nvGraphicFramePr>
        <p:xfrm>
          <a:off x="372015" y="1548341"/>
          <a:ext cx="3708311" cy="27143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44199" y="994363"/>
            <a:ext cx="33035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Уровни партнерства</a:t>
            </a:r>
            <a:endParaRPr lang="ru-RU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608" y="4359719"/>
            <a:ext cx="3443124" cy="22822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8" name="Диаграмма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26615850"/>
              </p:ext>
            </p:extLst>
          </p:nvPr>
        </p:nvGraphicFramePr>
        <p:xfrm>
          <a:off x="4940711" y="994362"/>
          <a:ext cx="6957506" cy="518521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</p:spTree>
    <p:extLst>
      <p:ext uri="{BB962C8B-B14F-4D97-AF65-F5344CB8AC3E}">
        <p14:creationId xmlns:p14="http://schemas.microsoft.com/office/powerpoint/2010/main" val="39327632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2" grpId="0">
        <p:bldAsOne/>
      </p:bldGraphic>
      <p:bldP spid="6" grpId="0"/>
      <p:bldGraphic spid="8" grpId="0">
        <p:bldAsOne/>
      </p:bldGraphic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840557" y="6384588"/>
            <a:ext cx="41887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 smtClean="0">
                <a:solidFill>
                  <a:schemeClr val="bg1"/>
                </a:solidFill>
              </a:rPr>
              <a:t>Всего 82 соглашения.</a:t>
            </a:r>
            <a:endParaRPr lang="ru-RU" b="1" dirty="0">
              <a:solidFill>
                <a:schemeClr val="bg1"/>
              </a:solidFill>
            </a:endParaRPr>
          </a:p>
        </p:txBody>
      </p:sp>
      <p:graphicFrame>
        <p:nvGraphicFramePr>
          <p:cNvPr id="5" name="Диаграмма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23121561"/>
              </p:ext>
            </p:extLst>
          </p:nvPr>
        </p:nvGraphicFramePr>
        <p:xfrm>
          <a:off x="0" y="0"/>
          <a:ext cx="12192000" cy="62952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6831785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5" grpId="0">
        <p:bldAsOne/>
      </p:bldGraphic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gazeta19.ru/media/k2/items/cache/b2e93a18a03ab7dbd4c47a860e9f5d36_XL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17"/>
          <a:stretch/>
        </p:blipFill>
        <p:spPr bwMode="auto">
          <a:xfrm>
            <a:off x="9167149" y="4668681"/>
            <a:ext cx="2844956" cy="21194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pimg.mycdn.me/getImage?disableStub=true&amp;type=VIDEO_S_720&amp;url=http%3A%2F%2Fvdp.mycdn.me%2FgetImage%3Fid%3D40032799411%26idx%3D8%26thumbType%3D32%26f%3D1&amp;signatureToken=zJu3WWWvdKGAolzoD-ShoA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96" r="6754"/>
          <a:stretch/>
        </p:blipFill>
        <p:spPr bwMode="auto">
          <a:xfrm>
            <a:off x="0" y="4599511"/>
            <a:ext cx="2925273" cy="21886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uazbuka.ru/models/img/UAZ_Medic/t_uaz_class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34724" y="1"/>
            <a:ext cx="2835073" cy="2333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3"/>
          <a:stretch/>
        </p:blipFill>
        <p:spPr>
          <a:xfrm>
            <a:off x="0" y="2451439"/>
            <a:ext cx="2800349" cy="19710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55"/>
          <a:stretch/>
        </p:blipFill>
        <p:spPr>
          <a:xfrm>
            <a:off x="9167149" y="1"/>
            <a:ext cx="2851593" cy="22267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763"/>
          <a:stretch/>
        </p:blipFill>
        <p:spPr>
          <a:xfrm>
            <a:off x="9167149" y="2349970"/>
            <a:ext cx="2851593" cy="21954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8" name="Схема 7"/>
          <p:cNvGraphicFramePr/>
          <p:nvPr>
            <p:extLst>
              <p:ext uri="{D42A27DB-BD31-4B8C-83A1-F6EECF244321}">
                <p14:modId xmlns:p14="http://schemas.microsoft.com/office/powerpoint/2010/main" val="2560777026"/>
              </p:ext>
            </p:extLst>
          </p:nvPr>
        </p:nvGraphicFramePr>
        <p:xfrm>
          <a:off x="1460233" y="238286"/>
          <a:ext cx="8912507" cy="6331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0356643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F629717-6074-47C9-83CC-051BEB754F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8">
                                            <p:graphicEl>
                                              <a:dgm id="{6F629717-6074-47C9-83CC-051BEB754F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8">
                                            <p:graphicEl>
                                              <a:dgm id="{6F629717-6074-47C9-83CC-051BEB754F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AF5CFBD-0EA9-4243-AA70-61924C64F2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8">
                                            <p:graphicEl>
                                              <a:dgm id="{0AF5CFBD-0EA9-4243-AA70-61924C64F2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8">
                                            <p:graphicEl>
                                              <a:dgm id="{0AF5CFBD-0EA9-4243-AA70-61924C64F2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DF74F30-2ED4-4DDB-8BEA-579E2E670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8">
                                            <p:graphicEl>
                                              <a:dgm id="{8DF74F30-2ED4-4DDB-8BEA-579E2E670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8">
                                            <p:graphicEl>
                                              <a:dgm id="{8DF74F30-2ED4-4DDB-8BEA-579E2E670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20744AA-FEDA-4732-8C03-959BB0E3FA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8">
                                            <p:graphicEl>
                                              <a:dgm id="{320744AA-FEDA-4732-8C03-959BB0E3FA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8">
                                            <p:graphicEl>
                                              <a:dgm id="{320744AA-FEDA-4732-8C03-959BB0E3FA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256C08C-6BD3-4837-AAF4-4FE96C922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8">
                                            <p:graphicEl>
                                              <a:dgm id="{2256C08C-6BD3-4837-AAF4-4FE96C922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8">
                                            <p:graphicEl>
                                              <a:dgm id="{2256C08C-6BD3-4837-AAF4-4FE96C922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09D186B-7FD3-45A6-9346-09DEF2371E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8">
                                            <p:graphicEl>
                                              <a:dgm id="{009D186B-7FD3-45A6-9346-09DEF2371E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8">
                                            <p:graphicEl>
                                              <a:dgm id="{009D186B-7FD3-45A6-9346-09DEF2371E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55388DB-BC31-4D8C-9D2F-AC263A0455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8">
                                            <p:graphicEl>
                                              <a:dgm id="{C55388DB-BC31-4D8C-9D2F-AC263A0455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8">
                                            <p:graphicEl>
                                              <a:dgm id="{C55388DB-BC31-4D8C-9D2F-AC263A0455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7B1A9E9-7A72-4E36-A10E-20171DB042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8">
                                            <p:graphicEl>
                                              <a:dgm id="{77B1A9E9-7A72-4E36-A10E-20171DB042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8">
                                            <p:graphicEl>
                                              <a:dgm id="{77B1A9E9-7A72-4E36-A10E-20171DB042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454FFF2-58EF-481F-8F1B-908CA27F2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8">
                                            <p:graphicEl>
                                              <a:dgm id="{1454FFF2-58EF-481F-8F1B-908CA27F2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8">
                                            <p:graphicEl>
                                              <a:dgm id="{1454FFF2-58EF-481F-8F1B-908CA27F2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77200A4-BD14-45C7-80E6-B0802AEE6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8">
                                            <p:graphicEl>
                                              <a:dgm id="{177200A4-BD14-45C7-80E6-B0802AEE6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8">
                                            <p:graphicEl>
                                              <a:dgm id="{177200A4-BD14-45C7-80E6-B0802AEE6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44B864C-FB93-4D8D-8008-D15D7E8CFA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8">
                                            <p:graphicEl>
                                              <a:dgm id="{944B864C-FB93-4D8D-8008-D15D7E8CFA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8">
                                            <p:graphicEl>
                                              <a:dgm id="{944B864C-FB93-4D8D-8008-D15D7E8CFA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/>
        </p:bldSub>
      </p:bldGraphic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trkdialog.ru/uploads/posts/2016-10/1476013539_stopaktual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970" y="792966"/>
            <a:ext cx="3228500" cy="21523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s://i.ytimg.com/vi/jbTjVT166NU/hqdefault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4" t="9866" r="7706" b="17898"/>
          <a:stretch/>
        </p:blipFill>
        <p:spPr bwMode="auto">
          <a:xfrm>
            <a:off x="1160168" y="4473716"/>
            <a:ext cx="3391382" cy="21283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8" name="Заголовок 3"/>
          <p:cNvSpPr txBox="1">
            <a:spLocks/>
          </p:cNvSpPr>
          <p:nvPr/>
        </p:nvSpPr>
        <p:spPr>
          <a:xfrm>
            <a:off x="292067" y="-119921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Работа с обращениями граждан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Диаграмма 8"/>
          <p:cNvGraphicFramePr/>
          <p:nvPr>
            <p:extLst>
              <p:ext uri="{D42A27DB-BD31-4B8C-83A1-F6EECF244321}">
                <p14:modId xmlns:p14="http://schemas.microsoft.com/office/powerpoint/2010/main" val="3016009478"/>
              </p:ext>
            </p:extLst>
          </p:nvPr>
        </p:nvGraphicFramePr>
        <p:xfrm>
          <a:off x="187292" y="842711"/>
          <a:ext cx="5661057" cy="33623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1" name="Диаграмма 10"/>
          <p:cNvGraphicFramePr/>
          <p:nvPr>
            <p:extLst>
              <p:ext uri="{D42A27DB-BD31-4B8C-83A1-F6EECF244321}">
                <p14:modId xmlns:p14="http://schemas.microsoft.com/office/powerpoint/2010/main" val="495874109"/>
              </p:ext>
            </p:extLst>
          </p:nvPr>
        </p:nvGraphicFramePr>
        <p:xfrm>
          <a:off x="6000751" y="3089258"/>
          <a:ext cx="5976903" cy="34989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val="20325766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Graphic spid="9" grpId="0">
        <p:bldAsOne/>
      </p:bldGraphic>
      <p:bldGraphic spid="11" grpId="0">
        <p:bldAsOne/>
      </p:bldGraphic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7" name="Схема 6"/>
          <p:cNvGraphicFramePr/>
          <p:nvPr>
            <p:extLst>
              <p:ext uri="{D42A27DB-BD31-4B8C-83A1-F6EECF244321}">
                <p14:modId xmlns:p14="http://schemas.microsoft.com/office/powerpoint/2010/main" val="3920427468"/>
              </p:ext>
            </p:extLst>
          </p:nvPr>
        </p:nvGraphicFramePr>
        <p:xfrm>
          <a:off x="213285" y="669066"/>
          <a:ext cx="10045700" cy="6074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0801570" y="1198827"/>
            <a:ext cx="5984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</a:rPr>
              <a:t>119</a:t>
            </a:r>
            <a:endParaRPr lang="ru-RU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0885728" y="2697346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  <a:endParaRPr lang="ru-RU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801570" y="4195865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</a:rPr>
              <a:t>283</a:t>
            </a:r>
            <a:endParaRPr lang="ru-RU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885728" y="5694384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</a:rPr>
              <a:t>216</a:t>
            </a:r>
            <a:endParaRPr lang="ru-RU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Заголовок 3"/>
          <p:cNvSpPr txBox="1">
            <a:spLocks/>
          </p:cNvSpPr>
          <p:nvPr/>
        </p:nvSpPr>
        <p:spPr>
          <a:xfrm>
            <a:off x="292067" y="-119921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Муниципальные услуги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0146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10" grpId="0"/>
      <p:bldP spid="11" grpId="0"/>
      <p:bldP spid="12" grpId="0"/>
      <p:bldP spid="13" grpId="0"/>
      <p:bldP spid="14" grpId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7" name="Схема 6"/>
          <p:cNvGraphicFramePr/>
          <p:nvPr>
            <p:extLst>
              <p:ext uri="{D42A27DB-BD31-4B8C-83A1-F6EECF244321}">
                <p14:modId xmlns:p14="http://schemas.microsoft.com/office/powerpoint/2010/main" val="3719802806"/>
              </p:ext>
            </p:extLst>
          </p:nvPr>
        </p:nvGraphicFramePr>
        <p:xfrm>
          <a:off x="164042" y="322156"/>
          <a:ext cx="10045700" cy="6151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0518737" y="813256"/>
            <a:ext cx="1111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</a:rPr>
              <a:t>544 215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18737" y="2416434"/>
            <a:ext cx="10970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</a:rPr>
              <a:t>311 168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590070" y="4019612"/>
            <a:ext cx="9685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</a:rPr>
              <a:t>14 938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654319" y="5525847"/>
            <a:ext cx="8963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>
                <a:solidFill>
                  <a:schemeClr val="accent1">
                    <a:lumMod val="50000"/>
                  </a:schemeClr>
                </a:solidFill>
              </a:rPr>
              <a:t>1 886 </a:t>
            </a:r>
          </a:p>
        </p:txBody>
      </p:sp>
    </p:spTree>
    <p:extLst>
      <p:ext uri="{BB962C8B-B14F-4D97-AF65-F5344CB8AC3E}">
        <p14:creationId xmlns:p14="http://schemas.microsoft.com/office/powerpoint/2010/main" val="38878261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9" grpId="0"/>
      <p:bldP spid="10" grpId="0"/>
      <p:bldP spid="11" grpId="0"/>
      <p:bldP spid="12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8444420"/>
              </p:ext>
            </p:extLst>
          </p:nvPr>
        </p:nvGraphicFramePr>
        <p:xfrm>
          <a:off x="0" y="669498"/>
          <a:ext cx="12192000" cy="6188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30780"/>
                <a:gridCol w="1632967"/>
                <a:gridCol w="5328253"/>
              </a:tblGrid>
              <a:tr h="446473"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Планировали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Итог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Примечание</a:t>
                      </a:r>
                      <a:endParaRPr lang="ru-RU" dirty="0"/>
                    </a:p>
                  </a:txBody>
                  <a:tcPr/>
                </a:tc>
              </a:tr>
              <a:tr h="833520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Выполнение «майских» Указов Президента РФ, Регионального соглашения Иркутской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области о минимальной заработной плате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Выполнено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833520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Увеличение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доходной части бюджета, оптимизация расходов, работа с обособленными подразделениями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Выполнено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833520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Разработка проектно-сметной документации (далее – ПСД) на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строительство новой школы № 7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стадии выполнения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Подрядчик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зашел </a:t>
                      </a:r>
                      <a:r>
                        <a:rPr lang="ru-RU" sz="1600" b="1" baseline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на экспертизу ПСД</a:t>
                      </a:r>
                      <a:r>
                        <a:rPr lang="ru-RU" sz="1600" b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. 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0489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Реконструкция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здания роддома под специализированный жилой дом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Смена направления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 связи с изменениями законодательства проведение реконструкции под жилой дом невозможно. Будет выполнен капитальный ремонт под административное здание</a:t>
                      </a:r>
                    </a:p>
                  </a:txBody>
                  <a:tcPr/>
                </a:tc>
              </a:tr>
              <a:tr h="1080489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Разработка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ПСД под многофункциональные спортивные площадки в сельских поселениях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Выполнено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ПСД разработана. В рамках государственной программы Иркутской области привлечено софинансирование из областного бюджета на 2019 год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0489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Разработка ПСД на реконструкции электрических сетей в п. Верхнемарково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Смена направления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Реконструкция электрических сетей запланирована в рамках инвестиционной программы «Иркутской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электросетевой компании»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Заголовок 3"/>
          <p:cNvSpPr txBox="1">
            <a:spLocks/>
          </p:cNvSpPr>
          <p:nvPr/>
        </p:nvSpPr>
        <p:spPr>
          <a:xfrm>
            <a:off x="292067" y="-119921"/>
            <a:ext cx="11685587" cy="788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Основные итоги работы: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91678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 flipV="1">
            <a:off x="3424166" y="5925957"/>
            <a:ext cx="62738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0470762"/>
              </p:ext>
            </p:extLst>
          </p:nvPr>
        </p:nvGraphicFramePr>
        <p:xfrm>
          <a:off x="0" y="0"/>
          <a:ext cx="12192000" cy="68579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68413"/>
                <a:gridCol w="1681316"/>
                <a:gridCol w="5142271"/>
              </a:tblGrid>
              <a:tr h="545702"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Планировали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Итог</a:t>
                      </a:r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dirty="0" smtClean="0"/>
                        <a:t>Примечание</a:t>
                      </a:r>
                      <a:endParaRPr lang="ru-RU" dirty="0"/>
                    </a:p>
                  </a:txBody>
                  <a:tcPr/>
                </a:tc>
              </a:tr>
              <a:tr h="693258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Передача электрических сетей поселений на обслуживание сетевым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компаниям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Выполнено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93258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Заключение концессионного соглашения 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п. </a:t>
                      </a:r>
                      <a:r>
                        <a:rPr lang="ru-RU" sz="1600" b="1" baseline="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Ния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.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стадии выполнения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Имеются потенциальные партнеры,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прорабатываются соглашения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93258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Помощь п. Ручей в проектировании и строительстве теплотрассы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 стадии выполнения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Финансирование выделялось. Не было освоено в полном объеме</a:t>
                      </a:r>
                    </a:p>
                  </a:txBody>
                  <a:tcPr/>
                </a:tc>
              </a:tr>
              <a:tr h="1277054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Помощь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п. Янталь в приобретении подстанции, проектировании и реконструкции электрических сетей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Выполнено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частично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Подстанция приобретена и передана поселению. Финансирование на проектирование выделялось. Не было освоено в полном объеме</a:t>
                      </a:r>
                    </a:p>
                  </a:txBody>
                  <a:tcPr/>
                </a:tc>
              </a:tr>
              <a:tr h="693258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Строительство нового физкультурно-оздоровительного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комплекса (бассейна).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 стадии выполнения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Заключен новый контракт. Привлечено финансирование из вышестоящих бюджетов</a:t>
                      </a:r>
                    </a:p>
                  </a:txBody>
                  <a:tcPr/>
                </a:tc>
              </a:tr>
              <a:tr h="693258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Строительство газопровода п. Верхнемарково.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 стадии выполнения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Проектная и рабочая документация готовятся на экспертизу</a:t>
                      </a:r>
                    </a:p>
                  </a:txBody>
                  <a:tcPr/>
                </a:tc>
              </a:tr>
              <a:tr h="1568953"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Создание парка отдыха на береговой линии в </a:t>
                      </a:r>
                      <a:r>
                        <a:rPr lang="ru-RU" sz="1600" b="1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мкр.Кирова</a:t>
                      </a:r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.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 стадии выполнения</a:t>
                      </a:r>
                      <a:endParaRPr lang="ru-RU" sz="1600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 связи с невозможностью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привлечения бюджетных средств мероприятия по парку осуществляются с привлечением спонсоров. Закуплены скамейки, урны, </a:t>
                      </a:r>
                      <a:r>
                        <a:rPr lang="ru-RU" sz="1600" b="1" baseline="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велопарковки</a:t>
                      </a:r>
                      <a:r>
                        <a:rPr lang="ru-RU" sz="16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, смонтировано освещение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8684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 idx="4294967295"/>
          </p:nvPr>
        </p:nvSpPr>
        <p:spPr>
          <a:xfrm>
            <a:off x="591871" y="0"/>
            <a:ext cx="11685587" cy="788987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Приоритетные задачи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99" b="94015" l="6188" r="950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6584"/>
            <a:ext cx="3105434" cy="2485587"/>
          </a:xfrm>
          <a:prstGeom prst="rect">
            <a:avLst/>
          </a:prstGeom>
        </p:spPr>
      </p:pic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3575318829"/>
              </p:ext>
            </p:extLst>
          </p:nvPr>
        </p:nvGraphicFramePr>
        <p:xfrm>
          <a:off x="2482375" y="788987"/>
          <a:ext cx="9554949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437552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83857B7-304A-4B57-82C9-18F1F43CF8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B83857B7-304A-4B57-82C9-18F1F43CF8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>
                                            <p:graphicEl>
                                              <a:dgm id="{B83857B7-304A-4B57-82C9-18F1F43CF8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1AF7A5D-B82E-46C3-968E-509381EF01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61AF7A5D-B82E-46C3-968E-509381EF01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61AF7A5D-B82E-46C3-968E-509381EF01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902BEC0-D586-4E5C-B23D-BDC541180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">
                                            <p:graphicEl>
                                              <a:dgm id="{7902BEC0-D586-4E5C-B23D-BDC541180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7902BEC0-D586-4E5C-B23D-BDC541180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31DB94D-842D-47F5-8E83-A53992DEBE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>
                                            <p:graphicEl>
                                              <a:dgm id="{F31DB94D-842D-47F5-8E83-A53992DEBE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2">
                                            <p:graphicEl>
                                              <a:dgm id="{F31DB94D-842D-47F5-8E83-A53992DEBE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5581BD5-C0DF-4098-B352-7072A78025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graphicEl>
                                              <a:dgm id="{05581BD5-C0DF-4098-B352-7072A78025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">
                                            <p:graphicEl>
                                              <a:dgm id="{05581BD5-C0DF-4098-B352-7072A78025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65CEC73-C3DC-4B0B-9EED-8B58377155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">
                                            <p:graphicEl>
                                              <a:dgm id="{365CEC73-C3DC-4B0B-9EED-8B58377155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graphicEl>
                                              <a:dgm id="{365CEC73-C3DC-4B0B-9EED-8B58377155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07E60A1-6ECC-4FC6-ADF4-C2FFF3E41D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2">
                                            <p:graphicEl>
                                              <a:dgm id="{907E60A1-6ECC-4FC6-ADF4-C2FFF3E41D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2">
                                            <p:graphicEl>
                                              <a:dgm id="{907E60A1-6ECC-4FC6-ADF4-C2FFF3E41D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7760CF2-FA8A-4206-92EA-8993ABB2BE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">
                                            <p:graphicEl>
                                              <a:dgm id="{87760CF2-FA8A-4206-92EA-8993ABB2BE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2">
                                            <p:graphicEl>
                                              <a:dgm id="{87760CF2-FA8A-4206-92EA-8993ABB2BE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CC64762-03FC-4464-A760-5788833637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">
                                            <p:graphicEl>
                                              <a:dgm id="{0CC64762-03FC-4464-A760-5788833637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">
                                            <p:graphicEl>
                                              <a:dgm id="{0CC64762-03FC-4464-A760-5788833637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6E873B7-80B9-4696-B29F-C567929320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">
                                            <p:graphicEl>
                                              <a:dgm id="{B6E873B7-80B9-4696-B29F-C567929320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">
                                            <p:graphicEl>
                                              <a:dgm id="{B6E873B7-80B9-4696-B29F-C567929320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62E8638-772F-4B09-9E45-92D07AD207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">
                                            <p:graphicEl>
                                              <a:dgm id="{262E8638-772F-4B09-9E45-92D07AD207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2">
                                            <p:graphicEl>
                                              <a:dgm id="{262E8638-772F-4B09-9E45-92D07AD207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2" grpId="0">
        <p:bldSub>
          <a:bldDgm/>
        </p:bldSub>
      </p:bldGraphic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99" b="94015" l="6188" r="950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6584"/>
            <a:ext cx="3105434" cy="2485587"/>
          </a:xfrm>
          <a:prstGeom prst="rect">
            <a:avLst/>
          </a:prstGeom>
        </p:spPr>
      </p:pic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2266212187"/>
              </p:ext>
            </p:extLst>
          </p:nvPr>
        </p:nvGraphicFramePr>
        <p:xfrm>
          <a:off x="2042721" y="270561"/>
          <a:ext cx="10014425" cy="60318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576030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83857B7-304A-4B57-82C9-18F1F43CF8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">
                                            <p:graphicEl>
                                              <a:dgm id="{B83857B7-304A-4B57-82C9-18F1F43CF8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>
                                            <p:graphicEl>
                                              <a:dgm id="{B83857B7-304A-4B57-82C9-18F1F43CF8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6E45E01-A7B0-437B-A4F5-14CE74CD0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76E45E01-A7B0-437B-A4F5-14CE74CD0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76E45E01-A7B0-437B-A4F5-14CE74CD0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188C1F6-2E36-4431-8BA1-B65082D9A7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graphicEl>
                                              <a:dgm id="{E188C1F6-2E36-4431-8BA1-B65082D9A7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E188C1F6-2E36-4431-8BA1-B65082D9A7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D209597-49A8-404E-8034-DD7FED97C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>
                                            <p:graphicEl>
                                              <a:dgm id="{0D209597-49A8-404E-8034-DD7FED97C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">
                                            <p:graphicEl>
                                              <a:dgm id="{0D209597-49A8-404E-8034-DD7FED97C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EC8ABA7-2571-476F-9A2F-692DDD58F4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>
                                            <p:graphicEl>
                                              <a:dgm id="{5EC8ABA7-2571-476F-9A2F-692DDD58F4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>
                                            <p:graphicEl>
                                              <a:dgm id="{5EC8ABA7-2571-476F-9A2F-692DDD58F4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9782AB3-541B-4B74-8491-3C65E0C566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">
                                            <p:graphicEl>
                                              <a:dgm id="{F9782AB3-541B-4B74-8491-3C65E0C566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graphicEl>
                                              <a:dgm id="{F9782AB3-541B-4B74-8491-3C65E0C566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2F757B2-E0E7-44E3-9D5C-F7151CD9CC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">
                                            <p:graphicEl>
                                              <a:dgm id="{E2F757B2-E0E7-44E3-9D5C-F7151CD9CC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">
                                            <p:graphicEl>
                                              <a:dgm id="{E2F757B2-E0E7-44E3-9D5C-F7151CD9CC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8B5DD17-51D7-4126-B0A2-E4E0D5C8A1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">
                                            <p:graphicEl>
                                              <a:dgm id="{88B5DD17-51D7-4126-B0A2-E4E0D5C8A1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2">
                                            <p:graphicEl>
                                              <a:dgm id="{88B5DD17-51D7-4126-B0A2-E4E0D5C8A1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EA53C41-0E2F-4F73-ABAE-D33D66A6DB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">
                                            <p:graphicEl>
                                              <a:dgm id="{1EA53C41-0E2F-4F73-ABAE-D33D66A6DB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">
                                            <p:graphicEl>
                                              <a:dgm id="{1EA53C41-0E2F-4F73-ABAE-D33D66A6DB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E5BB5A-6D99-4CE1-9911-E9FA9ECC84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">
                                            <p:graphicEl>
                                              <a:dgm id="{50E5BB5A-6D99-4CE1-9911-E9FA9ECC84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">
                                            <p:graphicEl>
                                              <a:dgm id="{50E5BB5A-6D99-4CE1-9911-E9FA9ECC84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B22B54-3F23-4A28-80C4-068BA25CB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">
                                            <p:graphicEl>
                                              <a:dgm id="{A0B22B54-3F23-4A28-80C4-068BA25CB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">
                                            <p:graphicEl>
                                              <a:dgm id="{A0B22B54-3F23-4A28-80C4-068BA25CB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/>
        </p:bldSub>
      </p:bldGraphic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671513" y="301743"/>
            <a:ext cx="10929938" cy="1450757"/>
          </a:xfrm>
        </p:spPr>
        <p:txBody>
          <a:bodyPr>
            <a:normAutofit/>
          </a:bodyPr>
          <a:lstStyle/>
          <a:p>
            <a:pPr algn="ctr"/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Отчет мэра Усть-Кутского муниципального образования</a:t>
            </a:r>
            <a:endParaRPr lang="ru-RU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623" y="2847113"/>
            <a:ext cx="1998346" cy="2348056"/>
          </a:xfrm>
          <a:prstGeom prst="rect">
            <a:avLst/>
          </a:prstGeom>
          <a:ln>
            <a:solidFill>
              <a:schemeClr val="accent1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6" name="Заголовок 3"/>
          <p:cNvSpPr txBox="1">
            <a:spLocks/>
          </p:cNvSpPr>
          <p:nvPr/>
        </p:nvSpPr>
        <p:spPr>
          <a:xfrm>
            <a:off x="3959353" y="5195169"/>
            <a:ext cx="2899506" cy="63722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 2018 год</a:t>
            </a:r>
            <a:endParaRPr lang="ru-RU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Заголовок 3"/>
          <p:cNvSpPr txBox="1">
            <a:spLocks/>
          </p:cNvSpPr>
          <p:nvPr/>
        </p:nvSpPr>
        <p:spPr>
          <a:xfrm>
            <a:off x="2488406" y="2719337"/>
            <a:ext cx="6084094" cy="177165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Климиной</a:t>
            </a:r>
            <a:r>
              <a:rPr lang="ru-RU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Тамары Александровны</a:t>
            </a:r>
            <a:endParaRPr lang="ru-RU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www.admin-ukmo.ru/netcat_files/Image/Klimina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9663" y="1900238"/>
            <a:ext cx="3081788" cy="4364271"/>
          </a:xfrm>
          <a:prstGeom prst="rect">
            <a:avLst/>
          </a:prstGeom>
          <a:ln w="28575">
            <a:solidFill>
              <a:schemeClr val="accent1"/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6098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Ретро">
  <a:themeElements>
    <a:clrScheme name="Зеленый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Arial Black/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Верхняя тень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11573</TotalTime>
  <Words>4834</Words>
  <Application>Microsoft Office PowerPoint</Application>
  <PresentationFormat>Широкоэкранный</PresentationFormat>
  <Paragraphs>759</Paragraphs>
  <Slides>88</Slides>
  <Notes>21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88</vt:i4>
      </vt:variant>
    </vt:vector>
  </HeadingPairs>
  <TitlesOfParts>
    <vt:vector size="93" baseType="lpstr">
      <vt:lpstr>Arial</vt:lpstr>
      <vt:lpstr>Calibri</vt:lpstr>
      <vt:lpstr>Times New Roman</vt:lpstr>
      <vt:lpstr>Arial Black</vt:lpstr>
      <vt:lpstr>Ретро</vt:lpstr>
      <vt:lpstr>Отчет мэра Усть-Кутского муниципального образования</vt:lpstr>
      <vt:lpstr>События 2018 года</vt:lpstr>
      <vt:lpstr>Разработка стратегии развития УКМО</vt:lpstr>
      <vt:lpstr>Приоритеты</vt:lpstr>
      <vt:lpstr>Презентация PowerPoint</vt:lpstr>
      <vt:lpstr>Презентация PowerPoint</vt:lpstr>
      <vt:lpstr>Презентация PowerPoint</vt:lpstr>
      <vt:lpstr>Исполнение доходной части, млн. руб.</vt:lpstr>
      <vt:lpstr>«Собственные доходы», млн. руб.</vt:lpstr>
      <vt:lpstr>Источники доходов, млн. руб.</vt:lpstr>
      <vt:lpstr>Презентация PowerPoint</vt:lpstr>
      <vt:lpstr>Обеспеченность на душу населения, руб.</vt:lpstr>
      <vt:lpstr>Структура расходов, млн. руб.</vt:lpstr>
      <vt:lpstr>Расходы консолидированного бюджета в разрезе муниципальных образований, млн. руб.</vt:lpstr>
      <vt:lpstr>Финансовая поддержка поселений</vt:lpstr>
      <vt:lpstr>Экономика</vt:lpstr>
      <vt:lpstr>Презентация PowerPoint</vt:lpstr>
      <vt:lpstr>Выручка по категориям (кроме добычи полезных ископаемых), млн. руб.</vt:lpstr>
      <vt:lpstr>Транспорт</vt:lpstr>
      <vt:lpstr>Презентация PowerPoint</vt:lpstr>
      <vt:lpstr>Обрабатывающие производства Лесная отрасль</vt:lpstr>
      <vt:lpstr>Сфера торговли и услуг</vt:lpstr>
      <vt:lpstr>Презентация PowerPoint</vt:lpstr>
      <vt:lpstr>Структура потребления, %</vt:lpstr>
      <vt:lpstr>Работа по доступности товаров</vt:lpstr>
      <vt:lpstr>Обеспечение верхнего подрайона</vt:lpstr>
      <vt:lpstr>Обеспечение безопасности</vt:lpstr>
      <vt:lpstr>Строительство</vt:lpstr>
      <vt:lpstr>Сельское хозяйство</vt:lpstr>
      <vt:lpstr>Презентация PowerPoint</vt:lpstr>
      <vt:lpstr>Структура малого бизнеса</vt:lpstr>
      <vt:lpstr>Поддержка малого и среднего бизнеса</vt:lpstr>
      <vt:lpstr>Презентация PowerPoint</vt:lpstr>
      <vt:lpstr>Развитие транспортной инфраструктуры</vt:lpstr>
      <vt:lpstr>Уровень жизни населения</vt:lpstr>
      <vt:lpstr>Положение на рынке труда</vt:lpstr>
      <vt:lpstr>Демографическая ситуация</vt:lpstr>
      <vt:lpstr>Количество правонарушений, ед.</vt:lpstr>
      <vt:lpstr>Транспортная безопасность</vt:lpstr>
      <vt:lpstr>Подростковая преступность</vt:lpstr>
      <vt:lpstr>Профилактика</vt:lpstr>
      <vt:lpstr>Здравоохранение</vt:lpstr>
      <vt:lpstr>Обеспеченность кадрами</vt:lpstr>
      <vt:lpstr>Снижение смертности по категориям в расчете на 1000 человек</vt:lpstr>
      <vt:lpstr>Презентация PowerPoint</vt:lpstr>
      <vt:lpstr>Поддержка здравоохранения</vt:lpstr>
      <vt:lpstr>Дошкольное образование</vt:lpstr>
      <vt:lpstr>Мероприятия по сокращению очередности</vt:lpstr>
      <vt:lpstr>Количество обучающихся в общеобразовательных учреждениях, чел.</vt:lpstr>
      <vt:lpstr>Презентация PowerPoint</vt:lpstr>
      <vt:lpstr>Центр дополнительного образования</vt:lpstr>
      <vt:lpstr>Реализуемые проекты</vt:lpstr>
      <vt:lpstr>Особые дети</vt:lpstr>
      <vt:lpstr>Достижения детей</vt:lpstr>
      <vt:lpstr>Презентация PowerPoint</vt:lpstr>
      <vt:lpstr>Презентация PowerPoint</vt:lpstr>
      <vt:lpstr>«Хорошие учителя создают хороших учеников...» (М. Остроградский)</vt:lpstr>
      <vt:lpstr>Презентация PowerPoint</vt:lpstr>
      <vt:lpstr>Культура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Молодежь</vt:lpstr>
      <vt:lpstr>Презентация PowerPoint</vt:lpstr>
      <vt:lpstr>Презентация PowerPoint</vt:lpstr>
      <vt:lpstr>Презентация PowerPoint</vt:lpstr>
      <vt:lpstr>Презентация PowerPoint</vt:lpstr>
      <vt:lpstr>Коммуникации</vt:lpstr>
      <vt:lpstr>Финансирование подготовки, млн. руб.</vt:lpstr>
      <vt:lpstr>Помощь поселениям, млн. руб.</vt:lpstr>
      <vt:lpstr>Социальное партнерство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Приоритетные задачи</vt:lpstr>
      <vt:lpstr>Презентация PowerPoint</vt:lpstr>
      <vt:lpstr>Отчет мэра Усть-Кутского муниципального образования</vt:lpstr>
    </vt:vector>
  </TitlesOfParts>
  <Company>SPecialiST RePack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Компьютер</dc:creator>
  <cp:lastModifiedBy>Даникёрова Фаина Иннокентьевна</cp:lastModifiedBy>
  <cp:revision>1090</cp:revision>
  <dcterms:created xsi:type="dcterms:W3CDTF">2016-03-02T12:29:12Z</dcterms:created>
  <dcterms:modified xsi:type="dcterms:W3CDTF">2019-03-04T08:35:16Z</dcterms:modified>
</cp:coreProperties>
</file>