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0" r:id="rId1"/>
  </p:sldMasterIdLst>
  <p:sldIdLst>
    <p:sldId id="257" r:id="rId2"/>
    <p:sldId id="258" r:id="rId3"/>
    <p:sldId id="302" r:id="rId4"/>
    <p:sldId id="327" r:id="rId5"/>
    <p:sldId id="278" r:id="rId6"/>
    <p:sldId id="329" r:id="rId7"/>
    <p:sldId id="276" r:id="rId8"/>
    <p:sldId id="303" r:id="rId9"/>
    <p:sldId id="280" r:id="rId10"/>
    <p:sldId id="313" r:id="rId11"/>
    <p:sldId id="314" r:id="rId12"/>
    <p:sldId id="354" r:id="rId13"/>
    <p:sldId id="315" r:id="rId14"/>
    <p:sldId id="288" r:id="rId15"/>
    <p:sldId id="265" r:id="rId16"/>
    <p:sldId id="285" r:id="rId17"/>
    <p:sldId id="286" r:id="rId18"/>
    <p:sldId id="266" r:id="rId19"/>
    <p:sldId id="289" r:id="rId20"/>
    <p:sldId id="337" r:id="rId21"/>
    <p:sldId id="316" r:id="rId22"/>
    <p:sldId id="263" r:id="rId23"/>
    <p:sldId id="317" r:id="rId24"/>
    <p:sldId id="290" r:id="rId25"/>
    <p:sldId id="264" r:id="rId26"/>
    <p:sldId id="296" r:id="rId27"/>
    <p:sldId id="319" r:id="rId28"/>
    <p:sldId id="260" r:id="rId29"/>
    <p:sldId id="355" r:id="rId30"/>
    <p:sldId id="291" r:id="rId31"/>
    <p:sldId id="261" r:id="rId32"/>
    <p:sldId id="320" r:id="rId33"/>
    <p:sldId id="298" r:id="rId34"/>
    <p:sldId id="343" r:id="rId35"/>
    <p:sldId id="297" r:id="rId36"/>
    <p:sldId id="267" r:id="rId37"/>
    <p:sldId id="268" r:id="rId38"/>
    <p:sldId id="282" r:id="rId39"/>
    <p:sldId id="330" r:id="rId40"/>
    <p:sldId id="283" r:id="rId41"/>
    <p:sldId id="284" r:id="rId42"/>
    <p:sldId id="305" r:id="rId43"/>
    <p:sldId id="304" r:id="rId44"/>
    <p:sldId id="307" r:id="rId45"/>
    <p:sldId id="344" r:id="rId46"/>
    <p:sldId id="310" r:id="rId47"/>
    <p:sldId id="347" r:id="rId48"/>
    <p:sldId id="345" r:id="rId49"/>
    <p:sldId id="308" r:id="rId50"/>
    <p:sldId id="309" r:id="rId51"/>
    <p:sldId id="348" r:id="rId52"/>
    <p:sldId id="350" r:id="rId53"/>
    <p:sldId id="346" r:id="rId54"/>
    <p:sldId id="292" r:id="rId55"/>
    <p:sldId id="351" r:id="rId56"/>
    <p:sldId id="271" r:id="rId57"/>
    <p:sldId id="269" r:id="rId58"/>
    <p:sldId id="294" r:id="rId59"/>
    <p:sldId id="293" r:id="rId60"/>
    <p:sldId id="295" r:id="rId61"/>
    <p:sldId id="311" r:id="rId62"/>
    <p:sldId id="331" r:id="rId63"/>
    <p:sldId id="312" r:id="rId64"/>
    <p:sldId id="332" r:id="rId65"/>
    <p:sldId id="270" r:id="rId66"/>
    <p:sldId id="300" r:id="rId67"/>
    <p:sldId id="340" r:id="rId68"/>
    <p:sldId id="333" r:id="rId69"/>
    <p:sldId id="321" r:id="rId70"/>
    <p:sldId id="323" r:id="rId71"/>
    <p:sldId id="301" r:id="rId72"/>
    <p:sldId id="274" r:id="rId73"/>
    <p:sldId id="335" r:id="rId74"/>
    <p:sldId id="336" r:id="rId75"/>
    <p:sldId id="352" r:id="rId76"/>
    <p:sldId id="358" r:id="rId77"/>
    <p:sldId id="357" r:id="rId78"/>
    <p:sldId id="356" r:id="rId79"/>
    <p:sldId id="353" r:id="rId80"/>
    <p:sldId id="275" r:id="rId81"/>
    <p:sldId id="326" r:id="rId82"/>
    <p:sldId id="259" r:id="rId83"/>
  </p:sldIdLst>
  <p:sldSz cx="12192000" cy="6858000"/>
  <p:notesSz cx="6858000" cy="9144000"/>
  <p:embeddedFontLst>
    <p:embeddedFont>
      <p:font typeface="Arial Black" panose="020B0A04020102020204" pitchFamily="34" charset="0"/>
      <p:bold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A28"/>
    <a:srgbClr val="BD4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1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5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76;&#1080;&#1072;&#1075;&#1088;&#1072;&#1084;&#1084;&#1099;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76;&#1080;&#1072;&#1075;&#1088;&#1072;&#1084;&#1084;&#1099;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57;&#1041;&#1054;&#1056;\&#1076;&#1080;&#1072;&#1075;&#1088;&#1072;&#1084;&#1084;&#1099;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76;&#1080;&#1072;&#1075;&#1088;&#1072;&#1084;&#1084;&#1099;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2;&#1054;&#1048;%20&#1044;&#1054;&#1050;&#1059;&#1052;&#1045;&#1053;&#1058;&#1067;\&#1086;&#1090;&#1095;&#1077;&#1090;&#1085;&#1086;&#1089;&#1090;&#1100;\2017%20&#1075;&#1086;&#1076;\&#1054;&#1090;&#1095;&#1077;&#1090;%20&#1084;&#1101;&#1088;&#1072;\&#1089;&#1041;&#1054;&#1056;\&#1076;&#1080;&#1072;&#1075;&#1088;&#1072;&#1084;&#1084;&#1099;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2;&#1086;&#1080;%20&#1076;&#1086;&#1082;&#1091;&#1084;&#1077;&#1085;&#1090;&#1099;\&#1088;&#1072;&#1073;&#1086;&#1090;&#1072;\&#1086;&#1090;&#1095;&#1077;&#1090;%20&#1084;&#1101;&#1088;&#1072;%202016\&#1076;&#1080;&#1072;&#1075;&#1088;&#1072;&#1084;&#1084;&#1099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8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5470990552706619E-2"/>
                  <c:y val="2.519561318583649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659386773789324E-2"/>
                  <c:y val="5.03912263716729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868</c:v>
                </c:pt>
                <c:pt idx="1">
                  <c:v>1031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 из областного бюджета и других источников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5470990552706591E-2"/>
                  <c:y val="-2.519561318583649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1461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419424180518154E-2"/>
                  <c:y val="-7.159873577287758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1461</c:v>
                </c:pt>
                <c:pt idx="1">
                  <c:v>1483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47015904"/>
        <c:axId val="647016296"/>
        <c:axId val="0"/>
      </c:bar3DChart>
      <c:catAx>
        <c:axId val="64701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647016296"/>
        <c:crosses val="autoZero"/>
        <c:auto val="1"/>
        <c:lblAlgn val="ctr"/>
        <c:lblOffset val="100"/>
        <c:noMultiLvlLbl val="0"/>
      </c:catAx>
      <c:valAx>
        <c:axId val="64701629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647015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83679074597527"/>
          <c:y val="0.48594533861921552"/>
          <c:w val="0.25840281879011495"/>
          <c:h val="0.43152824289364672"/>
        </c:manualLayout>
      </c:layout>
      <c:overlay val="0"/>
      <c:txPr>
        <a:bodyPr/>
        <a:lstStyle/>
        <a:p>
          <a:pPr>
            <a:defRPr sz="18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Оборот розничной торговли, млн. руб.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торг!$B$2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cat>
            <c:strRef>
              <c:f>торг!$A$3:$A$4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торг!$B$3:$B$4</c:f>
              <c:numCache>
                <c:formatCode>_(* #,##0_);_(* \(#,##0\);_(* "-"_);_(@_)</c:formatCode>
                <c:ptCount val="2"/>
                <c:pt idx="0">
                  <c:v>6040</c:v>
                </c:pt>
                <c:pt idx="1">
                  <c:v>5965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5919128"/>
        <c:axId val="645919520"/>
      </c:areaChart>
      <c:catAx>
        <c:axId val="64591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919520"/>
        <c:crosses val="autoZero"/>
        <c:auto val="1"/>
        <c:lblAlgn val="ctr"/>
        <c:lblOffset val="100"/>
        <c:noMultiLvlLbl val="0"/>
      </c:catAx>
      <c:valAx>
        <c:axId val="64591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919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Оборот общественного</a:t>
            </a:r>
            <a:r>
              <a:rPr lang="ru-RU" baseline="0" dirty="0" smtClean="0">
                <a:solidFill>
                  <a:schemeClr val="accent1">
                    <a:lumMod val="50000"/>
                  </a:schemeClr>
                </a:solidFill>
              </a:rPr>
              <a:t> питания, млн. руб.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cat>
            <c:strRef>
              <c:f>торг!$A$12:$A$13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торг!$B$12:$B$13</c:f>
              <c:numCache>
                <c:formatCode>_(* #,##0_);_(* \(#,##0\);_(* "-"_);_(@_)</c:formatCode>
                <c:ptCount val="2"/>
                <c:pt idx="0">
                  <c:v>169.6</c:v>
                </c:pt>
                <c:pt idx="1">
                  <c:v>175.8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5920304"/>
        <c:axId val="617224256"/>
      </c:areaChart>
      <c:catAx>
        <c:axId val="64592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224256"/>
        <c:crosses val="autoZero"/>
        <c:auto val="1"/>
        <c:lblAlgn val="ctr"/>
        <c:lblOffset val="100"/>
        <c:noMultiLvlLbl val="0"/>
      </c:catAx>
      <c:valAx>
        <c:axId val="61722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920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торг!$A$7</c:f>
              <c:strCache>
                <c:ptCount val="1"/>
                <c:pt idx="0">
                  <c:v>продовольственные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торг!$B$6:$C$6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торг!$B$7:$C$7</c:f>
              <c:numCache>
                <c:formatCode>_-* #,##0.0\ _р_._-;\-* #,##0.0\ _р_._-;_-* "-"?\ _р_._-;_-@_-</c:formatCode>
                <c:ptCount val="2"/>
                <c:pt idx="0">
                  <c:v>43.6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торг!$A$8</c:f>
              <c:strCache>
                <c:ptCount val="1"/>
                <c:pt idx="0">
                  <c:v>непродовольственные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торг!$B$6:$C$6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торг!$B$8:$C$8</c:f>
              <c:numCache>
                <c:formatCode>_-* #,##0.0\ _р_._-;\-* #,##0.0\ _р_._-;_-* "-"?\ _р_._-;_-@_-</c:formatCode>
                <c:ptCount val="2"/>
                <c:pt idx="0">
                  <c:v>56.4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7225040"/>
        <c:axId val="617225432"/>
        <c:axId val="0"/>
      </c:bar3DChart>
      <c:catAx>
        <c:axId val="61722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225432"/>
        <c:crosses val="autoZero"/>
        <c:auto val="1"/>
        <c:lblAlgn val="ctr"/>
        <c:lblOffset val="100"/>
        <c:noMultiLvlLbl val="0"/>
      </c:catAx>
      <c:valAx>
        <c:axId val="61722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-* #,##0.0\ _р_._-;\-* #,##0.0\ _р_._-;_-* &quot;-&quot;?\ 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22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Производственные показатели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сельхоз!$B$2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9.0333193138944519E-17"/>
                  <c:y val="-2.7195027195027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31830500123183E-2"/>
                  <c:y val="-7.77000777000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сельхоз!$A$3:$A$5</c:f>
              <c:strCache>
                <c:ptCount val="3"/>
                <c:pt idx="0">
                  <c:v>молоко, т</c:v>
                </c:pt>
                <c:pt idx="1">
                  <c:v>мясо, т</c:v>
                </c:pt>
                <c:pt idx="2">
                  <c:v>площадь посева, га</c:v>
                </c:pt>
              </c:strCache>
            </c:strRef>
          </c:cat>
          <c:val>
            <c:numRef>
              <c:f>сельхоз!$B$3:$B$5</c:f>
              <c:numCache>
                <c:formatCode>General</c:formatCode>
                <c:ptCount val="3"/>
                <c:pt idx="0">
                  <c:v>176</c:v>
                </c:pt>
                <c:pt idx="1">
                  <c:v>8.3000000000000007</c:v>
                </c:pt>
                <c:pt idx="2">
                  <c:v>335</c:v>
                </c:pt>
              </c:numCache>
            </c:numRef>
          </c:val>
        </c:ser>
        <c:ser>
          <c:idx val="1"/>
          <c:order val="1"/>
          <c:tx>
            <c:strRef>
              <c:f>сельхоз!$C$2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7.3909830007390983E-3"/>
                  <c:y val="-1.5540015540015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854644000985554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сельхоз!$A$3:$A$5</c:f>
              <c:strCache>
                <c:ptCount val="3"/>
                <c:pt idx="0">
                  <c:v>молоко, т</c:v>
                </c:pt>
                <c:pt idx="1">
                  <c:v>мясо, т</c:v>
                </c:pt>
                <c:pt idx="2">
                  <c:v>площадь посева, га</c:v>
                </c:pt>
              </c:strCache>
            </c:strRef>
          </c:cat>
          <c:val>
            <c:numRef>
              <c:f>сельхоз!$C$3:$C$5</c:f>
              <c:numCache>
                <c:formatCode>General</c:formatCode>
                <c:ptCount val="3"/>
                <c:pt idx="0">
                  <c:v>179</c:v>
                </c:pt>
                <c:pt idx="1">
                  <c:v>12.8</c:v>
                </c:pt>
                <c:pt idx="2">
                  <c:v>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7463480"/>
        <c:axId val="617463872"/>
        <c:axId val="0"/>
      </c:bar3DChart>
      <c:catAx>
        <c:axId val="61746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463872"/>
        <c:crosses val="autoZero"/>
        <c:auto val="1"/>
        <c:lblAlgn val="ctr"/>
        <c:lblOffset val="100"/>
        <c:noMultiLvlLbl val="0"/>
      </c:catAx>
      <c:valAx>
        <c:axId val="61746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46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Выручка, тыс. руб.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8152938506920808E-2"/>
                  <c:y val="-2.67737617135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сельхоз!$B$7:$C$7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сельхоз!$B$8:$C$8</c:f>
              <c:numCache>
                <c:formatCode>General</c:formatCode>
                <c:ptCount val="2"/>
                <c:pt idx="0">
                  <c:v>6762</c:v>
                </c:pt>
                <c:pt idx="1">
                  <c:v>7444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7464656"/>
        <c:axId val="645878912"/>
        <c:axId val="0"/>
      </c:bar3DChart>
      <c:catAx>
        <c:axId val="61746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878912"/>
        <c:crosses val="autoZero"/>
        <c:auto val="1"/>
        <c:lblAlgn val="ctr"/>
        <c:lblOffset val="100"/>
        <c:noMultiLvlLbl val="0"/>
      </c:catAx>
      <c:valAx>
        <c:axId val="64587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746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1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97605943014905"/>
          <c:y val="9.4242496384943947E-2"/>
          <c:w val="0.66717372107548423"/>
          <c:h val="0.429441794587003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ln w="22498">
              <a:solidFill>
                <a:srgbClr val="000000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rgbClr val="3366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00FF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CC99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80000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00FF0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4.9487222008663762E-2"/>
                  <c:y val="-0.2283723624701099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35,0%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159086296669531E-2"/>
                  <c:y val="-1.6175898018308044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16%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255139573518054E-4"/>
                  <c:y val="-5.1047028424573537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10,8%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179698379299499E-2"/>
                  <c:y val="-8.6229128086820234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9,9%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9655617814832342E-2"/>
                  <c:y val="-5.8717572817199026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7,2%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7384053539473614E-2"/>
                  <c:y val="8.6562525662261525E-3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7,8%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5250304634620968E-2"/>
                  <c:y val="-2.0013305273990256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7,2%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804067083384738E-2"/>
                  <c:y val="-1.8240023251958948E-2"/>
                </c:manualLayout>
              </c:layout>
              <c:tx>
                <c:rich>
                  <a:bodyPr/>
                  <a:lstStyle/>
                  <a:p>
                    <a:pPr>
                      <a:defRPr sz="1771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6,1%</a:t>
                    </a:r>
                  </a:p>
                </c:rich>
              </c:tx>
              <c:spPr>
                <a:noFill/>
                <a:ln w="44996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4499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7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Sheet1!$B$1:$M$1</c:f>
              <c:strCache>
                <c:ptCount val="8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Производство и распределение электроэнергии, газа и воды</c:v>
                </c:pt>
                <c:pt idx="6">
                  <c:v>Строительство</c:v>
                </c:pt>
                <c:pt idx="7">
                  <c:v>Прочие (здравоохранение,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8"/>
                <c:pt idx="0" formatCode="0.0">
                  <c:v>32.200000000000003</c:v>
                </c:pt>
                <c:pt idx="1">
                  <c:v>15.6</c:v>
                </c:pt>
                <c:pt idx="2">
                  <c:v>13.9</c:v>
                </c:pt>
                <c:pt idx="3">
                  <c:v>10</c:v>
                </c:pt>
                <c:pt idx="4">
                  <c:v>7.2</c:v>
                </c:pt>
                <c:pt idx="5">
                  <c:v>7.8</c:v>
                </c:pt>
                <c:pt idx="6">
                  <c:v>7.2</c:v>
                </c:pt>
                <c:pt idx="7">
                  <c:v>6.1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rgbClr val="993366"/>
            </a:solidFill>
            <a:ln w="22498">
              <a:solidFill>
                <a:srgbClr val="000000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rgbClr val="9999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FCC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Sheet1!$B$1:$M$1</c:f>
              <c:strCache>
                <c:ptCount val="8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Производство и распределение электроэнергии, газа и воды</c:v>
                </c:pt>
                <c:pt idx="6">
                  <c:v>Строительство</c:v>
                </c:pt>
                <c:pt idx="7">
                  <c:v>Прочие (здравоохранение,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8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rgbClr val="FFFFCC"/>
            </a:solidFill>
            <a:ln w="22498">
              <a:solidFill>
                <a:srgbClr val="000000"/>
              </a:solidFill>
              <a:prstDash val="solid"/>
            </a:ln>
          </c:spPr>
          <c:explosion val="33"/>
          <c:dPt>
            <c:idx val="0"/>
            <c:bubble3D val="0"/>
            <c:spPr>
              <a:solidFill>
                <a:srgbClr val="9999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66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CCFF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22498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Sheet1!$B$1:$M$1</c:f>
              <c:strCache>
                <c:ptCount val="8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Производство и распределение электроэнергии, газа и воды</c:v>
                </c:pt>
                <c:pt idx="6">
                  <c:v>Строительство</c:v>
                </c:pt>
                <c:pt idx="7">
                  <c:v>Прочие (здравоохранение,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8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44996">
          <a:noFill/>
        </a:ln>
      </c:spPr>
    </c:plotArea>
    <c:legend>
      <c:legendPos val="b"/>
      <c:layout>
        <c:manualLayout>
          <c:xMode val="edge"/>
          <c:yMode val="edge"/>
          <c:x val="1.1345218800648298E-2"/>
          <c:y val="0.62368421052631584"/>
          <c:w val="0.97406807131280393"/>
          <c:h val="0.37894736842105264"/>
        </c:manualLayout>
      </c:layout>
      <c:overlay val="0"/>
      <c:spPr>
        <a:noFill/>
        <a:ln w="5624">
          <a:solidFill>
            <a:srgbClr val="000000"/>
          </a:solidFill>
          <a:prstDash val="solid"/>
        </a:ln>
      </c:spPr>
      <c:txPr>
        <a:bodyPr/>
        <a:lstStyle/>
        <a:p>
          <a:pPr>
            <a:defRPr sz="1630" b="1" i="0" u="none" strike="noStrike" baseline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967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0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83561643835616"/>
          <c:y val="8.7973794620423248E-2"/>
          <c:w val="0.51583147941079166"/>
          <c:h val="0.781372780306803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5109557164030238E-3"/>
                  <c:y val="-1.185815381658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7057169570290279E-4"/>
                  <c:y val="-2.9400622066350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45691</c:v>
                </c:pt>
                <c:pt idx="1">
                  <c:v>52442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45879696"/>
        <c:axId val="645880088"/>
        <c:axId val="0"/>
      </c:bar3DChart>
      <c:catAx>
        <c:axId val="64587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880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45880088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879696"/>
        <c:crosses val="autoZero"/>
        <c:crossBetween val="between"/>
        <c:majorUnit val="1000"/>
        <c:minorUnit val="1000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688746651538617"/>
          <c:y val="0.42538082688717471"/>
          <c:w val="0.36776153656629623"/>
          <c:h val="0.1492381221867717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Зарплата по видам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деятельности,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зарплата!$A$1:$A$7</c:f>
              <c:strCache>
                <c:ptCount val="7"/>
                <c:pt idx="0">
                  <c:v>малый бизнес</c:v>
                </c:pt>
                <c:pt idx="1">
                  <c:v>Производство эл.эн, пара, воды</c:v>
                </c:pt>
                <c:pt idx="2">
                  <c:v>Транспорт, связь</c:v>
                </c:pt>
                <c:pt idx="3">
                  <c:v>Лесозаготовки</c:v>
                </c:pt>
                <c:pt idx="4">
                  <c:v>Строительство</c:v>
                </c:pt>
                <c:pt idx="5">
                  <c:v>Обраб.производства</c:v>
                </c:pt>
                <c:pt idx="6">
                  <c:v>Добыча полез. ископаемых</c:v>
                </c:pt>
              </c:strCache>
            </c:strRef>
          </c:cat>
          <c:val>
            <c:numRef>
              <c:f>зарплата!$B$1:$B$7</c:f>
              <c:numCache>
                <c:formatCode>_(* #,##0_);_(* \(#,##0\);_(* "-"_);_(@_)</c:formatCode>
                <c:ptCount val="7"/>
                <c:pt idx="0">
                  <c:v>17622</c:v>
                </c:pt>
                <c:pt idx="1">
                  <c:v>43490</c:v>
                </c:pt>
                <c:pt idx="2">
                  <c:v>54979</c:v>
                </c:pt>
                <c:pt idx="3">
                  <c:v>55556</c:v>
                </c:pt>
                <c:pt idx="4">
                  <c:v>66599</c:v>
                </c:pt>
                <c:pt idx="5">
                  <c:v>79782</c:v>
                </c:pt>
                <c:pt idx="6">
                  <c:v>87129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6995072"/>
        <c:axId val="616995464"/>
        <c:axId val="0"/>
      </c:bar3DChart>
      <c:catAx>
        <c:axId val="616995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95464"/>
        <c:crosses val="autoZero"/>
        <c:auto val="1"/>
        <c:lblAlgn val="ctr"/>
        <c:lblOffset val="100"/>
        <c:noMultiLvlLbl val="0"/>
      </c:catAx>
      <c:valAx>
        <c:axId val="61699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9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5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0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606473594548551"/>
          <c:y val="4.7808764940239043E-2"/>
          <c:w val="0.48892674616695059"/>
          <c:h val="0.816733067729083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Среднедушевая пенсия, руб.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258674435132565E-3"/>
                  <c:y val="-2.9769614099752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59746821191587E-3"/>
                  <c:y val="-2.0644734604664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14052.95</c:v>
                </c:pt>
                <c:pt idx="1">
                  <c:v>14431.87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13096528"/>
        <c:axId val="513098096"/>
        <c:axId val="0"/>
      </c:bar3DChart>
      <c:catAx>
        <c:axId val="51309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098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309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096528"/>
        <c:crosses val="autoZero"/>
        <c:crossBetween val="between"/>
        <c:majorUnit val="500"/>
        <c:min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49004665301559"/>
          <c:y val="0.45369015557483788"/>
          <c:w val="0.29561229444174708"/>
          <c:h val="0.105182668979644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Работа</a:t>
            </a:r>
            <a:r>
              <a:rPr lang="ru-RU" sz="2000" baseline="0" dirty="0" smtClean="0">
                <a:solidFill>
                  <a:schemeClr val="accent1">
                    <a:lumMod val="50000"/>
                  </a:schemeClr>
                </a:solidFill>
              </a:rPr>
              <a:t> ц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ентра</a:t>
            </a:r>
            <a:r>
              <a:rPr lang="ru-RU" sz="2000" baseline="0" dirty="0" smtClean="0">
                <a:solidFill>
                  <a:schemeClr val="accent1">
                    <a:lumMod val="50000"/>
                  </a:schemeClr>
                </a:solidFill>
              </a:rPr>
              <a:t> занятости населения, чел.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труд!$B$1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783457896962684E-2"/>
                  <c:y val="-3.795386533267525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83457896962684E-2"/>
                  <c:y val="1.2421408509479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труд!$A$2:$A$4</c:f>
              <c:strCache>
                <c:ptCount val="3"/>
                <c:pt idx="0">
                  <c:v>обратилось</c:v>
                </c:pt>
                <c:pt idx="1">
                  <c:v>признано безработными</c:v>
                </c:pt>
                <c:pt idx="2">
                  <c:v>нашли работу</c:v>
                </c:pt>
              </c:strCache>
            </c:strRef>
          </c:cat>
          <c:val>
            <c:numRef>
              <c:f>труд!$B$2:$B$4</c:f>
              <c:numCache>
                <c:formatCode>General</c:formatCode>
                <c:ptCount val="3"/>
                <c:pt idx="0">
                  <c:v>2507</c:v>
                </c:pt>
                <c:pt idx="1">
                  <c:v>1515</c:v>
                </c:pt>
                <c:pt idx="2">
                  <c:v>1194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труд!$C$1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>
                <a:alpha val="85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486214914135569E-2"/>
                  <c:y val="-7.590773066535050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944859656543123E-3"/>
                  <c:y val="-8.2809390063199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3779438626170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труд!$A$2:$A$4</c:f>
              <c:strCache>
                <c:ptCount val="3"/>
                <c:pt idx="0">
                  <c:v>обратилось</c:v>
                </c:pt>
                <c:pt idx="1">
                  <c:v>признано безработными</c:v>
                </c:pt>
                <c:pt idx="2">
                  <c:v>нашли работу</c:v>
                </c:pt>
              </c:strCache>
            </c:strRef>
          </c:cat>
          <c:val>
            <c:numRef>
              <c:f>труд!$C$2:$C$4</c:f>
              <c:numCache>
                <c:formatCode>General</c:formatCode>
                <c:ptCount val="3"/>
                <c:pt idx="0">
                  <c:v>2338</c:v>
                </c:pt>
                <c:pt idx="1">
                  <c:v>1191</c:v>
                </c:pt>
                <c:pt idx="2">
                  <c:v>1029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6995856"/>
        <c:axId val="616996248"/>
        <c:axId val="0"/>
      </c:bar3DChart>
      <c:catAx>
        <c:axId val="61699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96248"/>
        <c:crosses val="autoZero"/>
        <c:auto val="1"/>
        <c:lblAlgn val="ctr"/>
        <c:lblOffset val="100"/>
        <c:noMultiLvlLbl val="0"/>
      </c:catAx>
      <c:valAx>
        <c:axId val="61699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9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Налоговые и неналоговые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доходы консолидированных бюджетов,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доходы!$B$2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1.7500002066929378E-3"/>
                  <c:y val="-7.04905084807843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000002480315253E-2"/>
                  <c:y val="-8.1775713471637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доходы!$A$3:$A$6</c:f>
              <c:strCache>
                <c:ptCount val="4"/>
                <c:pt idx="0">
                  <c:v>Иркутск</c:v>
                </c:pt>
                <c:pt idx="1">
                  <c:v>Братск</c:v>
                </c:pt>
                <c:pt idx="2">
                  <c:v>Ангарск</c:v>
                </c:pt>
                <c:pt idx="3">
                  <c:v>Усть-Кутское МО</c:v>
                </c:pt>
              </c:strCache>
            </c:strRef>
          </c:cat>
          <c:val>
            <c:numRef>
              <c:f>доходы!$B$3:$B$6</c:f>
              <c:numCache>
                <c:formatCode>_-* #,##0.0\ _р_._-;\-* #,##0.0\ _р_._-;_-* "-"?\ _р_._-;_-@_-</c:formatCode>
                <c:ptCount val="4"/>
                <c:pt idx="0">
                  <c:v>7780.8</c:v>
                </c:pt>
                <c:pt idx="1">
                  <c:v>2074.1</c:v>
                </c:pt>
                <c:pt idx="2">
                  <c:v>2521.6999999999998</c:v>
                </c:pt>
                <c:pt idx="3">
                  <c:v>868</c:v>
                </c:pt>
              </c:numCache>
            </c:numRef>
          </c:val>
        </c:ser>
        <c:ser>
          <c:idx val="1"/>
          <c:order val="1"/>
          <c:tx>
            <c:strRef>
              <c:f>доходы!$C$2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1.7500002066929378E-3"/>
                  <c:y val="-4.6993672320524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750002687008192E-2"/>
                  <c:y val="-1.95497377142535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1031,2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доходы!$A$3:$A$6</c:f>
              <c:strCache>
                <c:ptCount val="4"/>
                <c:pt idx="0">
                  <c:v>Иркутск</c:v>
                </c:pt>
                <c:pt idx="1">
                  <c:v>Братск</c:v>
                </c:pt>
                <c:pt idx="2">
                  <c:v>Ангарск</c:v>
                </c:pt>
                <c:pt idx="3">
                  <c:v>Усть-Кутское МО</c:v>
                </c:pt>
              </c:strCache>
            </c:strRef>
          </c:cat>
          <c:val>
            <c:numRef>
              <c:f>доходы!$C$3:$C$6</c:f>
              <c:numCache>
                <c:formatCode>_-* #,##0.0\ _р_._-;\-* #,##0.0\ _р_._-;_-* "-"?\ _р_._-;_-@_-</c:formatCode>
                <c:ptCount val="4"/>
                <c:pt idx="0">
                  <c:v>8478.4</c:v>
                </c:pt>
                <c:pt idx="1">
                  <c:v>2295.1</c:v>
                </c:pt>
                <c:pt idx="2">
                  <c:v>2231.8000000000002</c:v>
                </c:pt>
                <c:pt idx="3">
                  <c:v>1032.0999999999999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06554168"/>
        <c:axId val="477429496"/>
        <c:axId val="0"/>
      </c:bar3DChart>
      <c:catAx>
        <c:axId val="606554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429496"/>
        <c:crosses val="autoZero"/>
        <c:auto val="1"/>
        <c:lblAlgn val="ctr"/>
        <c:lblOffset val="100"/>
        <c:noMultiLvlLbl val="0"/>
      </c:catAx>
      <c:valAx>
        <c:axId val="47742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</c:majorGridlines>
        <c:numFmt formatCode="_-* #,##0.0\ _р_._-;\-* #,##0.0\ _р_._-;_-* &quot;-&quot;?\ 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6554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chemeClr val="accent1">
                    <a:lumMod val="50000"/>
                  </a:schemeClr>
                </a:solidFill>
              </a:rPr>
              <a:t>Уровень безработицы,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412149861844502"/>
          <c:y val="0.17322509613258513"/>
          <c:w val="0.72866311276518791"/>
          <c:h val="0.71813167187616522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труд!$B$6:$D$6</c:f>
              <c:strCache>
                <c:ptCount val="3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</c:strCache>
            </c:strRef>
          </c:cat>
          <c:val>
            <c:numRef>
              <c:f>труд!$B$7:$D$7</c:f>
              <c:numCache>
                <c:formatCode>General</c:formatCode>
                <c:ptCount val="3"/>
                <c:pt idx="0">
                  <c:v>2.0499999999999998</c:v>
                </c:pt>
                <c:pt idx="1">
                  <c:v>2.09</c:v>
                </c:pt>
                <c:pt idx="2">
                  <c:v>1.7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gapDepth val="227"/>
        <c:shape val="box"/>
        <c:axId val="645156048"/>
        <c:axId val="645156440"/>
        <c:axId val="0"/>
      </c:bar3DChart>
      <c:catAx>
        <c:axId val="645156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156440"/>
        <c:crosses val="autoZero"/>
        <c:auto val="1"/>
        <c:lblAlgn val="ctr"/>
        <c:lblOffset val="100"/>
        <c:noMultiLvlLbl val="0"/>
      </c:catAx>
      <c:valAx>
        <c:axId val="645156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15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0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990813648293961E-2"/>
          <c:y val="0.13795171424305838"/>
          <c:w val="0.52535785761154852"/>
          <c:h val="0.796673869971077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Рождаемость населения, чел.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7998687664041804E-3"/>
                  <c:y val="-3.5816723137536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867125984251965E-3"/>
                  <c:y val="-1.1195908793007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621</c:v>
                </c:pt>
                <c:pt idx="1">
                  <c:v>657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Смертность населения, чел.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2743602362204724E-3"/>
                  <c:y val="-2.4491445865143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41994750656168E-3"/>
                  <c:y val="1.5234799045519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2"/>
                <c:pt idx="0">
                  <c:v>711</c:v>
                </c:pt>
                <c:pt idx="1">
                  <c:v>713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Естественная убыль, чел.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701443569553807E-3"/>
                  <c:y val="0.14010258382697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758694225722552E-3"/>
                  <c:y val="0.11310806348354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2"/>
                <c:pt idx="0">
                  <c:v>-90</c:v>
                </c:pt>
                <c:pt idx="1">
                  <c:v>-56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95815496"/>
        <c:axId val="495815104"/>
        <c:axId val="0"/>
      </c:bar3DChart>
      <c:catAx>
        <c:axId val="49581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8151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5815104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815496"/>
        <c:crosses val="autoZero"/>
        <c:crossBetween val="between"/>
        <c:majorUnit val="100"/>
        <c:min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223638451443565"/>
          <c:y val="0.25926819192841905"/>
          <c:w val="0.26975262467191602"/>
          <c:h val="0.142783895806816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00"/>
      <c:rotY val="5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965375779455202E-2"/>
          <c:y val="0.13945605893097596"/>
          <c:w val="0.79273777486051855"/>
          <c:h val="0.815323058080293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Прибыло, чел.</c:v>
                </c:pt>
              </c:strCache>
            </c:strRef>
          </c:tx>
          <c:spPr>
            <a:solidFill>
              <a:srgbClr val="00B050">
                <a:alpha val="85000"/>
              </a:srgb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7.953724975385243E-4"/>
                  <c:y val="-1.0028486105384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93403347554972E-3"/>
                  <c:y val="-5.3215436850904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759</c:v>
                </c:pt>
                <c:pt idx="1">
                  <c:v>993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Выбыло, чел.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626025598949023E-4"/>
                  <c:y val="-6.149328841838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152280932064325E-3"/>
                  <c:y val="-6.3645656157122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2"/>
                <c:pt idx="0">
                  <c:v>1337</c:v>
                </c:pt>
                <c:pt idx="1">
                  <c:v>1290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Миграционная убыль, чел.</c:v>
                </c:pt>
              </c:strCache>
            </c:strRef>
          </c:tx>
          <c:spPr>
            <a:solidFill>
              <a:srgbClr val="FF0000">
                <a:alpha val="85000"/>
              </a:srgb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3505086970790944E-5"/>
                  <c:y val="0.140944240410791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024450278963679E-3"/>
                  <c:y val="9.57170408622988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2"/>
                <c:pt idx="0">
                  <c:v>-578</c:v>
                </c:pt>
                <c:pt idx="1">
                  <c:v>-297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95815888"/>
        <c:axId val="240740088"/>
        <c:axId val="0"/>
      </c:bar3DChart>
      <c:catAx>
        <c:axId val="49581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40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074008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815888"/>
        <c:crosses val="autoZero"/>
        <c:crossBetween val="between"/>
        <c:majorUnit val="200"/>
        <c:min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140269117164431"/>
          <c:y val="0.63064959026845546"/>
          <c:w val="0.24610936987200524"/>
          <c:h val="0.1425688595814552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340472878975795E-2"/>
          <c:y val="0.11218905949958999"/>
          <c:w val="0.94320119284786685"/>
          <c:h val="0.7444078244706672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МВД!$B$1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7285905757510645E-3"/>
                  <c:y val="9.1442362870656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285905757510645E-3"/>
                  <c:y val="-1.371635443059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910738219688831E-3"/>
                  <c:y val="-9.144236287065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2732214659067292E-3"/>
                  <c:y val="-1.1430295358832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7285905757509847E-3"/>
                  <c:y val="-1.828847257413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092885863626598E-2"/>
                  <c:y val="-1.6002413502364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9639328795440055E-2"/>
                  <c:y val="-2.2860590717664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МВД!$A$2:$A$9</c:f>
              <c:strCache>
                <c:ptCount val="8"/>
                <c:pt idx="0">
                  <c:v>ВСЕГО</c:v>
                </c:pt>
                <c:pt idx="1">
                  <c:v>Тяжких и особо тяжких </c:v>
                </c:pt>
                <c:pt idx="2">
                  <c:v>Кражи </c:v>
                </c:pt>
                <c:pt idx="3">
                  <c:v>Грабежи </c:v>
                </c:pt>
                <c:pt idx="4">
                  <c:v>Незаконные завладения АМТ </c:v>
                </c:pt>
                <c:pt idx="5">
                  <c:v>Незаконный оборот наркотиков </c:v>
                </c:pt>
                <c:pt idx="6">
                  <c:v>Экономические</c:v>
                </c:pt>
                <c:pt idx="7">
                  <c:v>Коррупционные </c:v>
                </c:pt>
              </c:strCache>
            </c:strRef>
          </c:cat>
          <c:val>
            <c:numRef>
              <c:f>МВД!$B$2:$B$9</c:f>
              <c:numCache>
                <c:formatCode>General</c:formatCode>
                <c:ptCount val="8"/>
                <c:pt idx="0">
                  <c:v>1641</c:v>
                </c:pt>
                <c:pt idx="1">
                  <c:v>234</c:v>
                </c:pt>
                <c:pt idx="2">
                  <c:v>804</c:v>
                </c:pt>
                <c:pt idx="3">
                  <c:v>71</c:v>
                </c:pt>
                <c:pt idx="4">
                  <c:v>50</c:v>
                </c:pt>
                <c:pt idx="5">
                  <c:v>23</c:v>
                </c:pt>
                <c:pt idx="6">
                  <c:v>29</c:v>
                </c:pt>
                <c:pt idx="7">
                  <c:v>10</c:v>
                </c:pt>
              </c:numCache>
            </c:numRef>
          </c:val>
        </c:ser>
        <c:ser>
          <c:idx val="1"/>
          <c:order val="1"/>
          <c:tx>
            <c:strRef>
              <c:f>МВД!$C$1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639328795439896E-2"/>
                  <c:y val="-1.1430295358832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464429318132988E-3"/>
                  <c:y val="-1.3716354430598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642952878754524E-3"/>
                  <c:y val="-8.382119765514047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732214659066494E-3"/>
                  <c:y val="-1.371635443059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375167537821812E-3"/>
                  <c:y val="-1.828847257413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001812041657794E-2"/>
                  <c:y val="-1.828847257413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7457181151502129E-2"/>
                  <c:y val="-1.828847257413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2912550261346705E-2"/>
                  <c:y val="-2.2860590717664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МВД!$A$2:$A$9</c:f>
              <c:strCache>
                <c:ptCount val="8"/>
                <c:pt idx="0">
                  <c:v>ВСЕГО</c:v>
                </c:pt>
                <c:pt idx="1">
                  <c:v>Тяжких и особо тяжких </c:v>
                </c:pt>
                <c:pt idx="2">
                  <c:v>Кражи </c:v>
                </c:pt>
                <c:pt idx="3">
                  <c:v>Грабежи </c:v>
                </c:pt>
                <c:pt idx="4">
                  <c:v>Незаконные завладения АМТ </c:v>
                </c:pt>
                <c:pt idx="5">
                  <c:v>Незаконный оборот наркотиков </c:v>
                </c:pt>
                <c:pt idx="6">
                  <c:v>Экономические</c:v>
                </c:pt>
                <c:pt idx="7">
                  <c:v>Коррупционные </c:v>
                </c:pt>
              </c:strCache>
            </c:strRef>
          </c:cat>
          <c:val>
            <c:numRef>
              <c:f>МВД!$C$2:$C$9</c:f>
              <c:numCache>
                <c:formatCode>General</c:formatCode>
                <c:ptCount val="8"/>
                <c:pt idx="0">
                  <c:v>1497</c:v>
                </c:pt>
                <c:pt idx="1">
                  <c:v>207</c:v>
                </c:pt>
                <c:pt idx="2">
                  <c:v>674</c:v>
                </c:pt>
                <c:pt idx="3">
                  <c:v>43</c:v>
                </c:pt>
                <c:pt idx="4">
                  <c:v>25</c:v>
                </c:pt>
                <c:pt idx="5">
                  <c:v>20</c:v>
                </c:pt>
                <c:pt idx="6">
                  <c:v>22</c:v>
                </c:pt>
                <c:pt idx="7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5157224"/>
        <c:axId val="645157616"/>
        <c:axId val="0"/>
      </c:bar3DChart>
      <c:catAx>
        <c:axId val="645157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157616"/>
        <c:crosses val="autoZero"/>
        <c:auto val="1"/>
        <c:lblAlgn val="ctr"/>
        <c:lblOffset val="100"/>
        <c:noMultiLvlLbl val="0"/>
      </c:catAx>
      <c:valAx>
        <c:axId val="64515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157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Врачи (82 единицы)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медики!$A$4:$D$4</c:f>
              <c:strCache>
                <c:ptCount val="4"/>
                <c:pt idx="0">
                  <c:v>до 30 лет</c:v>
                </c:pt>
                <c:pt idx="1">
                  <c:v>от 31 до 50 лет</c:v>
                </c:pt>
                <c:pt idx="2">
                  <c:v>от 51 до 60 лет</c:v>
                </c:pt>
                <c:pt idx="3">
                  <c:v>от 61 и старше</c:v>
                </c:pt>
              </c:strCache>
            </c:strRef>
          </c:cat>
          <c:val>
            <c:numRef>
              <c:f>медики!$A$5:$D$5</c:f>
              <c:numCache>
                <c:formatCode>General</c:formatCode>
                <c:ptCount val="4"/>
                <c:pt idx="0">
                  <c:v>12</c:v>
                </c:pt>
                <c:pt idx="1">
                  <c:v>22</c:v>
                </c:pt>
                <c:pt idx="2">
                  <c:v>30</c:v>
                </c:pt>
                <c:pt idx="3">
                  <c:v>18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Мед.персонал (312 единиц)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медики!$A$8:$D$8</c:f>
              <c:strCache>
                <c:ptCount val="4"/>
                <c:pt idx="0">
                  <c:v>до 30 лет</c:v>
                </c:pt>
                <c:pt idx="1">
                  <c:v>от 31 до 50 лет</c:v>
                </c:pt>
                <c:pt idx="2">
                  <c:v>от 51 до 60 лет</c:v>
                </c:pt>
                <c:pt idx="3">
                  <c:v>от 61 и старше</c:v>
                </c:pt>
              </c:strCache>
            </c:strRef>
          </c:cat>
          <c:val>
            <c:numRef>
              <c:f>медики!$A$9:$D$9</c:f>
              <c:numCache>
                <c:formatCode>General</c:formatCode>
                <c:ptCount val="4"/>
                <c:pt idx="0">
                  <c:v>29</c:v>
                </c:pt>
                <c:pt idx="1">
                  <c:v>154</c:v>
                </c:pt>
                <c:pt idx="2">
                  <c:v>78</c:v>
                </c:pt>
                <c:pt idx="3">
                  <c:v>51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687664041994749E-2"/>
          <c:y val="0.14056224899598393"/>
          <c:w val="0.9528540026246719"/>
          <c:h val="0.77063355785346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образ!$A$8</c:f>
              <c:strCache>
                <c:ptCount val="1"/>
                <c:pt idx="0">
                  <c:v>2014/2015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1.7708333333333333E-2"/>
                  <c:y val="-3.413654618473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образ!$B$7:$D$7</c:f>
              <c:strCache>
                <c:ptCount val="3"/>
                <c:pt idx="0">
                  <c:v>всего</c:v>
                </c:pt>
                <c:pt idx="1">
                  <c:v>город</c:v>
                </c:pt>
                <c:pt idx="2">
                  <c:v>село</c:v>
                </c:pt>
              </c:strCache>
            </c:strRef>
          </c:cat>
          <c:val>
            <c:numRef>
              <c:f>образ!$B$8:$D$8</c:f>
              <c:numCache>
                <c:formatCode>General</c:formatCode>
                <c:ptCount val="3"/>
                <c:pt idx="0">
                  <c:v>6783</c:v>
                </c:pt>
                <c:pt idx="1">
                  <c:v>5816</c:v>
                </c:pt>
                <c:pt idx="2">
                  <c:v>967</c:v>
                </c:pt>
              </c:numCache>
            </c:numRef>
          </c:val>
        </c:ser>
        <c:ser>
          <c:idx val="1"/>
          <c:order val="1"/>
          <c:tx>
            <c:strRef>
              <c:f>образ!$A$9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0416256561679789E-3"/>
                  <c:y val="8.0321285140561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4062499999999996E-2"/>
                      <c:h val="3.374505897606172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0208374343832022E-2"/>
                  <c:y val="-2.10844164057806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4062499999999996E-2"/>
                      <c:h val="4.780128387566011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образ!$B$7:$D$7</c:f>
              <c:strCache>
                <c:ptCount val="3"/>
                <c:pt idx="0">
                  <c:v>всего</c:v>
                </c:pt>
                <c:pt idx="1">
                  <c:v>город</c:v>
                </c:pt>
                <c:pt idx="2">
                  <c:v>село</c:v>
                </c:pt>
              </c:strCache>
            </c:strRef>
          </c:cat>
          <c:val>
            <c:numRef>
              <c:f>образ!$B$9:$D$9</c:f>
              <c:numCache>
                <c:formatCode>General</c:formatCode>
                <c:ptCount val="3"/>
                <c:pt idx="0">
                  <c:v>7010</c:v>
                </c:pt>
                <c:pt idx="1">
                  <c:v>6009</c:v>
                </c:pt>
                <c:pt idx="2">
                  <c:v>1001</c:v>
                </c:pt>
              </c:numCache>
            </c:numRef>
          </c:val>
        </c:ser>
        <c:ser>
          <c:idx val="2"/>
          <c:order val="2"/>
          <c:tx>
            <c:strRef>
              <c:f>образ!$A$10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1.0416666666666667E-3"/>
                  <c:y val="4.01606425702807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499999999999999E-2"/>
                  <c:y val="-2.6104417670682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образ!$B$7:$D$7</c:f>
              <c:strCache>
                <c:ptCount val="3"/>
                <c:pt idx="0">
                  <c:v>всего</c:v>
                </c:pt>
                <c:pt idx="1">
                  <c:v>город</c:v>
                </c:pt>
                <c:pt idx="2">
                  <c:v>село</c:v>
                </c:pt>
              </c:strCache>
            </c:strRef>
          </c:cat>
          <c:val>
            <c:numRef>
              <c:f>образ!$B$10:$D$10</c:f>
              <c:numCache>
                <c:formatCode>General</c:formatCode>
                <c:ptCount val="3"/>
                <c:pt idx="0">
                  <c:v>7184</c:v>
                </c:pt>
                <c:pt idx="1">
                  <c:v>6137</c:v>
                </c:pt>
                <c:pt idx="2">
                  <c:v>1047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5204336"/>
        <c:axId val="645204728"/>
        <c:axId val="0"/>
      </c:bar3DChart>
      <c:catAx>
        <c:axId val="64520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204728"/>
        <c:crosses val="autoZero"/>
        <c:auto val="1"/>
        <c:lblAlgn val="ctr"/>
        <c:lblOffset val="100"/>
        <c:noMultiLvlLbl val="0"/>
      </c:catAx>
      <c:valAx>
        <c:axId val="64520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20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образ!$A$15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образ!$B$14:$C$14</c:f>
              <c:strCache>
                <c:ptCount val="2"/>
                <c:pt idx="0">
                  <c:v>2014-2015</c:v>
                </c:pt>
                <c:pt idx="1">
                  <c:v>2015-2016</c:v>
                </c:pt>
              </c:strCache>
            </c:strRef>
          </c:cat>
          <c:val>
            <c:numRef>
              <c:f>образ!$B$15:$C$15</c:f>
              <c:numCache>
                <c:formatCode>General</c:formatCode>
                <c:ptCount val="2"/>
                <c:pt idx="0">
                  <c:v>98.7</c:v>
                </c:pt>
                <c:pt idx="1">
                  <c:v>98.8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5337864"/>
        <c:axId val="645338256"/>
        <c:axId val="0"/>
      </c:bar3DChart>
      <c:catAx>
        <c:axId val="64533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338256"/>
        <c:crosses val="autoZero"/>
        <c:auto val="1"/>
        <c:lblAlgn val="ctr"/>
        <c:lblOffset val="100"/>
        <c:noMultiLvlLbl val="0"/>
      </c:catAx>
      <c:valAx>
        <c:axId val="64533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337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Количество объединений по направлениям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4060411198600176"/>
          <c:y val="2.4875621890547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34718522464925E-2"/>
          <c:y val="0.14966832504145938"/>
          <c:w val="0.98046528147753509"/>
          <c:h val="0.7142039148091563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4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7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2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28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26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образ!$A$20:$A$25</c:f>
              <c:strCache>
                <c:ptCount val="6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Социально-педагогическое</c:v>
                </c:pt>
                <c:pt idx="3">
                  <c:v>Физкультурно-спортивное</c:v>
                </c:pt>
                <c:pt idx="4">
                  <c:v>Туристско-краеведческое</c:v>
                </c:pt>
                <c:pt idx="5">
                  <c:v>Техническое</c:v>
                </c:pt>
              </c:strCache>
            </c:strRef>
          </c:cat>
          <c:val>
            <c:numRef>
              <c:f>образ!$B$20:$B$25</c:f>
              <c:numCache>
                <c:formatCode>General</c:formatCode>
                <c:ptCount val="6"/>
                <c:pt idx="0">
                  <c:v>59</c:v>
                </c:pt>
                <c:pt idx="1">
                  <c:v>32</c:v>
                </c:pt>
                <c:pt idx="2">
                  <c:v>28</c:v>
                </c:pt>
                <c:pt idx="3">
                  <c:v>15</c:v>
                </c:pt>
                <c:pt idx="4">
                  <c:v>11</c:v>
                </c:pt>
                <c:pt idx="5">
                  <c:v>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Возрастной состав занимающихся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486802183185506E-2"/>
          <c:y val="0.21513255465569683"/>
          <c:w val="0.91751319781681451"/>
          <c:h val="0.67540869685953919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1071816239062504"/>
                  <c:y val="6.4402893190575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271391808662091E-2"/>
                  <c:y val="-0.30114929933305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550068723502605E-2"/>
                  <c:y val="9.2360827991013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образ!$A$28:$A$31</c:f>
              <c:strCache>
                <c:ptCount val="4"/>
                <c:pt idx="0">
                  <c:v>5-9 лет</c:v>
                </c:pt>
                <c:pt idx="1">
                  <c:v>10-14 лет</c:v>
                </c:pt>
                <c:pt idx="2">
                  <c:v>15-17 лет</c:v>
                </c:pt>
                <c:pt idx="3">
                  <c:v>18 и старше</c:v>
                </c:pt>
              </c:strCache>
            </c:strRef>
          </c:cat>
          <c:val>
            <c:numRef>
              <c:f>образ!$B$28:$B$31</c:f>
              <c:numCache>
                <c:formatCode>General</c:formatCode>
                <c:ptCount val="4"/>
                <c:pt idx="0">
                  <c:v>576</c:v>
                </c:pt>
                <c:pt idx="1">
                  <c:v>1346</c:v>
                </c:pt>
                <c:pt idx="2">
                  <c:v>230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524068689836882E-2"/>
          <c:y val="0.24819822180537865"/>
          <c:w val="0.22994696551435034"/>
          <c:h val="0.427655261927400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доходы!$B$2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3385532067639049E-3"/>
                  <c:y val="-1.6569199144813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739744894694664E-3"/>
                  <c:y val="-1.656919914481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0708425654111241E-3"/>
                  <c:y val="-1.1835142246295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38553206763812E-3"/>
                  <c:y val="-1.6569199144813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409395772174936E-2"/>
                  <c:y val="-1.656919914481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доходы!$A$3:$A$7</c:f>
              <c:strCache>
                <c:ptCount val="5"/>
                <c:pt idx="0">
                  <c:v>НДФЛ</c:v>
                </c:pt>
                <c:pt idx="1">
                  <c:v>от земли</c:v>
                </c:pt>
                <c:pt idx="2">
                  <c:v>от имущества</c:v>
                </c:pt>
                <c:pt idx="3">
                  <c:v>ЕНДВ</c:v>
                </c:pt>
                <c:pt idx="4">
                  <c:v>платные услуги</c:v>
                </c:pt>
              </c:strCache>
            </c:strRef>
          </c:cat>
          <c:val>
            <c:numRef>
              <c:f>доходы!$B$3:$B$7</c:f>
              <c:numCache>
                <c:formatCode>General</c:formatCode>
                <c:ptCount val="5"/>
                <c:pt idx="0">
                  <c:v>669</c:v>
                </c:pt>
                <c:pt idx="1">
                  <c:v>74</c:v>
                </c:pt>
                <c:pt idx="2">
                  <c:v>70</c:v>
                </c:pt>
                <c:pt idx="3">
                  <c:v>41</c:v>
                </c:pt>
                <c:pt idx="4">
                  <c:v>58</c:v>
                </c:pt>
              </c:numCache>
            </c:numRef>
          </c:val>
        </c:ser>
        <c:ser>
          <c:idx val="1"/>
          <c:order val="1"/>
          <c:tx>
            <c:strRef>
              <c:f>доходы!$C$2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062638481166631E-3"/>
                  <c:y val="-1.6569199144813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141685130822248E-2"/>
                  <c:y val="-1.8936227594072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141685130822248E-2"/>
                  <c:y val="-1.6569199144813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677106413527718E-2"/>
                  <c:y val="-1.6569199144813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6062638481166856E-3"/>
                  <c:y val="-1.4202170695554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доходы!$A$3:$A$7</c:f>
              <c:strCache>
                <c:ptCount val="5"/>
                <c:pt idx="0">
                  <c:v>НДФЛ</c:v>
                </c:pt>
                <c:pt idx="1">
                  <c:v>от земли</c:v>
                </c:pt>
                <c:pt idx="2">
                  <c:v>от имущества</c:v>
                </c:pt>
                <c:pt idx="3">
                  <c:v>ЕНДВ</c:v>
                </c:pt>
                <c:pt idx="4">
                  <c:v>платные услуги</c:v>
                </c:pt>
              </c:strCache>
            </c:strRef>
          </c:cat>
          <c:val>
            <c:numRef>
              <c:f>доходы!$C$3:$C$7</c:f>
              <c:numCache>
                <c:formatCode>General</c:formatCode>
                <c:ptCount val="5"/>
                <c:pt idx="0">
                  <c:v>681</c:v>
                </c:pt>
                <c:pt idx="1">
                  <c:v>72</c:v>
                </c:pt>
                <c:pt idx="2">
                  <c:v>71</c:v>
                </c:pt>
                <c:pt idx="3">
                  <c:v>41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7430280"/>
        <c:axId val="477430672"/>
        <c:axId val="0"/>
      </c:bar3DChart>
      <c:catAx>
        <c:axId val="47743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430672"/>
        <c:crosses val="autoZero"/>
        <c:auto val="1"/>
        <c:lblAlgn val="ctr"/>
        <c:lblOffset val="100"/>
        <c:noMultiLvlLbl val="0"/>
      </c:catAx>
      <c:valAx>
        <c:axId val="47743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43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996714402365867E-2"/>
          <c:y val="3.3254485844467559E-2"/>
          <c:w val="0.97400328559763416"/>
          <c:h val="0.90720117916550536"/>
        </c:manualLayout>
      </c:layout>
      <c:pie3DChart>
        <c:varyColors val="1"/>
        <c:ser>
          <c:idx val="0"/>
          <c:order val="0"/>
          <c:explosion val="19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[диаграммы.xlsx]молод!$A$2:$A$3</c:f>
              <c:strCache>
                <c:ptCount val="2"/>
                <c:pt idx="0">
                  <c:v>иные категории</c:v>
                </c:pt>
                <c:pt idx="1">
                  <c:v>молодежь</c:v>
                </c:pt>
              </c:strCache>
            </c:strRef>
          </c:cat>
          <c:val>
            <c:numRef>
              <c:f>[диаграммы.xlsx]молод!$B$2:$B$3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260498687664043E-2"/>
          <c:y val="0.13060076351215591"/>
          <c:w val="0.96328116797900265"/>
          <c:h val="0.780541514589157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жкх!$B$2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16666666666666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416666666666667E-3"/>
                  <c:y val="-1.004621257785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666666666666666E-3"/>
                  <c:y val="-1.6073940124573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3749999999999997E-3"/>
                  <c:y val="-1.6073940124573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7708333333333486E-2"/>
                  <c:y val="-8.0369700622866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жкх!$A$3:$A$9</c:f>
              <c:strCache>
                <c:ptCount val="7"/>
                <c:pt idx="0">
                  <c:v>Усть-Кут</c:v>
                </c:pt>
                <c:pt idx="1">
                  <c:v>Ручей</c:v>
                </c:pt>
                <c:pt idx="2">
                  <c:v>Янталь</c:v>
                </c:pt>
                <c:pt idx="3">
                  <c:v>Звездный</c:v>
                </c:pt>
                <c:pt idx="4">
                  <c:v>Ния</c:v>
                </c:pt>
                <c:pt idx="5">
                  <c:v>Подымахино</c:v>
                </c:pt>
                <c:pt idx="6">
                  <c:v>Верхнемарково</c:v>
                </c:pt>
              </c:strCache>
            </c:strRef>
          </c:cat>
          <c:val>
            <c:numRef>
              <c:f>жкх!$B$3:$B$9</c:f>
              <c:numCache>
                <c:formatCode>_-* #\ ##0.0\ _₽_-;\-* #\ ##0.0\ _₽_-;_-* "-"?\ _₽_-;_-@_-</c:formatCode>
                <c:ptCount val="7"/>
                <c:pt idx="0">
                  <c:v>11.9</c:v>
                </c:pt>
                <c:pt idx="1">
                  <c:v>0</c:v>
                </c:pt>
                <c:pt idx="2">
                  <c:v>2.6</c:v>
                </c:pt>
                <c:pt idx="3">
                  <c:v>0.74</c:v>
                </c:pt>
                <c:pt idx="4">
                  <c:v>1.1399999999999999</c:v>
                </c:pt>
                <c:pt idx="5">
                  <c:v>0</c:v>
                </c:pt>
                <c:pt idx="6">
                  <c:v>5.28</c:v>
                </c:pt>
              </c:numCache>
            </c:numRef>
          </c:val>
        </c:ser>
        <c:ser>
          <c:idx val="1"/>
          <c:order val="1"/>
          <c:tx>
            <c:strRef>
              <c:f>жкх!$C$2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-1.4064697609001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416666666666667E-3"/>
                  <c:y val="-1.4064697609001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083333333334094E-3"/>
                  <c:y val="-2.009242515571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6666666666666666E-2"/>
                  <c:y val="-7.0323488045007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жкх!$A$3:$A$9</c:f>
              <c:strCache>
                <c:ptCount val="7"/>
                <c:pt idx="0">
                  <c:v>Усть-Кут</c:v>
                </c:pt>
                <c:pt idx="1">
                  <c:v>Ручей</c:v>
                </c:pt>
                <c:pt idx="2">
                  <c:v>Янталь</c:v>
                </c:pt>
                <c:pt idx="3">
                  <c:v>Звездный</c:v>
                </c:pt>
                <c:pt idx="4">
                  <c:v>Ния</c:v>
                </c:pt>
                <c:pt idx="5">
                  <c:v>Подымахино</c:v>
                </c:pt>
                <c:pt idx="6">
                  <c:v>Верхнемарково</c:v>
                </c:pt>
              </c:strCache>
            </c:strRef>
          </c:cat>
          <c:val>
            <c:numRef>
              <c:f>жкх!$C$3:$C$9</c:f>
              <c:numCache>
                <c:formatCode>_-* #\ ##0.0\ _₽_-;\-* #\ ##0.0\ _₽_-;_-* "-"?\ _₽_-;_-@_-</c:formatCode>
                <c:ptCount val="7"/>
                <c:pt idx="0">
                  <c:v>23.1</c:v>
                </c:pt>
                <c:pt idx="1">
                  <c:v>0</c:v>
                </c:pt>
                <c:pt idx="2">
                  <c:v>0.36</c:v>
                </c:pt>
                <c:pt idx="3">
                  <c:v>0.06</c:v>
                </c:pt>
                <c:pt idx="4">
                  <c:v>0.105</c:v>
                </c:pt>
                <c:pt idx="5">
                  <c:v>0</c:v>
                </c:pt>
                <c:pt idx="6">
                  <c:v>0.72</c:v>
                </c:pt>
              </c:numCache>
            </c:numRef>
          </c:val>
        </c:ser>
        <c:ser>
          <c:idx val="2"/>
          <c:order val="2"/>
          <c:tx>
            <c:strRef>
              <c:f>жкх!$D$2</c:f>
              <c:strCache>
                <c:ptCount val="1"/>
                <c:pt idx="0">
                  <c:v>предприятия ЖКХ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4"/>
              <c:layout>
                <c:manualLayout>
                  <c:x val="-3.1250000000000765E-3"/>
                  <c:y val="-2.0092425155716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583333333333486E-2"/>
                  <c:y val="-1.8083182640144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56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жкх!$A$3:$A$9</c:f>
              <c:strCache>
                <c:ptCount val="7"/>
                <c:pt idx="0">
                  <c:v>Усть-Кут</c:v>
                </c:pt>
                <c:pt idx="1">
                  <c:v>Ручей</c:v>
                </c:pt>
                <c:pt idx="2">
                  <c:v>Янталь</c:v>
                </c:pt>
                <c:pt idx="3">
                  <c:v>Звездный</c:v>
                </c:pt>
                <c:pt idx="4">
                  <c:v>Ния</c:v>
                </c:pt>
                <c:pt idx="5">
                  <c:v>Подымахино</c:v>
                </c:pt>
                <c:pt idx="6">
                  <c:v>Верхнемарково</c:v>
                </c:pt>
              </c:strCache>
            </c:strRef>
          </c:cat>
          <c:val>
            <c:numRef>
              <c:f>жкх!$D$3:$D$9</c:f>
              <c:numCache>
                <c:formatCode>_-* #\ ##0.0\ _₽_-;\-* #\ ##0.0\ _₽_-;_-* "-"?\ _₽_-;_-@_-</c:formatCode>
                <c:ptCount val="7"/>
                <c:pt idx="0">
                  <c:v>57.2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  <c:pt idx="5">
                  <c:v>0.28000000000000003</c:v>
                </c:pt>
                <c:pt idx="6">
                  <c:v>7.64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5384984"/>
        <c:axId val="491931384"/>
        <c:axId val="0"/>
      </c:bar3DChart>
      <c:catAx>
        <c:axId val="64538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931384"/>
        <c:crosses val="autoZero"/>
        <c:auto val="1"/>
        <c:lblAlgn val="ctr"/>
        <c:lblOffset val="100"/>
        <c:noMultiLvlLbl val="0"/>
      </c:catAx>
      <c:valAx>
        <c:axId val="491931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-* #\ ##0.0\ _₽_-;\-* #\ ##0.0\ _₽_-;_-* &quot;-&quot;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38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</a:t>
            </a:r>
            <a:r>
              <a:rPr lang="ru-RU" sz="1800" b="1" baseline="0" dirty="0" smtClean="0">
                <a:solidFill>
                  <a:schemeClr val="accent1">
                    <a:lumMod val="50000"/>
                  </a:schemeClr>
                </a:solidFill>
              </a:rPr>
              <a:t> заключения соглашений, </a:t>
            </a:r>
          </a:p>
          <a:p>
            <a:pPr>
              <a:defRPr/>
            </a:pPr>
            <a:r>
              <a:rPr lang="ru-RU" sz="1800" b="1" baseline="0" dirty="0" smtClean="0">
                <a:solidFill>
                  <a:schemeClr val="accent1">
                    <a:lumMod val="50000"/>
                  </a:schemeClr>
                </a:solidFill>
              </a:rPr>
              <a:t>млн. руб.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соц.партнерство!$A$3</c:f>
              <c:strCache>
                <c:ptCount val="1"/>
                <c:pt idx="0">
                  <c:v>заключено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294563103244336E-2"/>
                  <c:y val="-3.715757973665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22824357199908E-2"/>
                  <c:y val="-3.4680407754211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соц.партнерство!$B$2:$C$2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соц.партнерство!$B$3:$C$3</c:f>
              <c:numCache>
                <c:formatCode>_-* #\ ##0.0\ _₽_-;\-* #\ ##0.0\ _₽_-;_-* "-"?\ _₽_-;_-@_-</c:formatCode>
                <c:ptCount val="2"/>
                <c:pt idx="0">
                  <c:v>16.100000000000001</c:v>
                </c:pt>
                <c:pt idx="1">
                  <c:v>37.5</c:v>
                </c:pt>
              </c:numCache>
            </c:numRef>
          </c:val>
        </c:ser>
        <c:ser>
          <c:idx val="1"/>
          <c:order val="1"/>
          <c:tx>
            <c:strRef>
              <c:f>соц.партнерство!$A$4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86954984177698E-2"/>
                  <c:y val="-2.9726063789324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94563103244193E-2"/>
                  <c:y val="-2.477171982443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соц.партнерство!$B$2:$C$2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соц.партнерство!$B$4:$C$4</c:f>
              <c:numCache>
                <c:formatCode>_-* #\ ##0.0\ _₽_-;\-* #\ ##0.0\ _₽_-;_-* "-"?\ _₽_-;_-@_-</c:formatCode>
                <c:ptCount val="2"/>
                <c:pt idx="0">
                  <c:v>15.7</c:v>
                </c:pt>
                <c:pt idx="1">
                  <c:v>17.399999999999999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1932952"/>
        <c:axId val="492245104"/>
        <c:axId val="0"/>
      </c:bar3DChart>
      <c:catAx>
        <c:axId val="49193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245104"/>
        <c:crosses val="autoZero"/>
        <c:auto val="1"/>
        <c:lblAlgn val="ctr"/>
        <c:lblOffset val="100"/>
        <c:noMultiLvlLbl val="0"/>
      </c:catAx>
      <c:valAx>
        <c:axId val="49224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\ _₽_-;\-* #\ ##0.0\ _₽_-;_-* &quot;-&quot;?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93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Диаграмма № 3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Обращения граждан (письменные, по эл.почте, по телефону) - 169</c:v>
                </c:pt>
                <c:pt idx="1">
                  <c:v>Из Правительства Иркутской области(РФ), др.органов власти - 89</c:v>
                </c:pt>
                <c:pt idx="2">
                  <c:v>Приём граждан мэром УКМО - 27</c:v>
                </c:pt>
                <c:pt idx="3">
                  <c:v>Устно обратившиеся граждане - 128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169</c:v>
                </c:pt>
                <c:pt idx="1">
                  <c:v>89</c:v>
                </c:pt>
                <c:pt idx="2">
                  <c:v>27</c:v>
                </c:pt>
                <c:pt idx="3">
                  <c:v>128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Основные проблемные</a:t>
            </a:r>
            <a:r>
              <a:rPr lang="ru-RU" baseline="0" dirty="0" smtClean="0">
                <a:solidFill>
                  <a:schemeClr val="accent1">
                    <a:lumMod val="50000"/>
                  </a:schemeClr>
                </a:solidFill>
              </a:rPr>
              <a:t> вопросы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обращ!$B$2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4"/>
              <c:layout>
                <c:manualLayout>
                  <c:x val="-1.769911504424795E-2"/>
                  <c:y val="-2.8985507246376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обращ!$A$3:$A$7</c:f>
              <c:strCache>
                <c:ptCount val="5"/>
                <c:pt idx="0">
                  <c:v>всего</c:v>
                </c:pt>
                <c:pt idx="1">
                  <c:v>дороги, ЖКХ</c:v>
                </c:pt>
                <c:pt idx="2">
                  <c:v>жилье</c:v>
                </c:pt>
                <c:pt idx="3">
                  <c:v>земля</c:v>
                </c:pt>
                <c:pt idx="4">
                  <c:v>социальные</c:v>
                </c:pt>
              </c:strCache>
            </c:strRef>
          </c:cat>
          <c:val>
            <c:numRef>
              <c:f>обращ!$B$3:$B$7</c:f>
              <c:numCache>
                <c:formatCode>General</c:formatCode>
                <c:ptCount val="5"/>
                <c:pt idx="0">
                  <c:v>221</c:v>
                </c:pt>
                <c:pt idx="1">
                  <c:v>52</c:v>
                </c:pt>
                <c:pt idx="2">
                  <c:v>50</c:v>
                </c:pt>
                <c:pt idx="3">
                  <c:v>28</c:v>
                </c:pt>
                <c:pt idx="4">
                  <c:v>11</c:v>
                </c:pt>
              </c:numCache>
            </c:numRef>
          </c:val>
        </c:ser>
        <c:ser>
          <c:idx val="1"/>
          <c:order val="1"/>
          <c:tx>
            <c:strRef>
              <c:f>обращ!$C$2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обращ!$A$3:$A$7</c:f>
              <c:strCache>
                <c:ptCount val="5"/>
                <c:pt idx="0">
                  <c:v>всего</c:v>
                </c:pt>
                <c:pt idx="1">
                  <c:v>дороги, ЖКХ</c:v>
                </c:pt>
                <c:pt idx="2">
                  <c:v>жилье</c:v>
                </c:pt>
                <c:pt idx="3">
                  <c:v>земля</c:v>
                </c:pt>
                <c:pt idx="4">
                  <c:v>социальные</c:v>
                </c:pt>
              </c:strCache>
            </c:strRef>
          </c:cat>
          <c:val>
            <c:numRef>
              <c:f>обращ!$C$3:$C$7</c:f>
              <c:numCache>
                <c:formatCode>General</c:formatCode>
                <c:ptCount val="5"/>
                <c:pt idx="0">
                  <c:v>413</c:v>
                </c:pt>
                <c:pt idx="1">
                  <c:v>78</c:v>
                </c:pt>
                <c:pt idx="2">
                  <c:v>78</c:v>
                </c:pt>
                <c:pt idx="3">
                  <c:v>28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45612184"/>
        <c:axId val="647500272"/>
        <c:axId val="0"/>
      </c:bar3DChart>
      <c:catAx>
        <c:axId val="64561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7500272"/>
        <c:crosses val="autoZero"/>
        <c:auto val="1"/>
        <c:lblAlgn val="ctr"/>
        <c:lblOffset val="100"/>
        <c:noMultiLvlLbl val="0"/>
      </c:catAx>
      <c:valAx>
        <c:axId val="64750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5612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0.26144517894764979"/>
                  <c:y val="-7.0579317259033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752054515238419"/>
                  <c:y val="-4.7052878172688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30960613296432204"/>
                  <c:y val="2.3526439086343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36350053388774112"/>
                  <c:y val="-2.35264390863444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обеспеченность!$A$3:$A$6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обеспеченность!$B$3:$B$6</c:f>
              <c:numCache>
                <c:formatCode>_(* #,##0_);_(* \(#,##0\);_(* "-"_);_(@_)</c:formatCode>
                <c:ptCount val="4"/>
                <c:pt idx="0">
                  <c:v>13884</c:v>
                </c:pt>
                <c:pt idx="1">
                  <c:v>15011</c:v>
                </c:pt>
                <c:pt idx="2">
                  <c:v>17115</c:v>
                </c:pt>
                <c:pt idx="3">
                  <c:v>20588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28068872"/>
        <c:axId val="228069264"/>
        <c:axId val="0"/>
      </c:bar3DChart>
      <c:catAx>
        <c:axId val="228068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69264"/>
        <c:crosses val="autoZero"/>
        <c:auto val="1"/>
        <c:lblAlgn val="ctr"/>
        <c:lblOffset val="100"/>
        <c:noMultiLvlLbl val="0"/>
      </c:catAx>
      <c:valAx>
        <c:axId val="22806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68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4323511951695"/>
          <c:y val="0.1175796439284524"/>
          <c:w val="0.77498428529431163"/>
          <c:h val="0.687943700699922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FF00FF"/>
              </a:solidFill>
            </c:spPr>
          </c:dPt>
          <c:dPt>
            <c:idx val="6"/>
            <c:bubble3D val="0"/>
            <c:spPr>
              <a:solidFill>
                <a:srgbClr val="C00000"/>
              </a:solidFill>
            </c:spPr>
          </c:dPt>
          <c:dPt>
            <c:idx val="8"/>
            <c:bubble3D val="0"/>
            <c:spPr>
              <a:solidFill>
                <a:srgbClr val="FFFF00"/>
              </a:solidFill>
            </c:spPr>
          </c:dPt>
          <c:dPt>
            <c:idx val="10"/>
            <c:bubble3D val="0"/>
            <c:spPr>
              <a:solidFill>
                <a:srgbClr val="FF00FF"/>
              </a:solidFill>
            </c:spPr>
          </c:dPt>
          <c:dLbls>
            <c:dLbl>
              <c:idx val="0"/>
              <c:layout>
                <c:manualLayout>
                  <c:x val="5.5157109926932624E-2"/>
                  <c:y val="0.10365410787690241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Общегосуд</a:t>
                    </a:r>
                    <a:r>
                      <a:rPr lang="ru-RU" dirty="0" smtClean="0"/>
                      <a:t>. вопросы</a:t>
                    </a:r>
                  </a:p>
                  <a:p>
                    <a:r>
                      <a:rPr lang="ru-RU" dirty="0" smtClean="0"/>
                      <a:t>245,4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3522046672785304E-3"/>
                  <c:y val="9.90778802355293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</a:t>
                    </a:r>
                    <a:r>
                      <a:rPr lang="ru-RU" dirty="0" smtClean="0"/>
                      <a:t>оборона</a:t>
                    </a:r>
                  </a:p>
                  <a:p>
                    <a:r>
                      <a:rPr lang="ru-RU" dirty="0" smtClean="0"/>
                      <a:t> 1,2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643276399285883"/>
                  <c:y val="2.521976724808338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безопасность и правоохр. </a:t>
                    </a:r>
                    <a:r>
                      <a:rPr lang="ru-RU" dirty="0" smtClean="0"/>
                      <a:t>деятельность</a:t>
                    </a:r>
                  </a:p>
                  <a:p>
                    <a:r>
                      <a:rPr lang="ru-RU" dirty="0" smtClean="0"/>
                      <a:t>4,8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858939385136749"/>
                  <c:y val="-0.1189531024330629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</a:t>
                    </a:r>
                    <a:r>
                      <a:rPr lang="ru-RU" dirty="0" smtClean="0"/>
                      <a:t>экономика</a:t>
                    </a:r>
                  </a:p>
                  <a:p>
                    <a:r>
                      <a:rPr lang="ru-RU" dirty="0" smtClean="0"/>
                      <a:t>62,6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6001453746783327E-3"/>
                  <c:y val="-0.3546493965948228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dirty="0" smtClean="0"/>
                      <a:t>829,2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63351821136727"/>
                      <c:h val="0.16887359737806909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3.3268086545110487E-2"/>
                  <c:y val="-0.119187104210643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Образование</a:t>
                    </a:r>
                  </a:p>
                  <a:p>
                    <a:r>
                      <a:rPr lang="ru-RU" dirty="0" smtClean="0"/>
                      <a:t> 1 244.3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4388039438123373"/>
                  <c:y val="-0.373183361570936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Культура</a:t>
                    </a:r>
                  </a:p>
                  <a:p>
                    <a:r>
                      <a:rPr lang="ru-RU" dirty="0" smtClean="0"/>
                      <a:t>126,8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0193696033254457"/>
                  <c:y val="-0.185058257415842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</a:t>
                    </a:r>
                    <a:r>
                      <a:rPr lang="ru-RU" dirty="0" smtClean="0"/>
                      <a:t>политика</a:t>
                    </a:r>
                  </a:p>
                  <a:p>
                    <a:r>
                      <a:rPr lang="ru-RU" dirty="0" smtClean="0"/>
                      <a:t>49,9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8148578337862459"/>
                  <c:y val="-2.143355599377846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Физическая культура и </a:t>
                    </a:r>
                    <a:r>
                      <a:rPr lang="ru-RU" dirty="0" smtClean="0"/>
                      <a:t>спорт</a:t>
                    </a:r>
                  </a:p>
                  <a:p>
                    <a:r>
                      <a:rPr lang="ru-RU" dirty="0" smtClean="0"/>
                      <a:t>57,8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1066009626704203"/>
                  <c:y val="7.984043439617820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Средства массовой </a:t>
                    </a:r>
                    <a:r>
                      <a:rPr lang="ru-RU" dirty="0" smtClean="0"/>
                      <a:t>информации</a:t>
                    </a:r>
                  </a:p>
                  <a:p>
                    <a:r>
                      <a:rPr lang="ru-RU" dirty="0" smtClean="0"/>
                      <a:t>2,8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4938737765135233E-2"/>
                  <c:y val="5.911704255082768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Обслуживание муниципального </a:t>
                    </a:r>
                    <a:r>
                      <a:rPr lang="ru-RU" dirty="0" smtClean="0"/>
                      <a:t>долга</a:t>
                    </a:r>
                  </a:p>
                  <a:p>
                    <a:r>
                      <a:rPr lang="ru-RU" dirty="0" smtClean="0"/>
                      <a:t> 0,8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accent1">
                      <a:lumMod val="50000"/>
                    </a:scheme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правоохр.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245382</c:v>
                </c:pt>
                <c:pt idx="1">
                  <c:v>1154</c:v>
                </c:pt>
                <c:pt idx="2">
                  <c:v>4763</c:v>
                </c:pt>
                <c:pt idx="3">
                  <c:v>62647</c:v>
                </c:pt>
                <c:pt idx="4">
                  <c:v>829247</c:v>
                </c:pt>
                <c:pt idx="5">
                  <c:v>1244292</c:v>
                </c:pt>
                <c:pt idx="6">
                  <c:v>126754</c:v>
                </c:pt>
                <c:pt idx="7">
                  <c:v>49945</c:v>
                </c:pt>
                <c:pt idx="8">
                  <c:v>57822</c:v>
                </c:pt>
                <c:pt idx="9">
                  <c:v>2827</c:v>
                </c:pt>
                <c:pt idx="10">
                  <c:v>769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Объем выручки, млрд.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экон!$A$2</c:f>
              <c:strCache>
                <c:ptCount val="1"/>
                <c:pt idx="0">
                  <c:v>Выручка, всего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экон!$B$1:$C$1</c:f>
              <c:strCache>
                <c:ptCount val="2"/>
                <c:pt idx="0">
                  <c:v>2016 год</c:v>
                </c:pt>
                <c:pt idx="1">
                  <c:v>2015 год</c:v>
                </c:pt>
              </c:strCache>
            </c:strRef>
          </c:cat>
          <c:val>
            <c:numRef>
              <c:f>экон!$B$2:$C$2</c:f>
              <c:numCache>
                <c:formatCode>_-* #,##0.0\ _р_._-;\-* #,##0.0\ _р_._-;_-* "-"?\ _р_._-;_-@_-</c:formatCode>
                <c:ptCount val="2"/>
                <c:pt idx="0">
                  <c:v>164.8</c:v>
                </c:pt>
                <c:pt idx="1">
                  <c:v>127.3</c:v>
                </c:pt>
              </c:numCache>
            </c:numRef>
          </c:val>
        </c:ser>
        <c:ser>
          <c:idx val="1"/>
          <c:order val="1"/>
          <c:tx>
            <c:strRef>
              <c:f>экон!$A$3</c:f>
              <c:strCache>
                <c:ptCount val="1"/>
                <c:pt idx="0">
                  <c:v>Добыча полезных ископаемых 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экон!$B$1:$C$1</c:f>
              <c:strCache>
                <c:ptCount val="2"/>
                <c:pt idx="0">
                  <c:v>2016 год</c:v>
                </c:pt>
                <c:pt idx="1">
                  <c:v>2015 год</c:v>
                </c:pt>
              </c:strCache>
            </c:strRef>
          </c:cat>
          <c:val>
            <c:numRef>
              <c:f>экон!$B$3:$C$3</c:f>
              <c:numCache>
                <c:formatCode>_-* #,##0.0\ _р_._-;\-* #,##0.0\ _р_._-;_-* "-"?\ _р_._-;_-@_-</c:formatCode>
                <c:ptCount val="2"/>
                <c:pt idx="0">
                  <c:v>139.1</c:v>
                </c:pt>
                <c:pt idx="1">
                  <c:v>106.1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28070048"/>
        <c:axId val="228070440"/>
        <c:axId val="0"/>
      </c:bar3DChart>
      <c:catAx>
        <c:axId val="22807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70440"/>
        <c:crosses val="autoZero"/>
        <c:auto val="1"/>
        <c:lblAlgn val="ctr"/>
        <c:lblOffset val="100"/>
        <c:noMultiLvlLbl val="0"/>
      </c:catAx>
      <c:valAx>
        <c:axId val="22807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\ _р_._-;\-* #,##0.0\ _р_._-;_-* &quot;-&quot;?\ 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7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40799135933751"/>
          <c:y val="0.16917056949306539"/>
          <c:w val="0.83608646512084606"/>
          <c:h val="0.82506914646182961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4.581236364041516E-2"/>
                  <c:y val="-3.04909224549929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50A335-B49A-42CD-8005-503854CAEDAB}" type="CATEGORYNAME">
                      <a:rPr lang="ru-RU" sz="1100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100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1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
</a:t>
                    </a:r>
                    <a:fld id="{1389722A-582D-4FCF-917B-AA61CA766C4B}" type="PERCENTAGE">
                      <a:rPr lang="ru-RU" sz="1100" b="1" baseline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100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100" b="1" baseline="0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3.891362192644713E-2"/>
                  <c:y val="5.220050785143174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4675720977910189E-2"/>
                  <c:y val="-3.404380946832504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602679942423438"/>
                  <c:y val="-0.16864230964640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81A253-DCC8-4ACC-BF57-BC2F468EE257}" type="CATEGORYNAME">
                      <a:rPr lang="ru-RU" dirty="0"/>
                      <a:pPr>
                        <a:defRPr sz="1100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0,4%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5.8370432889670691E-2"/>
                  <c:y val="-0.1066706030007518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497206478268469"/>
                  <c:y val="-0.2210050840542549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865457614583834"/>
                  <c:y val="-0.1683015141364014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9538976644166681"/>
                  <c:y val="-7.09508730852144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7864890066232544"/>
                  <c:y val="1.471742258915774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accent1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экон!$A$5:$A$13</c:f>
              <c:strCache>
                <c:ptCount val="9"/>
                <c:pt idx="0">
                  <c:v>Добыча полезных ископаемых</c:v>
                </c:pt>
                <c:pt idx="1">
                  <c:v>Лесное хозяйство</c:v>
                </c:pt>
                <c:pt idx="2">
                  <c:v>Обрабатывающие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Торговля и бытовые услуги</c:v>
                </c:pt>
                <c:pt idx="6">
                  <c:v>Транспорт и связь</c:v>
                </c:pt>
                <c:pt idx="7">
                  <c:v>Малый бизнес</c:v>
                </c:pt>
                <c:pt idx="8">
                  <c:v>Прочие</c:v>
                </c:pt>
              </c:strCache>
            </c:strRef>
          </c:cat>
          <c:val>
            <c:numRef>
              <c:f>экон!$B$5:$B$13</c:f>
              <c:numCache>
                <c:formatCode>_-* #,##0.0\ _р_._-;\-* #,##0.0\ _р_._-;_-* "-"?\ _р_._-;_-@_-</c:formatCode>
                <c:ptCount val="9"/>
                <c:pt idx="0">
                  <c:v>139102.1</c:v>
                </c:pt>
                <c:pt idx="1">
                  <c:v>1238.8</c:v>
                </c:pt>
                <c:pt idx="2">
                  <c:v>3997.2</c:v>
                </c:pt>
                <c:pt idx="3">
                  <c:v>706</c:v>
                </c:pt>
                <c:pt idx="4">
                  <c:v>1295.5</c:v>
                </c:pt>
                <c:pt idx="5">
                  <c:v>1750</c:v>
                </c:pt>
                <c:pt idx="6">
                  <c:v>6230</c:v>
                </c:pt>
                <c:pt idx="7">
                  <c:v>6005</c:v>
                </c:pt>
                <c:pt idx="8">
                  <c:v>4500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экон!$B$14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4247525548790686E-3"/>
                  <c:y val="-4.7409031121789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5461104277016987E-3"/>
                  <c:y val="-1.1852257780447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4247525548790686E-3"/>
                  <c:y val="-1.659316089262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427157456451821E-3"/>
                  <c:y val="-7.1113546682684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033946820564776E-3"/>
                  <c:y val="-7.11135466826837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033946820564776E-3"/>
                  <c:y val="-4.7409031121789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033946820564776E-3"/>
                  <c:y val="-7.1113546682684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3640736184677731E-3"/>
                  <c:y val="-7.11135466826837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экон!$A$15:$A$22</c:f>
              <c:strCache>
                <c:ptCount val="8"/>
                <c:pt idx="0">
                  <c:v>Транспорт и связь</c:v>
                </c:pt>
                <c:pt idx="1">
                  <c:v>Малый бизнес</c:v>
                </c:pt>
                <c:pt idx="2">
                  <c:v>Обрабатывающие производства</c:v>
                </c:pt>
                <c:pt idx="3">
                  <c:v>Торговля и бытовые услуги</c:v>
                </c:pt>
                <c:pt idx="4">
                  <c:v>Строительство</c:v>
                </c:pt>
                <c:pt idx="5">
                  <c:v>Лесное хозяйство</c:v>
                </c:pt>
                <c:pt idx="6">
                  <c:v>Производство электроэнергии, газа и воды</c:v>
                </c:pt>
                <c:pt idx="7">
                  <c:v>Прочие</c:v>
                </c:pt>
              </c:strCache>
            </c:strRef>
          </c:cat>
          <c:val>
            <c:numRef>
              <c:f>экон!$B$15:$B$22</c:f>
              <c:numCache>
                <c:formatCode>_-* #,##0.0\ _р_._-;\-* #,##0.0\ _р_._-;_-* "-"?\ _р_._-;_-@_-</c:formatCode>
                <c:ptCount val="8"/>
                <c:pt idx="0">
                  <c:v>5380.2</c:v>
                </c:pt>
                <c:pt idx="1">
                  <c:v>4500</c:v>
                </c:pt>
                <c:pt idx="2">
                  <c:v>4091.9</c:v>
                </c:pt>
                <c:pt idx="3">
                  <c:v>1583.9</c:v>
                </c:pt>
                <c:pt idx="4">
                  <c:v>1246.9000000000001</c:v>
                </c:pt>
                <c:pt idx="5">
                  <c:v>290.10000000000002</c:v>
                </c:pt>
                <c:pt idx="6">
                  <c:v>611.9</c:v>
                </c:pt>
                <c:pt idx="7">
                  <c:v>3490.1</c:v>
                </c:pt>
              </c:numCache>
            </c:numRef>
          </c:val>
        </c:ser>
        <c:ser>
          <c:idx val="1"/>
          <c:order val="1"/>
          <c:tx>
            <c:strRef>
              <c:f>экон!$C$14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033946820564585E-3"/>
                  <c:y val="-1.4222709336536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606789364112955E-3"/>
                  <c:y val="-2.8445418673073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606789364112877E-2"/>
                  <c:y val="-2.3704515560894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640736184676951E-3"/>
                  <c:y val="-1.422270933653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242715745645104E-3"/>
                  <c:y val="-1.4222709336536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4247525548789915E-3"/>
                  <c:y val="-2.37047022106233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1239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184441710806642E-2"/>
                      <c:h val="4.5038579565699677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6.3640736184677731E-3"/>
                  <c:y val="-9.4818062243578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213578728224354E-3"/>
                  <c:y val="-1.1852257780447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экон!$A$15:$A$22</c:f>
              <c:strCache>
                <c:ptCount val="8"/>
                <c:pt idx="0">
                  <c:v>Транспорт и связь</c:v>
                </c:pt>
                <c:pt idx="1">
                  <c:v>Малый бизнес</c:v>
                </c:pt>
                <c:pt idx="2">
                  <c:v>Обрабатывающие производства</c:v>
                </c:pt>
                <c:pt idx="3">
                  <c:v>Торговля и бытовые услуги</c:v>
                </c:pt>
                <c:pt idx="4">
                  <c:v>Строительство</c:v>
                </c:pt>
                <c:pt idx="5">
                  <c:v>Лесное хозяйство</c:v>
                </c:pt>
                <c:pt idx="6">
                  <c:v>Производство электроэнергии, газа и воды</c:v>
                </c:pt>
                <c:pt idx="7">
                  <c:v>Прочие</c:v>
                </c:pt>
              </c:strCache>
            </c:strRef>
          </c:cat>
          <c:val>
            <c:numRef>
              <c:f>экон!$C$15:$C$22</c:f>
              <c:numCache>
                <c:formatCode>_-* #,##0.0\ _р_._-;\-* #,##0.0\ _р_._-;_-* "-"?\ _р_._-;_-@_-</c:formatCode>
                <c:ptCount val="8"/>
                <c:pt idx="0">
                  <c:v>6230</c:v>
                </c:pt>
                <c:pt idx="1">
                  <c:v>6005</c:v>
                </c:pt>
                <c:pt idx="2">
                  <c:v>3997.2</c:v>
                </c:pt>
                <c:pt idx="3">
                  <c:v>1750</c:v>
                </c:pt>
                <c:pt idx="4">
                  <c:v>1295.5</c:v>
                </c:pt>
                <c:pt idx="5">
                  <c:v>1238.8</c:v>
                </c:pt>
                <c:pt idx="6">
                  <c:v>706</c:v>
                </c:pt>
                <c:pt idx="7">
                  <c:v>4500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3947936"/>
        <c:axId val="613948328"/>
        <c:axId val="0"/>
      </c:bar3DChart>
      <c:catAx>
        <c:axId val="61394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3948328"/>
        <c:crosses val="autoZero"/>
        <c:auto val="1"/>
        <c:lblAlgn val="ctr"/>
        <c:lblOffset val="100"/>
        <c:noMultiLvlLbl val="0"/>
      </c:catAx>
      <c:valAx>
        <c:axId val="61394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</c:majorGridlines>
        <c:numFmt formatCode="_-* #,##0.0\ _р_._-;\-* #,##0.0\ _р_._-;_-* &quot;-&quot;?\ 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394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Объем отгруженных товаров (выполненных работ, оказанных услуг) обрабатывающих</a:t>
            </a:r>
            <a:r>
              <a:rPr lang="ru-RU" b="1" baseline="0" dirty="0" smtClean="0">
                <a:solidFill>
                  <a:schemeClr val="accent1">
                    <a:lumMod val="50000"/>
                  </a:schemeClr>
                </a:solidFill>
              </a:rPr>
              <a:t> производств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, млн.</a:t>
            </a:r>
            <a:r>
              <a:rPr lang="ru-RU" b="1" baseline="0" dirty="0" smtClean="0">
                <a:solidFill>
                  <a:schemeClr val="accent1">
                    <a:lumMod val="50000"/>
                  </a:schemeClr>
                </a:solidFill>
              </a:rPr>
              <a:t> руб.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15747828034292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16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8.496429780865429E-2"/>
                  <c:y val="-0.28888054861951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'обрабатывающие производства'!$A$3:$A$4</c:f>
              <c:strCache>
                <c:ptCount val="2"/>
                <c:pt idx="0">
                  <c:v>ТСЛК</c:v>
                </c:pt>
                <c:pt idx="1">
                  <c:v>иные</c:v>
                </c:pt>
              </c:strCache>
            </c:strRef>
          </c:cat>
          <c:val>
            <c:numRef>
              <c:f>'обрабатывающие производства'!$B$3:$B$4</c:f>
              <c:numCache>
                <c:formatCode>_-* #,##0.0\ _р_._-;\-* #,##0.0\ _р_._-;_-* "-"?\ _р_._-;_-@_-</c:formatCode>
                <c:ptCount val="2"/>
                <c:pt idx="0">
                  <c:v>3856.2</c:v>
                </c:pt>
                <c:pt idx="1">
                  <c:v>141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4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26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ata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BCADB-C212-41E2-AD3C-29CDFC8A6C48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5835D0-CAD5-4670-ABDF-0BB186B74E85}">
      <dgm:prSet/>
      <dgm:spPr/>
      <dgm:t>
        <a:bodyPr/>
        <a:lstStyle/>
        <a:p>
          <a:pPr rtl="0"/>
          <a:r>
            <a:rPr lang="ru-RU" b="1" dirty="0" smtClean="0"/>
            <a:t>налог на доходы физических лиц</a:t>
          </a:r>
          <a:endParaRPr lang="ru-RU" b="1" dirty="0"/>
        </a:p>
      </dgm:t>
    </dgm:pt>
    <dgm:pt modelId="{3CCF08FA-5385-41E4-8C06-9CCA1D402F17}" type="parTrans" cxnId="{DBFCD959-058F-412C-85DE-59EB0CE52D57}">
      <dgm:prSet/>
      <dgm:spPr/>
      <dgm:t>
        <a:bodyPr/>
        <a:lstStyle/>
        <a:p>
          <a:endParaRPr lang="ru-RU"/>
        </a:p>
      </dgm:t>
    </dgm:pt>
    <dgm:pt modelId="{2D937179-CFAA-4B73-B4F8-90C7862AEF36}" type="sibTrans" cxnId="{DBFCD959-058F-412C-85DE-59EB0CE52D57}">
      <dgm:prSet/>
      <dgm:spPr/>
      <dgm:t>
        <a:bodyPr/>
        <a:lstStyle/>
        <a:p>
          <a:endParaRPr lang="ru-RU"/>
        </a:p>
      </dgm:t>
    </dgm:pt>
    <dgm:pt modelId="{D05E5A3F-CC56-4E7F-81CA-5F6B34062B5A}">
      <dgm:prSet/>
      <dgm:spPr/>
      <dgm:t>
        <a:bodyPr/>
        <a:lstStyle/>
        <a:p>
          <a:pPr rtl="0"/>
          <a:r>
            <a:rPr lang="ru-RU" b="1" dirty="0" smtClean="0"/>
            <a:t>аренда земли и муниципального имущества</a:t>
          </a:r>
          <a:endParaRPr lang="ru-RU" b="1" dirty="0"/>
        </a:p>
      </dgm:t>
    </dgm:pt>
    <dgm:pt modelId="{61A5FE7E-AD4E-47A2-9989-BD6C65DBCE7B}" type="parTrans" cxnId="{A5B7FC58-D546-4EBA-BCED-4246CDB3E4BE}">
      <dgm:prSet/>
      <dgm:spPr/>
      <dgm:t>
        <a:bodyPr/>
        <a:lstStyle/>
        <a:p>
          <a:endParaRPr lang="ru-RU"/>
        </a:p>
      </dgm:t>
    </dgm:pt>
    <dgm:pt modelId="{47CE7DE2-04E6-41C7-977C-DC13FEE5681E}" type="sibTrans" cxnId="{A5B7FC58-D546-4EBA-BCED-4246CDB3E4BE}">
      <dgm:prSet/>
      <dgm:spPr/>
      <dgm:t>
        <a:bodyPr/>
        <a:lstStyle/>
        <a:p>
          <a:endParaRPr lang="ru-RU"/>
        </a:p>
      </dgm:t>
    </dgm:pt>
    <dgm:pt modelId="{EA488B18-FDA7-49B1-BF09-835501CDDA67}">
      <dgm:prSet/>
      <dgm:spPr/>
      <dgm:t>
        <a:bodyPr/>
        <a:lstStyle/>
        <a:p>
          <a:pPr rtl="0"/>
          <a:r>
            <a:rPr lang="ru-RU" b="1" dirty="0" smtClean="0"/>
            <a:t>плата за негативное воздействие на окружающую среду</a:t>
          </a:r>
          <a:endParaRPr lang="ru-RU" b="1" dirty="0"/>
        </a:p>
      </dgm:t>
    </dgm:pt>
    <dgm:pt modelId="{4B2199EA-91F7-4292-A90D-5253B6B1AA33}" type="parTrans" cxnId="{DA45AB13-3FCD-46C5-8802-54D27F8AD4CB}">
      <dgm:prSet/>
      <dgm:spPr/>
      <dgm:t>
        <a:bodyPr/>
        <a:lstStyle/>
        <a:p>
          <a:endParaRPr lang="ru-RU"/>
        </a:p>
      </dgm:t>
    </dgm:pt>
    <dgm:pt modelId="{93141D2B-BEEB-41B1-9CB5-96C1E2EEAB14}" type="sibTrans" cxnId="{DA45AB13-3FCD-46C5-8802-54D27F8AD4CB}">
      <dgm:prSet/>
      <dgm:spPr/>
      <dgm:t>
        <a:bodyPr/>
        <a:lstStyle/>
        <a:p>
          <a:endParaRPr lang="ru-RU"/>
        </a:p>
      </dgm:t>
    </dgm:pt>
    <dgm:pt modelId="{434CE0F6-D3D9-42D5-B5F4-67EABFAC60FF}">
      <dgm:prSet/>
      <dgm:spPr/>
      <dgm:t>
        <a:bodyPr/>
        <a:lstStyle/>
        <a:p>
          <a:pPr rtl="0"/>
          <a:r>
            <a:rPr lang="ru-RU" b="1" dirty="0" smtClean="0"/>
            <a:t>доходы от оказания платных услуг</a:t>
          </a:r>
          <a:endParaRPr lang="ru-RU" b="1" dirty="0"/>
        </a:p>
      </dgm:t>
    </dgm:pt>
    <dgm:pt modelId="{1DFC3C67-B82C-4875-A2A9-B63FF0AC66FC}" type="parTrans" cxnId="{E7718AA9-4003-43BA-98B5-D2C0C708F63E}">
      <dgm:prSet/>
      <dgm:spPr/>
      <dgm:t>
        <a:bodyPr/>
        <a:lstStyle/>
        <a:p>
          <a:endParaRPr lang="ru-RU"/>
        </a:p>
      </dgm:t>
    </dgm:pt>
    <dgm:pt modelId="{0533F9CC-7C2A-473C-9564-A2EDBD6DEE27}" type="sibTrans" cxnId="{E7718AA9-4003-43BA-98B5-D2C0C708F63E}">
      <dgm:prSet/>
      <dgm:spPr/>
      <dgm:t>
        <a:bodyPr/>
        <a:lstStyle/>
        <a:p>
          <a:endParaRPr lang="ru-RU"/>
        </a:p>
      </dgm:t>
    </dgm:pt>
    <dgm:pt modelId="{DCC085D9-B185-4E8F-B92B-1DED77C185FF}">
      <dgm:prSet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Работа с неплательщиками (координационные советы)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9A07B52D-B9DB-49CA-A36A-8592C7B49DC2}" type="parTrans" cxnId="{42A66083-1BA8-4968-BCEB-3F90E32F0973}">
      <dgm:prSet/>
      <dgm:spPr/>
      <dgm:t>
        <a:bodyPr/>
        <a:lstStyle/>
        <a:p>
          <a:endParaRPr lang="ru-RU"/>
        </a:p>
      </dgm:t>
    </dgm:pt>
    <dgm:pt modelId="{A34BFE70-9AE7-4A3D-8C1C-220A8F67471B}" type="sibTrans" cxnId="{42A66083-1BA8-4968-BCEB-3F90E32F0973}">
      <dgm:prSet/>
      <dgm:spPr/>
      <dgm:t>
        <a:bodyPr/>
        <a:lstStyle/>
        <a:p>
          <a:endParaRPr lang="ru-RU"/>
        </a:p>
      </dgm:t>
    </dgm:pt>
    <dgm:pt modelId="{9E549D56-5265-42D5-9012-7DD06EFA3C26}">
      <dgm:prSet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Привлечение предприятий, работающих в районе, к постановке на учет своих обособленных подразделений и подразделений подрядчиков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6CC466EF-A7BC-4946-97F1-2781D05F8301}" type="parTrans" cxnId="{27FCA188-2787-4A5D-ADD8-6F4B81E72CA3}">
      <dgm:prSet/>
      <dgm:spPr/>
      <dgm:t>
        <a:bodyPr/>
        <a:lstStyle/>
        <a:p>
          <a:endParaRPr lang="ru-RU"/>
        </a:p>
      </dgm:t>
    </dgm:pt>
    <dgm:pt modelId="{8A783D76-E741-49F3-B0EC-F81D872D7BF7}" type="sibTrans" cxnId="{27FCA188-2787-4A5D-ADD8-6F4B81E72CA3}">
      <dgm:prSet/>
      <dgm:spPr/>
      <dgm:t>
        <a:bodyPr/>
        <a:lstStyle/>
        <a:p>
          <a:endParaRPr lang="ru-RU"/>
        </a:p>
      </dgm:t>
    </dgm:pt>
    <dgm:pt modelId="{5B41DC9E-28A5-49DF-AE5A-413EADE74D63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accent1">
                  <a:lumMod val="50000"/>
                </a:schemeClr>
              </a:solidFill>
            </a:rPr>
            <a:t>Работа с предприятиями лесопромышленного комплекса, работающими в районе и не уплачивающими плату</a:t>
          </a:r>
          <a:endParaRPr lang="ru-RU" sz="1800" b="1" dirty="0">
            <a:solidFill>
              <a:schemeClr val="accent1">
                <a:lumMod val="50000"/>
              </a:schemeClr>
            </a:solidFill>
          </a:endParaRPr>
        </a:p>
      </dgm:t>
    </dgm:pt>
    <dgm:pt modelId="{399F879B-2C47-4ACB-96B5-810AAC7E976A}" type="parTrans" cxnId="{151DCEE0-4133-4CA3-9395-7DA435237537}">
      <dgm:prSet/>
      <dgm:spPr/>
      <dgm:t>
        <a:bodyPr/>
        <a:lstStyle/>
        <a:p>
          <a:endParaRPr lang="ru-RU"/>
        </a:p>
      </dgm:t>
    </dgm:pt>
    <dgm:pt modelId="{D7325C0F-E666-4590-BD0C-D30CF3FAAC19}" type="sibTrans" cxnId="{151DCEE0-4133-4CA3-9395-7DA435237537}">
      <dgm:prSet/>
      <dgm:spPr/>
      <dgm:t>
        <a:bodyPr/>
        <a:lstStyle/>
        <a:p>
          <a:endParaRPr lang="ru-RU"/>
        </a:p>
      </dgm:t>
    </dgm:pt>
    <dgm:pt modelId="{19D37431-8BE7-4395-8832-DA18F4B9BE6F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Инвентаризация имеющихся в распоряжении района имущества и земельных участков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52A9AE0B-FB00-4E18-863B-DD81153130D4}" type="parTrans" cxnId="{8967757C-FFED-4D35-8EA5-0ED3A39AEF74}">
      <dgm:prSet/>
      <dgm:spPr/>
      <dgm:t>
        <a:bodyPr/>
        <a:lstStyle/>
        <a:p>
          <a:endParaRPr lang="ru-RU"/>
        </a:p>
      </dgm:t>
    </dgm:pt>
    <dgm:pt modelId="{30CA66CE-9110-4443-AA00-0B7C3D61AFA4}" type="sibTrans" cxnId="{8967757C-FFED-4D35-8EA5-0ED3A39AEF74}">
      <dgm:prSet/>
      <dgm:spPr/>
      <dgm:t>
        <a:bodyPr/>
        <a:lstStyle/>
        <a:p>
          <a:endParaRPr lang="ru-RU"/>
        </a:p>
      </dgm:t>
    </dgm:pt>
    <dgm:pt modelId="{D60E4C0D-B6ED-48B3-93E1-8E9E7E5FD792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Работа с неплательщиками арендной платы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4FBE8433-0623-4D90-9817-A6A327D0E072}" type="parTrans" cxnId="{8DF058E2-C3BC-459F-8DD9-62F0D32B2214}">
      <dgm:prSet/>
      <dgm:spPr/>
      <dgm:t>
        <a:bodyPr/>
        <a:lstStyle/>
        <a:p>
          <a:endParaRPr lang="ru-RU"/>
        </a:p>
      </dgm:t>
    </dgm:pt>
    <dgm:pt modelId="{82FE26B5-5EC7-4928-9EBE-A573A8A4B677}" type="sibTrans" cxnId="{8DF058E2-C3BC-459F-8DD9-62F0D32B2214}">
      <dgm:prSet/>
      <dgm:spPr/>
      <dgm:t>
        <a:bodyPr/>
        <a:lstStyle/>
        <a:p>
          <a:endParaRPr lang="ru-RU"/>
        </a:p>
      </dgm:t>
    </dgm:pt>
    <dgm:pt modelId="{DEA6602B-D8FB-42D1-8D6F-7D724A41D487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Заключение новых договоров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8F646C8-0CB7-4DF5-B1A9-B4A6DBD8CC52}" type="parTrans" cxnId="{B943D456-4B85-445A-B705-CF7618B87A70}">
      <dgm:prSet/>
      <dgm:spPr/>
      <dgm:t>
        <a:bodyPr/>
        <a:lstStyle/>
        <a:p>
          <a:endParaRPr lang="ru-RU"/>
        </a:p>
      </dgm:t>
    </dgm:pt>
    <dgm:pt modelId="{B4E5EC3C-85C0-4489-8F71-D4DAA0B3F019}" type="sibTrans" cxnId="{B943D456-4B85-445A-B705-CF7618B87A70}">
      <dgm:prSet/>
      <dgm:spPr/>
      <dgm:t>
        <a:bodyPr/>
        <a:lstStyle/>
        <a:p>
          <a:endParaRPr lang="ru-RU"/>
        </a:p>
      </dgm:t>
    </dgm:pt>
    <dgm:pt modelId="{B18136A7-E209-4873-9776-7CA369D20026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Проводимая работа по увеличению числа пользователей спортивными объектами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102FAB13-BF74-4046-B743-6B727F847E92}" type="parTrans" cxnId="{D063287C-352E-4AD9-BBDC-9719C204E8CA}">
      <dgm:prSet/>
      <dgm:spPr/>
      <dgm:t>
        <a:bodyPr/>
        <a:lstStyle/>
        <a:p>
          <a:endParaRPr lang="ru-RU"/>
        </a:p>
      </dgm:t>
    </dgm:pt>
    <dgm:pt modelId="{1C522F69-6C5C-47FF-AC8F-C77178407D27}" type="sibTrans" cxnId="{D063287C-352E-4AD9-BBDC-9719C204E8CA}">
      <dgm:prSet/>
      <dgm:spPr/>
      <dgm:t>
        <a:bodyPr/>
        <a:lstStyle/>
        <a:p>
          <a:endParaRPr lang="ru-RU"/>
        </a:p>
      </dgm:t>
    </dgm:pt>
    <dgm:pt modelId="{F4610459-4046-469B-AB43-40611371F61A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accent1">
                  <a:lumMod val="50000"/>
                </a:schemeClr>
              </a:solidFill>
            </a:rPr>
            <a:t>Работа с лицами, имеющими задолженность по родительской плате за услуги детских садов</a:t>
          </a:r>
          <a:endParaRPr lang="ru-RU" sz="1600" b="1" dirty="0">
            <a:solidFill>
              <a:schemeClr val="accent1">
                <a:lumMod val="50000"/>
              </a:schemeClr>
            </a:solidFill>
          </a:endParaRPr>
        </a:p>
      </dgm:t>
    </dgm:pt>
    <dgm:pt modelId="{71BDBDDF-5C29-434B-8A4D-804D1A382915}" type="parTrans" cxnId="{F4AD08A3-264B-4F67-8BD6-19B91C95E5F3}">
      <dgm:prSet/>
      <dgm:spPr/>
      <dgm:t>
        <a:bodyPr/>
        <a:lstStyle/>
        <a:p>
          <a:endParaRPr lang="ru-RU"/>
        </a:p>
      </dgm:t>
    </dgm:pt>
    <dgm:pt modelId="{FFC8D3FB-5D05-4EBB-AEE8-BC40ABB5DEF5}" type="sibTrans" cxnId="{F4AD08A3-264B-4F67-8BD6-19B91C95E5F3}">
      <dgm:prSet/>
      <dgm:spPr/>
      <dgm:t>
        <a:bodyPr/>
        <a:lstStyle/>
        <a:p>
          <a:endParaRPr lang="ru-RU"/>
        </a:p>
      </dgm:t>
    </dgm:pt>
    <dgm:pt modelId="{E17A3A6E-6FF8-4B13-8F87-67A34673639D}" type="pres">
      <dgm:prSet presAssocID="{0F2BCADB-C212-41E2-AD3C-29CDFC8A6C4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4241DE-069A-4D07-A6B9-2BB2F106BEF0}" type="pres">
      <dgm:prSet presAssocID="{EB5835D0-CAD5-4670-ABDF-0BB186B74E85}" presName="linNode" presStyleCnt="0"/>
      <dgm:spPr/>
    </dgm:pt>
    <dgm:pt modelId="{7E746740-28D1-4CF5-84E1-966A08C26009}" type="pres">
      <dgm:prSet presAssocID="{EB5835D0-CAD5-4670-ABDF-0BB186B74E85}" presName="parentShp" presStyleLbl="node1" presStyleIdx="0" presStyleCnt="4" custScaleX="78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A8F8A-B7BC-409B-BE6E-8B5B1A0ACFF1}" type="pres">
      <dgm:prSet presAssocID="{EB5835D0-CAD5-4670-ABDF-0BB186B74E85}" presName="childShp" presStyleLbl="bgAccFollowNode1" presStyleIdx="0" presStyleCnt="4" custScaleX="113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B90C9-3F30-4613-AFDD-A38E379B4824}" type="pres">
      <dgm:prSet presAssocID="{2D937179-CFAA-4B73-B4F8-90C7862AEF36}" presName="spacing" presStyleCnt="0"/>
      <dgm:spPr/>
    </dgm:pt>
    <dgm:pt modelId="{84C5126E-FC58-4264-86A6-79709362B28F}" type="pres">
      <dgm:prSet presAssocID="{D05E5A3F-CC56-4E7F-81CA-5F6B34062B5A}" presName="linNode" presStyleCnt="0"/>
      <dgm:spPr/>
    </dgm:pt>
    <dgm:pt modelId="{3CC065A6-3064-4342-A7E0-709D058340A8}" type="pres">
      <dgm:prSet presAssocID="{D05E5A3F-CC56-4E7F-81CA-5F6B34062B5A}" presName="parentShp" presStyleLbl="node1" presStyleIdx="1" presStyleCnt="4" custScaleX="77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D5A88-C118-479E-87FA-BC63F780E9AD}" type="pres">
      <dgm:prSet presAssocID="{D05E5A3F-CC56-4E7F-81CA-5F6B34062B5A}" presName="childShp" presStyleLbl="bgAccFollowNode1" presStyleIdx="1" presStyleCnt="4" custScaleX="112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969D8-6736-44FF-8E2C-39433A000920}" type="pres">
      <dgm:prSet presAssocID="{47CE7DE2-04E6-41C7-977C-DC13FEE5681E}" presName="spacing" presStyleCnt="0"/>
      <dgm:spPr/>
    </dgm:pt>
    <dgm:pt modelId="{AAC624D4-292B-47B4-8005-DE0A5281A3EF}" type="pres">
      <dgm:prSet presAssocID="{EA488B18-FDA7-49B1-BF09-835501CDDA67}" presName="linNode" presStyleCnt="0"/>
      <dgm:spPr/>
    </dgm:pt>
    <dgm:pt modelId="{293366C2-C395-449A-9D64-7B428719DBFB}" type="pres">
      <dgm:prSet presAssocID="{EA488B18-FDA7-49B1-BF09-835501CDDA67}" presName="parentShp" presStyleLbl="node1" presStyleIdx="2" presStyleCnt="4" custScaleX="77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2A4F8-2A4C-42C8-A8C1-157973BC7638}" type="pres">
      <dgm:prSet presAssocID="{EA488B18-FDA7-49B1-BF09-835501CDDA67}" presName="childShp" presStyleLbl="bgAccFollowNode1" presStyleIdx="2" presStyleCnt="4" custScaleX="113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56400-DCE5-47B6-8139-1D6983868A54}" type="pres">
      <dgm:prSet presAssocID="{93141D2B-BEEB-41B1-9CB5-96C1E2EEAB14}" presName="spacing" presStyleCnt="0"/>
      <dgm:spPr/>
    </dgm:pt>
    <dgm:pt modelId="{E3FA26AA-307A-4CBA-9EDF-90FBF004FC77}" type="pres">
      <dgm:prSet presAssocID="{434CE0F6-D3D9-42D5-B5F4-67EABFAC60FF}" presName="linNode" presStyleCnt="0"/>
      <dgm:spPr/>
    </dgm:pt>
    <dgm:pt modelId="{7B829824-D787-42BC-B979-66F2B912A8CA}" type="pres">
      <dgm:prSet presAssocID="{434CE0F6-D3D9-42D5-B5F4-67EABFAC60FF}" presName="parentShp" presStyleLbl="node1" presStyleIdx="3" presStyleCnt="4" custScaleX="77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8F779-E0CB-4EA6-A26A-EB46ABB8E7E6}" type="pres">
      <dgm:prSet presAssocID="{434CE0F6-D3D9-42D5-B5F4-67EABFAC60FF}" presName="childShp" presStyleLbl="bgAccFollowNode1" presStyleIdx="3" presStyleCnt="4" custScaleX="115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6E34C-8F8D-4D3F-8E02-933098D372CF}" type="presOf" srcId="{D05E5A3F-CC56-4E7F-81CA-5F6B34062B5A}" destId="{3CC065A6-3064-4342-A7E0-709D058340A8}" srcOrd="0" destOrd="0" presId="urn:microsoft.com/office/officeart/2005/8/layout/vList6"/>
    <dgm:cxn modelId="{DA45AB13-3FCD-46C5-8802-54D27F8AD4CB}" srcId="{0F2BCADB-C212-41E2-AD3C-29CDFC8A6C48}" destId="{EA488B18-FDA7-49B1-BF09-835501CDDA67}" srcOrd="2" destOrd="0" parTransId="{4B2199EA-91F7-4292-A90D-5253B6B1AA33}" sibTransId="{93141D2B-BEEB-41B1-9CB5-96C1E2EEAB14}"/>
    <dgm:cxn modelId="{DBFCD959-058F-412C-85DE-59EB0CE52D57}" srcId="{0F2BCADB-C212-41E2-AD3C-29CDFC8A6C48}" destId="{EB5835D0-CAD5-4670-ABDF-0BB186B74E85}" srcOrd="0" destOrd="0" parTransId="{3CCF08FA-5385-41E4-8C06-9CCA1D402F17}" sibTransId="{2D937179-CFAA-4B73-B4F8-90C7862AEF36}"/>
    <dgm:cxn modelId="{27FCA188-2787-4A5D-ADD8-6F4B81E72CA3}" srcId="{EB5835D0-CAD5-4670-ABDF-0BB186B74E85}" destId="{9E549D56-5265-42D5-9012-7DD06EFA3C26}" srcOrd="1" destOrd="0" parTransId="{6CC466EF-A7BC-4946-97F1-2781D05F8301}" sibTransId="{8A783D76-E741-49F3-B0EC-F81D872D7BF7}"/>
    <dgm:cxn modelId="{B666C31B-528F-4146-BCB4-7F7AC5240D99}" type="presOf" srcId="{DCC085D9-B185-4E8F-B92B-1DED77C185FF}" destId="{E45A8F8A-B7BC-409B-BE6E-8B5B1A0ACFF1}" srcOrd="0" destOrd="0" presId="urn:microsoft.com/office/officeart/2005/8/layout/vList6"/>
    <dgm:cxn modelId="{12426E61-6247-48F0-B86D-0A55558D5EC1}" type="presOf" srcId="{F4610459-4046-469B-AB43-40611371F61A}" destId="{1B68F779-E0CB-4EA6-A26A-EB46ABB8E7E6}" srcOrd="0" destOrd="1" presId="urn:microsoft.com/office/officeart/2005/8/layout/vList6"/>
    <dgm:cxn modelId="{8967757C-FFED-4D35-8EA5-0ED3A39AEF74}" srcId="{D05E5A3F-CC56-4E7F-81CA-5F6B34062B5A}" destId="{19D37431-8BE7-4395-8832-DA18F4B9BE6F}" srcOrd="0" destOrd="0" parTransId="{52A9AE0B-FB00-4E18-863B-DD81153130D4}" sibTransId="{30CA66CE-9110-4443-AA00-0B7C3D61AFA4}"/>
    <dgm:cxn modelId="{151DCEE0-4133-4CA3-9395-7DA435237537}" srcId="{EA488B18-FDA7-49B1-BF09-835501CDDA67}" destId="{5B41DC9E-28A5-49DF-AE5A-413EADE74D63}" srcOrd="0" destOrd="0" parTransId="{399F879B-2C47-4ACB-96B5-810AAC7E976A}" sibTransId="{D7325C0F-E666-4590-BD0C-D30CF3FAAC19}"/>
    <dgm:cxn modelId="{1677AC9B-34E7-48E5-ABED-014C8CF7FC33}" type="presOf" srcId="{19D37431-8BE7-4395-8832-DA18F4B9BE6F}" destId="{99DD5A88-C118-479E-87FA-BC63F780E9AD}" srcOrd="0" destOrd="0" presId="urn:microsoft.com/office/officeart/2005/8/layout/vList6"/>
    <dgm:cxn modelId="{F4AD08A3-264B-4F67-8BD6-19B91C95E5F3}" srcId="{434CE0F6-D3D9-42D5-B5F4-67EABFAC60FF}" destId="{F4610459-4046-469B-AB43-40611371F61A}" srcOrd="1" destOrd="0" parTransId="{71BDBDDF-5C29-434B-8A4D-804D1A382915}" sibTransId="{FFC8D3FB-5D05-4EBB-AEE8-BC40ABB5DEF5}"/>
    <dgm:cxn modelId="{38D4078D-AFE2-4E0C-A1CB-936A3A1B0144}" type="presOf" srcId="{EA488B18-FDA7-49B1-BF09-835501CDDA67}" destId="{293366C2-C395-449A-9D64-7B428719DBFB}" srcOrd="0" destOrd="0" presId="urn:microsoft.com/office/officeart/2005/8/layout/vList6"/>
    <dgm:cxn modelId="{DC3547A7-D3A4-4572-9F07-A6110F232E9C}" type="presOf" srcId="{D60E4C0D-B6ED-48B3-93E1-8E9E7E5FD792}" destId="{99DD5A88-C118-479E-87FA-BC63F780E9AD}" srcOrd="0" destOrd="2" presId="urn:microsoft.com/office/officeart/2005/8/layout/vList6"/>
    <dgm:cxn modelId="{B943D456-4B85-445A-B705-CF7618B87A70}" srcId="{D05E5A3F-CC56-4E7F-81CA-5F6B34062B5A}" destId="{DEA6602B-D8FB-42D1-8D6F-7D724A41D487}" srcOrd="1" destOrd="0" parTransId="{C8F646C8-0CB7-4DF5-B1A9-B4A6DBD8CC52}" sibTransId="{B4E5EC3C-85C0-4489-8F71-D4DAA0B3F019}"/>
    <dgm:cxn modelId="{42A66083-1BA8-4968-BCEB-3F90E32F0973}" srcId="{EB5835D0-CAD5-4670-ABDF-0BB186B74E85}" destId="{DCC085D9-B185-4E8F-B92B-1DED77C185FF}" srcOrd="0" destOrd="0" parTransId="{9A07B52D-B9DB-49CA-A36A-8592C7B49DC2}" sibTransId="{A34BFE70-9AE7-4A3D-8C1C-220A8F67471B}"/>
    <dgm:cxn modelId="{3C1EC67A-2356-4F57-BEEC-A80A45BDC04A}" type="presOf" srcId="{DEA6602B-D8FB-42D1-8D6F-7D724A41D487}" destId="{99DD5A88-C118-479E-87FA-BC63F780E9AD}" srcOrd="0" destOrd="1" presId="urn:microsoft.com/office/officeart/2005/8/layout/vList6"/>
    <dgm:cxn modelId="{10210211-7B87-44F5-AD01-C93B6E304B3D}" type="presOf" srcId="{5B41DC9E-28A5-49DF-AE5A-413EADE74D63}" destId="{E652A4F8-2A4C-42C8-A8C1-157973BC7638}" srcOrd="0" destOrd="0" presId="urn:microsoft.com/office/officeart/2005/8/layout/vList6"/>
    <dgm:cxn modelId="{957001A0-4F52-474D-AED9-597188AEB965}" type="presOf" srcId="{9E549D56-5265-42D5-9012-7DD06EFA3C26}" destId="{E45A8F8A-B7BC-409B-BE6E-8B5B1A0ACFF1}" srcOrd="0" destOrd="1" presId="urn:microsoft.com/office/officeart/2005/8/layout/vList6"/>
    <dgm:cxn modelId="{16302343-5F72-490E-82B6-53ECDBE72AF9}" type="presOf" srcId="{434CE0F6-D3D9-42D5-B5F4-67EABFAC60FF}" destId="{7B829824-D787-42BC-B979-66F2B912A8CA}" srcOrd="0" destOrd="0" presId="urn:microsoft.com/office/officeart/2005/8/layout/vList6"/>
    <dgm:cxn modelId="{A5B7FC58-D546-4EBA-BCED-4246CDB3E4BE}" srcId="{0F2BCADB-C212-41E2-AD3C-29CDFC8A6C48}" destId="{D05E5A3F-CC56-4E7F-81CA-5F6B34062B5A}" srcOrd="1" destOrd="0" parTransId="{61A5FE7E-AD4E-47A2-9989-BD6C65DBCE7B}" sibTransId="{47CE7DE2-04E6-41C7-977C-DC13FEE5681E}"/>
    <dgm:cxn modelId="{D063287C-352E-4AD9-BBDC-9719C204E8CA}" srcId="{434CE0F6-D3D9-42D5-B5F4-67EABFAC60FF}" destId="{B18136A7-E209-4873-9776-7CA369D20026}" srcOrd="0" destOrd="0" parTransId="{102FAB13-BF74-4046-B743-6B727F847E92}" sibTransId="{1C522F69-6C5C-47FF-AC8F-C77178407D27}"/>
    <dgm:cxn modelId="{22BF6622-2CB2-4612-A6BE-8C901BFF6242}" type="presOf" srcId="{EB5835D0-CAD5-4670-ABDF-0BB186B74E85}" destId="{7E746740-28D1-4CF5-84E1-966A08C26009}" srcOrd="0" destOrd="0" presId="urn:microsoft.com/office/officeart/2005/8/layout/vList6"/>
    <dgm:cxn modelId="{8DF058E2-C3BC-459F-8DD9-62F0D32B2214}" srcId="{D05E5A3F-CC56-4E7F-81CA-5F6B34062B5A}" destId="{D60E4C0D-B6ED-48B3-93E1-8E9E7E5FD792}" srcOrd="2" destOrd="0" parTransId="{4FBE8433-0623-4D90-9817-A6A327D0E072}" sibTransId="{82FE26B5-5EC7-4928-9EBE-A573A8A4B677}"/>
    <dgm:cxn modelId="{E7718AA9-4003-43BA-98B5-D2C0C708F63E}" srcId="{0F2BCADB-C212-41E2-AD3C-29CDFC8A6C48}" destId="{434CE0F6-D3D9-42D5-B5F4-67EABFAC60FF}" srcOrd="3" destOrd="0" parTransId="{1DFC3C67-B82C-4875-A2A9-B63FF0AC66FC}" sibTransId="{0533F9CC-7C2A-473C-9564-A2EDBD6DEE27}"/>
    <dgm:cxn modelId="{43BEB553-8C6E-4715-BE5D-E3B23D03A4C8}" type="presOf" srcId="{B18136A7-E209-4873-9776-7CA369D20026}" destId="{1B68F779-E0CB-4EA6-A26A-EB46ABB8E7E6}" srcOrd="0" destOrd="0" presId="urn:microsoft.com/office/officeart/2005/8/layout/vList6"/>
    <dgm:cxn modelId="{D08F32BA-C9C2-4C52-BFA5-B2F3A51F52B9}" type="presOf" srcId="{0F2BCADB-C212-41E2-AD3C-29CDFC8A6C48}" destId="{E17A3A6E-6FF8-4B13-8F87-67A34673639D}" srcOrd="0" destOrd="0" presId="urn:microsoft.com/office/officeart/2005/8/layout/vList6"/>
    <dgm:cxn modelId="{3507B76A-9B79-41D6-99D6-97A6FC1EC7C9}" type="presParOf" srcId="{E17A3A6E-6FF8-4B13-8F87-67A34673639D}" destId="{A74241DE-069A-4D07-A6B9-2BB2F106BEF0}" srcOrd="0" destOrd="0" presId="urn:microsoft.com/office/officeart/2005/8/layout/vList6"/>
    <dgm:cxn modelId="{5A3A1666-1BE1-4080-9A33-04A8E44A9FF1}" type="presParOf" srcId="{A74241DE-069A-4D07-A6B9-2BB2F106BEF0}" destId="{7E746740-28D1-4CF5-84E1-966A08C26009}" srcOrd="0" destOrd="0" presId="urn:microsoft.com/office/officeart/2005/8/layout/vList6"/>
    <dgm:cxn modelId="{2D532ACE-D28E-4555-8710-79BE1DE2BD79}" type="presParOf" srcId="{A74241DE-069A-4D07-A6B9-2BB2F106BEF0}" destId="{E45A8F8A-B7BC-409B-BE6E-8B5B1A0ACFF1}" srcOrd="1" destOrd="0" presId="urn:microsoft.com/office/officeart/2005/8/layout/vList6"/>
    <dgm:cxn modelId="{30DE6B37-8077-40B4-942F-C09D091002F6}" type="presParOf" srcId="{E17A3A6E-6FF8-4B13-8F87-67A34673639D}" destId="{32FB90C9-3F30-4613-AFDD-A38E379B4824}" srcOrd="1" destOrd="0" presId="urn:microsoft.com/office/officeart/2005/8/layout/vList6"/>
    <dgm:cxn modelId="{CAD1368E-67EA-4B52-A384-6EBBF1239B21}" type="presParOf" srcId="{E17A3A6E-6FF8-4B13-8F87-67A34673639D}" destId="{84C5126E-FC58-4264-86A6-79709362B28F}" srcOrd="2" destOrd="0" presId="urn:microsoft.com/office/officeart/2005/8/layout/vList6"/>
    <dgm:cxn modelId="{E298D656-5D8E-4947-B194-403F5A9FF9FC}" type="presParOf" srcId="{84C5126E-FC58-4264-86A6-79709362B28F}" destId="{3CC065A6-3064-4342-A7E0-709D058340A8}" srcOrd="0" destOrd="0" presId="urn:microsoft.com/office/officeart/2005/8/layout/vList6"/>
    <dgm:cxn modelId="{DBBAA3FB-69F6-492C-9496-3AD37EC58393}" type="presParOf" srcId="{84C5126E-FC58-4264-86A6-79709362B28F}" destId="{99DD5A88-C118-479E-87FA-BC63F780E9AD}" srcOrd="1" destOrd="0" presId="urn:microsoft.com/office/officeart/2005/8/layout/vList6"/>
    <dgm:cxn modelId="{3F3B3F86-058D-4BB9-AE6D-FD90C396E9B8}" type="presParOf" srcId="{E17A3A6E-6FF8-4B13-8F87-67A34673639D}" destId="{307969D8-6736-44FF-8E2C-39433A000920}" srcOrd="3" destOrd="0" presId="urn:microsoft.com/office/officeart/2005/8/layout/vList6"/>
    <dgm:cxn modelId="{00871596-7249-4553-A449-605A8BC47C39}" type="presParOf" srcId="{E17A3A6E-6FF8-4B13-8F87-67A34673639D}" destId="{AAC624D4-292B-47B4-8005-DE0A5281A3EF}" srcOrd="4" destOrd="0" presId="urn:microsoft.com/office/officeart/2005/8/layout/vList6"/>
    <dgm:cxn modelId="{F9E651CC-8944-4B6E-B8B4-D64C88E0C05D}" type="presParOf" srcId="{AAC624D4-292B-47B4-8005-DE0A5281A3EF}" destId="{293366C2-C395-449A-9D64-7B428719DBFB}" srcOrd="0" destOrd="0" presId="urn:microsoft.com/office/officeart/2005/8/layout/vList6"/>
    <dgm:cxn modelId="{3213FAE5-20E5-4267-9E97-1E943E0653FE}" type="presParOf" srcId="{AAC624D4-292B-47B4-8005-DE0A5281A3EF}" destId="{E652A4F8-2A4C-42C8-A8C1-157973BC7638}" srcOrd="1" destOrd="0" presId="urn:microsoft.com/office/officeart/2005/8/layout/vList6"/>
    <dgm:cxn modelId="{A6F171F3-7D2C-4296-9BCA-74861AA893ED}" type="presParOf" srcId="{E17A3A6E-6FF8-4B13-8F87-67A34673639D}" destId="{75956400-DCE5-47B6-8139-1D6983868A54}" srcOrd="5" destOrd="0" presId="urn:microsoft.com/office/officeart/2005/8/layout/vList6"/>
    <dgm:cxn modelId="{8A0EF448-7B6F-4EF0-8EF5-A4150137130C}" type="presParOf" srcId="{E17A3A6E-6FF8-4B13-8F87-67A34673639D}" destId="{E3FA26AA-307A-4CBA-9EDF-90FBF004FC77}" srcOrd="6" destOrd="0" presId="urn:microsoft.com/office/officeart/2005/8/layout/vList6"/>
    <dgm:cxn modelId="{5E141304-E745-4ACA-B89E-B1D5F0F20901}" type="presParOf" srcId="{E3FA26AA-307A-4CBA-9EDF-90FBF004FC77}" destId="{7B829824-D787-42BC-B979-66F2B912A8CA}" srcOrd="0" destOrd="0" presId="urn:microsoft.com/office/officeart/2005/8/layout/vList6"/>
    <dgm:cxn modelId="{B160E103-0C93-4A43-B9A1-CDEE2842DCB7}" type="presParOf" srcId="{E3FA26AA-307A-4CBA-9EDF-90FBF004FC77}" destId="{1B68F779-E0CB-4EA6-A26A-EB46ABB8E7E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8FDF58-C3B5-4882-AE4D-EBC99A11C84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018DC7-90F4-4ED8-8A90-08775A2A4F49}">
      <dgm:prSet phldrT="[Текст]" custT="1"/>
      <dgm:spPr/>
      <dgm:t>
        <a:bodyPr/>
        <a:lstStyle/>
        <a:p>
          <a:r>
            <a: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Район – 28 026,5 кв. м</a:t>
          </a:r>
          <a:endParaRPr lang="ru-RU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66A8B9-A3DA-4B62-96F2-745D1EB63542}" type="parTrans" cxnId="{7EB77EE4-7DA5-4A2F-8DC1-02F2CA77A51C}">
      <dgm:prSet/>
      <dgm:spPr/>
      <dgm:t>
        <a:bodyPr/>
        <a:lstStyle/>
        <a:p>
          <a:endParaRPr lang="ru-RU"/>
        </a:p>
      </dgm:t>
    </dgm:pt>
    <dgm:pt modelId="{C119DC2C-07D6-487E-9816-F0D0399B3B84}" type="sibTrans" cxnId="{7EB77EE4-7DA5-4A2F-8DC1-02F2CA77A51C}">
      <dgm:prSet/>
      <dgm:spPr/>
      <dgm:t>
        <a:bodyPr/>
        <a:lstStyle/>
        <a:p>
          <a:endParaRPr lang="ru-RU"/>
        </a:p>
      </dgm:t>
    </dgm:pt>
    <dgm:pt modelId="{299A2105-A5E7-41F3-BC91-0B20BF22F83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 жилых домов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(395 квартир) 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 Усть-Кут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0B960A-DF8E-4D8B-9282-30F82E18259A}" type="parTrans" cxnId="{2A9CB55F-0904-49AA-952C-091F39D3D879}">
      <dgm:prSet/>
      <dgm:spPr/>
      <dgm:t>
        <a:bodyPr/>
        <a:lstStyle/>
        <a:p>
          <a:endParaRPr lang="ru-RU"/>
        </a:p>
      </dgm:t>
    </dgm:pt>
    <dgm:pt modelId="{61498B47-D018-445B-9FAD-B89C1E251C88}" type="sibTrans" cxnId="{2A9CB55F-0904-49AA-952C-091F39D3D879}">
      <dgm:prSet/>
      <dgm:spPr/>
      <dgm:t>
        <a:bodyPr/>
        <a:lstStyle/>
        <a:p>
          <a:endParaRPr lang="ru-RU"/>
        </a:p>
      </dgm:t>
    </dgm:pt>
    <dgm:pt modelId="{7BBE5859-B9D7-4703-A960-7C375F1AC1B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33 индивидуальных жилых дома</a:t>
          </a:r>
        </a:p>
      </dgm:t>
    </dgm:pt>
    <dgm:pt modelId="{77389B2F-8927-4EAA-A0AB-99B22DFEE097}" type="parTrans" cxnId="{846034CF-7CA2-49B8-855D-E1E4C74A5FA8}">
      <dgm:prSet/>
      <dgm:spPr/>
      <dgm:t>
        <a:bodyPr/>
        <a:lstStyle/>
        <a:p>
          <a:endParaRPr lang="ru-RU"/>
        </a:p>
      </dgm:t>
    </dgm:pt>
    <dgm:pt modelId="{7639418E-4CB5-45D2-A259-4E0A711E5613}" type="sibTrans" cxnId="{846034CF-7CA2-49B8-855D-E1E4C74A5FA8}">
      <dgm:prSet/>
      <dgm:spPr/>
      <dgm:t>
        <a:bodyPr/>
        <a:lstStyle/>
        <a:p>
          <a:endParaRPr lang="ru-RU"/>
        </a:p>
      </dgm:t>
    </dgm:pt>
    <dgm:pt modelId="{107D774E-F491-4D15-A3D8-08DFF37898FD}" type="pres">
      <dgm:prSet presAssocID="{3D8FDF58-C3B5-4882-AE4D-EBC99A11C8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22EE3-8FAC-4440-BF59-2E3F1DD73FFA}" type="pres">
      <dgm:prSet presAssocID="{5A018DC7-90F4-4ED8-8A90-08775A2A4F49}" presName="root1" presStyleCnt="0"/>
      <dgm:spPr/>
    </dgm:pt>
    <dgm:pt modelId="{6A8BB8EA-B5C6-4E6D-9E45-38957DB3F182}" type="pres">
      <dgm:prSet presAssocID="{5A018DC7-90F4-4ED8-8A90-08775A2A4F4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139E1-0CE0-4AE4-A6F8-0339606A118B}" type="pres">
      <dgm:prSet presAssocID="{5A018DC7-90F4-4ED8-8A90-08775A2A4F49}" presName="level2hierChild" presStyleCnt="0"/>
      <dgm:spPr/>
    </dgm:pt>
    <dgm:pt modelId="{C908F2A5-9447-4EEB-94B4-EF1C2D1C594C}" type="pres">
      <dgm:prSet presAssocID="{830B960A-DF8E-4D8B-9282-30F82E18259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9C1E753-60DC-4208-8A31-2293E7BC1C78}" type="pres">
      <dgm:prSet presAssocID="{830B960A-DF8E-4D8B-9282-30F82E18259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6D487FD-66A1-447D-86EA-18CC8A59AE01}" type="pres">
      <dgm:prSet presAssocID="{299A2105-A5E7-41F3-BC91-0B20BF22F833}" presName="root2" presStyleCnt="0"/>
      <dgm:spPr/>
    </dgm:pt>
    <dgm:pt modelId="{A9F66EEA-309B-418B-AD77-8315625C2C42}" type="pres">
      <dgm:prSet presAssocID="{299A2105-A5E7-41F3-BC91-0B20BF22F833}" presName="LevelTwoTextNode" presStyleLbl="node2" presStyleIdx="0" presStyleCnt="2" custScaleY="162271" custLinFactNeighborX="611" custLinFactNeighborY="-10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60858B-3C8B-44A5-B851-FCE57FB03B9E}" type="pres">
      <dgm:prSet presAssocID="{299A2105-A5E7-41F3-BC91-0B20BF22F833}" presName="level3hierChild" presStyleCnt="0"/>
      <dgm:spPr/>
    </dgm:pt>
    <dgm:pt modelId="{234180E1-B885-4643-A98B-5424A4F959E3}" type="pres">
      <dgm:prSet presAssocID="{77389B2F-8927-4EAA-A0AB-99B22DFEE09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AF5A7D6B-6F89-4F5F-BB6C-D75563CDABA2}" type="pres">
      <dgm:prSet presAssocID="{77389B2F-8927-4EAA-A0AB-99B22DFEE09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2F926A0-8EDA-4566-9191-2BF151C55F22}" type="pres">
      <dgm:prSet presAssocID="{7BBE5859-B9D7-4703-A960-7C375F1AC1BC}" presName="root2" presStyleCnt="0"/>
      <dgm:spPr/>
    </dgm:pt>
    <dgm:pt modelId="{F36F4D82-2053-4B8F-8294-2058FDDAB2CA}" type="pres">
      <dgm:prSet presAssocID="{7BBE5859-B9D7-4703-A960-7C375F1AC1BC}" presName="LevelTwoTextNode" presStyleLbl="node2" presStyleIdx="1" presStyleCnt="2" custScaleY="1307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A464A-DF08-49B5-90F8-4F63B23AABB3}" type="pres">
      <dgm:prSet presAssocID="{7BBE5859-B9D7-4703-A960-7C375F1AC1BC}" presName="level3hierChild" presStyleCnt="0"/>
      <dgm:spPr/>
    </dgm:pt>
  </dgm:ptLst>
  <dgm:cxnLst>
    <dgm:cxn modelId="{7EB77EE4-7DA5-4A2F-8DC1-02F2CA77A51C}" srcId="{3D8FDF58-C3B5-4882-AE4D-EBC99A11C84D}" destId="{5A018DC7-90F4-4ED8-8A90-08775A2A4F49}" srcOrd="0" destOrd="0" parTransId="{0866A8B9-A3DA-4B62-96F2-745D1EB63542}" sibTransId="{C119DC2C-07D6-487E-9816-F0D0399B3B84}"/>
    <dgm:cxn modelId="{EBB135FC-05C4-4532-9866-462D531A988C}" type="presOf" srcId="{77389B2F-8927-4EAA-A0AB-99B22DFEE097}" destId="{234180E1-B885-4643-A98B-5424A4F959E3}" srcOrd="0" destOrd="0" presId="urn:microsoft.com/office/officeart/2008/layout/HorizontalMultiLevelHierarchy"/>
    <dgm:cxn modelId="{28B60507-D662-41AD-9D50-0A9CA710B21E}" type="presOf" srcId="{77389B2F-8927-4EAA-A0AB-99B22DFEE097}" destId="{AF5A7D6B-6F89-4F5F-BB6C-D75563CDABA2}" srcOrd="1" destOrd="0" presId="urn:microsoft.com/office/officeart/2008/layout/HorizontalMultiLevelHierarchy"/>
    <dgm:cxn modelId="{1DAEB530-8F67-4B6F-8546-F8B439037769}" type="presOf" srcId="{7BBE5859-B9D7-4703-A960-7C375F1AC1BC}" destId="{F36F4D82-2053-4B8F-8294-2058FDDAB2CA}" srcOrd="0" destOrd="0" presId="urn:microsoft.com/office/officeart/2008/layout/HorizontalMultiLevelHierarchy"/>
    <dgm:cxn modelId="{25D900B4-FEDD-4305-AAF4-E9800F5E938E}" type="presOf" srcId="{830B960A-DF8E-4D8B-9282-30F82E18259A}" destId="{C908F2A5-9447-4EEB-94B4-EF1C2D1C594C}" srcOrd="0" destOrd="0" presId="urn:microsoft.com/office/officeart/2008/layout/HorizontalMultiLevelHierarchy"/>
    <dgm:cxn modelId="{2A9CB55F-0904-49AA-952C-091F39D3D879}" srcId="{5A018DC7-90F4-4ED8-8A90-08775A2A4F49}" destId="{299A2105-A5E7-41F3-BC91-0B20BF22F833}" srcOrd="0" destOrd="0" parTransId="{830B960A-DF8E-4D8B-9282-30F82E18259A}" sibTransId="{61498B47-D018-445B-9FAD-B89C1E251C88}"/>
    <dgm:cxn modelId="{981E002C-5F04-438E-85CC-6CFD8FBBC6F0}" type="presOf" srcId="{5A018DC7-90F4-4ED8-8A90-08775A2A4F49}" destId="{6A8BB8EA-B5C6-4E6D-9E45-38957DB3F182}" srcOrd="0" destOrd="0" presId="urn:microsoft.com/office/officeart/2008/layout/HorizontalMultiLevelHierarchy"/>
    <dgm:cxn modelId="{5B420F2D-8BC6-4261-8B4E-E7B5C529D17A}" type="presOf" srcId="{3D8FDF58-C3B5-4882-AE4D-EBC99A11C84D}" destId="{107D774E-F491-4D15-A3D8-08DFF37898FD}" srcOrd="0" destOrd="0" presId="urn:microsoft.com/office/officeart/2008/layout/HorizontalMultiLevelHierarchy"/>
    <dgm:cxn modelId="{2C9E74EB-6C11-4F4C-A09F-6F5FFA664185}" type="presOf" srcId="{299A2105-A5E7-41F3-BC91-0B20BF22F833}" destId="{A9F66EEA-309B-418B-AD77-8315625C2C42}" srcOrd="0" destOrd="0" presId="urn:microsoft.com/office/officeart/2008/layout/HorizontalMultiLevelHierarchy"/>
    <dgm:cxn modelId="{6EA64DE5-4666-4D66-98C8-D1482CD9ABB4}" type="presOf" srcId="{830B960A-DF8E-4D8B-9282-30F82E18259A}" destId="{59C1E753-60DC-4208-8A31-2293E7BC1C78}" srcOrd="1" destOrd="0" presId="urn:microsoft.com/office/officeart/2008/layout/HorizontalMultiLevelHierarchy"/>
    <dgm:cxn modelId="{846034CF-7CA2-49B8-855D-E1E4C74A5FA8}" srcId="{5A018DC7-90F4-4ED8-8A90-08775A2A4F49}" destId="{7BBE5859-B9D7-4703-A960-7C375F1AC1BC}" srcOrd="1" destOrd="0" parTransId="{77389B2F-8927-4EAA-A0AB-99B22DFEE097}" sibTransId="{7639418E-4CB5-45D2-A259-4E0A711E5613}"/>
    <dgm:cxn modelId="{9C8EC5AE-A2CF-4EBA-805B-359DD82413B1}" type="presParOf" srcId="{107D774E-F491-4D15-A3D8-08DFF37898FD}" destId="{03322EE3-8FAC-4440-BF59-2E3F1DD73FFA}" srcOrd="0" destOrd="0" presId="urn:microsoft.com/office/officeart/2008/layout/HorizontalMultiLevelHierarchy"/>
    <dgm:cxn modelId="{AE4A3B51-E401-46BE-8C40-2DD8F842DA8D}" type="presParOf" srcId="{03322EE3-8FAC-4440-BF59-2E3F1DD73FFA}" destId="{6A8BB8EA-B5C6-4E6D-9E45-38957DB3F182}" srcOrd="0" destOrd="0" presId="urn:microsoft.com/office/officeart/2008/layout/HorizontalMultiLevelHierarchy"/>
    <dgm:cxn modelId="{26AB78CD-A8AF-41A5-A00E-38FB159291A8}" type="presParOf" srcId="{03322EE3-8FAC-4440-BF59-2E3F1DD73FFA}" destId="{DAA139E1-0CE0-4AE4-A6F8-0339606A118B}" srcOrd="1" destOrd="0" presId="urn:microsoft.com/office/officeart/2008/layout/HorizontalMultiLevelHierarchy"/>
    <dgm:cxn modelId="{65426EE8-8107-43CE-8A02-BA1EEBBC9F3A}" type="presParOf" srcId="{DAA139E1-0CE0-4AE4-A6F8-0339606A118B}" destId="{C908F2A5-9447-4EEB-94B4-EF1C2D1C594C}" srcOrd="0" destOrd="0" presId="urn:microsoft.com/office/officeart/2008/layout/HorizontalMultiLevelHierarchy"/>
    <dgm:cxn modelId="{F251D22F-BB8E-4DE4-8A71-26CB6BE11EBA}" type="presParOf" srcId="{C908F2A5-9447-4EEB-94B4-EF1C2D1C594C}" destId="{59C1E753-60DC-4208-8A31-2293E7BC1C78}" srcOrd="0" destOrd="0" presId="urn:microsoft.com/office/officeart/2008/layout/HorizontalMultiLevelHierarchy"/>
    <dgm:cxn modelId="{A6502594-FF8F-4A23-B2AC-046276FC83E6}" type="presParOf" srcId="{DAA139E1-0CE0-4AE4-A6F8-0339606A118B}" destId="{46D487FD-66A1-447D-86EA-18CC8A59AE01}" srcOrd="1" destOrd="0" presId="urn:microsoft.com/office/officeart/2008/layout/HorizontalMultiLevelHierarchy"/>
    <dgm:cxn modelId="{43E66BA5-089B-49C0-8208-A363423CCFF4}" type="presParOf" srcId="{46D487FD-66A1-447D-86EA-18CC8A59AE01}" destId="{A9F66EEA-309B-418B-AD77-8315625C2C42}" srcOrd="0" destOrd="0" presId="urn:microsoft.com/office/officeart/2008/layout/HorizontalMultiLevelHierarchy"/>
    <dgm:cxn modelId="{BFBFD9F2-B575-4C26-995C-91DDA9CDEB28}" type="presParOf" srcId="{46D487FD-66A1-447D-86EA-18CC8A59AE01}" destId="{B460858B-3C8B-44A5-B851-FCE57FB03B9E}" srcOrd="1" destOrd="0" presId="urn:microsoft.com/office/officeart/2008/layout/HorizontalMultiLevelHierarchy"/>
    <dgm:cxn modelId="{77E2DC52-1B44-48A4-A287-FF2B184A0BBA}" type="presParOf" srcId="{DAA139E1-0CE0-4AE4-A6F8-0339606A118B}" destId="{234180E1-B885-4643-A98B-5424A4F959E3}" srcOrd="2" destOrd="0" presId="urn:microsoft.com/office/officeart/2008/layout/HorizontalMultiLevelHierarchy"/>
    <dgm:cxn modelId="{5EB2D96A-4962-42FC-B05B-42552AD26E77}" type="presParOf" srcId="{234180E1-B885-4643-A98B-5424A4F959E3}" destId="{AF5A7D6B-6F89-4F5F-BB6C-D75563CDABA2}" srcOrd="0" destOrd="0" presId="urn:microsoft.com/office/officeart/2008/layout/HorizontalMultiLevelHierarchy"/>
    <dgm:cxn modelId="{308A9E4B-DB7C-465B-9FF6-250CD56BFD94}" type="presParOf" srcId="{DAA139E1-0CE0-4AE4-A6F8-0339606A118B}" destId="{52F926A0-8EDA-4566-9191-2BF151C55F22}" srcOrd="3" destOrd="0" presId="urn:microsoft.com/office/officeart/2008/layout/HorizontalMultiLevelHierarchy"/>
    <dgm:cxn modelId="{13C7E7D2-9481-4C75-9053-B52F51D0961E}" type="presParOf" srcId="{52F926A0-8EDA-4566-9191-2BF151C55F22}" destId="{F36F4D82-2053-4B8F-8294-2058FDDAB2CA}" srcOrd="0" destOrd="0" presId="urn:microsoft.com/office/officeart/2008/layout/HorizontalMultiLevelHierarchy"/>
    <dgm:cxn modelId="{CA84A317-9CD9-48C7-BC62-1B7AAB7BB01E}" type="presParOf" srcId="{52F926A0-8EDA-4566-9191-2BF151C55F22}" destId="{14EA464A-DF08-49B5-90F8-4F63B23AABB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239AE2-993F-4FD6-ADFA-D9DCCED80B5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7D5646-E3E2-44DA-809B-C2504F302039}">
      <dgm:prSet custT="1"/>
      <dgm:spPr/>
      <dgm:t>
        <a:bodyPr/>
        <a:lstStyle/>
        <a:p>
          <a:pPr rtl="0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Частичное возмещение транспортных расходов лиц, осуществляющих розничную торговлю и доставку продовольственных товаров в поселения верхнего подрайона.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0EDF9-3074-4B98-98B0-97127B8399AA}" type="parTrans" cxnId="{71BD40A2-0E4D-4608-B259-DEE55C9155BF}">
      <dgm:prSet/>
      <dgm:spPr/>
      <dgm:t>
        <a:bodyPr/>
        <a:lstStyle/>
        <a:p>
          <a:endParaRPr lang="ru-RU"/>
        </a:p>
      </dgm:t>
    </dgm:pt>
    <dgm:pt modelId="{48074878-963C-4130-B9D5-BBDFDF0A7B58}" type="sibTrans" cxnId="{71BD40A2-0E4D-4608-B259-DEE55C9155BF}">
      <dgm:prSet/>
      <dgm:spPr/>
      <dgm:t>
        <a:bodyPr/>
        <a:lstStyle/>
        <a:p>
          <a:endParaRPr lang="ru-RU"/>
        </a:p>
      </dgm:t>
    </dgm:pt>
    <dgm:pt modelId="{4F7D2495-5E1E-4E68-A634-23A91B56DB08}">
      <dgm:prSet custT="1"/>
      <dgm:spPr/>
      <dgm:t>
        <a:bodyPr/>
        <a:lstStyle/>
        <a:p>
          <a:pPr rtl="0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семинаров, круглых столов.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E60EC9-21EA-4F14-A843-7933EDCFE953}" type="parTrans" cxnId="{4B718977-2C3D-463E-B94D-1543187BE5F2}">
      <dgm:prSet/>
      <dgm:spPr/>
      <dgm:t>
        <a:bodyPr/>
        <a:lstStyle/>
        <a:p>
          <a:endParaRPr lang="ru-RU"/>
        </a:p>
      </dgm:t>
    </dgm:pt>
    <dgm:pt modelId="{22BAF74B-A073-4B9E-8153-8EDB4A78041A}" type="sibTrans" cxnId="{4B718977-2C3D-463E-B94D-1543187BE5F2}">
      <dgm:prSet/>
      <dgm:spPr/>
      <dgm:t>
        <a:bodyPr/>
        <a:lstStyle/>
        <a:p>
          <a:endParaRPr lang="ru-RU"/>
        </a:p>
      </dgm:t>
    </dgm:pt>
    <dgm:pt modelId="{3CCE0585-D618-4109-A17F-D2F5E951F910}">
      <dgm:prSet custT="1"/>
      <dgm:spPr/>
      <dgm:t>
        <a:bodyPr/>
        <a:lstStyle/>
        <a:p>
          <a:pPr rtl="0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Консультации по интересующим вопросам.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641065-8082-4E4F-AB92-D607111068EB}" type="parTrans" cxnId="{AF8BEF72-196F-42E5-BC8A-11B997F0C6AF}">
      <dgm:prSet/>
      <dgm:spPr/>
      <dgm:t>
        <a:bodyPr/>
        <a:lstStyle/>
        <a:p>
          <a:endParaRPr lang="ru-RU"/>
        </a:p>
      </dgm:t>
    </dgm:pt>
    <dgm:pt modelId="{B5746476-F00D-4E8A-B947-28820E1E452A}" type="sibTrans" cxnId="{AF8BEF72-196F-42E5-BC8A-11B997F0C6AF}">
      <dgm:prSet/>
      <dgm:spPr/>
      <dgm:t>
        <a:bodyPr/>
        <a:lstStyle/>
        <a:p>
          <a:endParaRPr lang="ru-RU"/>
        </a:p>
      </dgm:t>
    </dgm:pt>
    <dgm:pt modelId="{2D842AA1-2653-4D8E-BB43-817F75C299E0}" type="pres">
      <dgm:prSet presAssocID="{3B239AE2-993F-4FD6-ADFA-D9DCCED80B5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6EDEB0-7AF9-4AA1-8C06-2A19FB8E6AA5}" type="pres">
      <dgm:prSet presAssocID="{F57D5646-E3E2-44DA-809B-C2504F302039}" presName="composite" presStyleCnt="0"/>
      <dgm:spPr/>
    </dgm:pt>
    <dgm:pt modelId="{C0F320F8-FB3F-4A36-9615-7DFF6BC8EF0D}" type="pres">
      <dgm:prSet presAssocID="{F57D5646-E3E2-44DA-809B-C2504F302039}" presName="imgShp" presStyleLbl="fgImgPlace1" presStyleIdx="0" presStyleCnt="3" custLinFactX="-40388" custLinFactNeighborX="-100000" custLinFactNeighborY="38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DCDC64-4BFD-4CF8-A02B-377A98B04693}" type="pres">
      <dgm:prSet presAssocID="{F57D5646-E3E2-44DA-809B-C2504F302039}" presName="txShp" presStyleLbl="node1" presStyleIdx="0" presStyleCnt="3" custScaleX="131294" custScaleY="172462" custLinFactNeighborX="-2201" custLinFactNeighborY="13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2C82F-59B6-4F62-BC35-83895B8A59C2}" type="pres">
      <dgm:prSet presAssocID="{48074878-963C-4130-B9D5-BBDFDF0A7B58}" presName="spacing" presStyleCnt="0"/>
      <dgm:spPr/>
    </dgm:pt>
    <dgm:pt modelId="{018B0265-095C-46FC-8735-787A06A8E4B3}" type="pres">
      <dgm:prSet presAssocID="{4F7D2495-5E1E-4E68-A634-23A91B56DB08}" presName="composite" presStyleCnt="0"/>
      <dgm:spPr/>
    </dgm:pt>
    <dgm:pt modelId="{0E77358F-423A-4049-BAD8-0B93EE84FB34}" type="pres">
      <dgm:prSet presAssocID="{4F7D2495-5E1E-4E68-A634-23A91B56DB08}" presName="imgShp" presStyleLbl="fgImgPlace1" presStyleIdx="1" presStyleCnt="3" custLinFactNeighborX="-17923" custLinFactNeighborY="73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CF7BC1-3272-497E-AE1B-C2A3E2E7F7C8}" type="pres">
      <dgm:prSet presAssocID="{4F7D2495-5E1E-4E68-A634-23A91B56DB08}" presName="txShp" presStyleLbl="node1" presStyleIdx="1" presStyleCnt="3" custScaleX="122789" custLinFactNeighborX="9734" custLinFactNeighborY="1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29F47-FD05-40F5-8E3B-AED702B54EE5}" type="pres">
      <dgm:prSet presAssocID="{22BAF74B-A073-4B9E-8153-8EDB4A78041A}" presName="spacing" presStyleCnt="0"/>
      <dgm:spPr/>
    </dgm:pt>
    <dgm:pt modelId="{157F20D4-9CE3-41C8-A7A4-2640CD78DAAE}" type="pres">
      <dgm:prSet presAssocID="{3CCE0585-D618-4109-A17F-D2F5E951F910}" presName="composite" presStyleCnt="0"/>
      <dgm:spPr/>
    </dgm:pt>
    <dgm:pt modelId="{0F4738C8-F781-47FF-ABFA-FED99B05B865}" type="pres">
      <dgm:prSet presAssocID="{3CCE0585-D618-4109-A17F-D2F5E951F910}" presName="imgShp" presStyleLbl="fgImgPlace1" presStyleIdx="2" presStyleCnt="3" custLinFactNeighborX="21251" custLinFactNeighborY="63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13AD0E-F4D5-49C3-9377-86A812860E73}" type="pres">
      <dgm:prSet presAssocID="{3CCE0585-D618-4109-A17F-D2F5E951F910}" presName="txShp" presStyleLbl="node1" presStyleIdx="2" presStyleCnt="3" custScaleX="121638" custLinFactNeighborX="14177" custLinFactNeighborY="-4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CAA701-3A1D-484D-A53D-EE2335F0403E}" type="presOf" srcId="{4F7D2495-5E1E-4E68-A634-23A91B56DB08}" destId="{32CF7BC1-3272-497E-AE1B-C2A3E2E7F7C8}" srcOrd="0" destOrd="0" presId="urn:microsoft.com/office/officeart/2005/8/layout/vList3"/>
    <dgm:cxn modelId="{B6E008C6-43DB-4E72-AC31-88818860DFE3}" type="presOf" srcId="{3CCE0585-D618-4109-A17F-D2F5E951F910}" destId="{F213AD0E-F4D5-49C3-9377-86A812860E73}" srcOrd="0" destOrd="0" presId="urn:microsoft.com/office/officeart/2005/8/layout/vList3"/>
    <dgm:cxn modelId="{71BD40A2-0E4D-4608-B259-DEE55C9155BF}" srcId="{3B239AE2-993F-4FD6-ADFA-D9DCCED80B50}" destId="{F57D5646-E3E2-44DA-809B-C2504F302039}" srcOrd="0" destOrd="0" parTransId="{50C0EDF9-3074-4B98-98B0-97127B8399AA}" sibTransId="{48074878-963C-4130-B9D5-BBDFDF0A7B58}"/>
    <dgm:cxn modelId="{01B54701-84AB-4627-8BD0-8F3BAEA6FB91}" type="presOf" srcId="{3B239AE2-993F-4FD6-ADFA-D9DCCED80B50}" destId="{2D842AA1-2653-4D8E-BB43-817F75C299E0}" srcOrd="0" destOrd="0" presId="urn:microsoft.com/office/officeart/2005/8/layout/vList3"/>
    <dgm:cxn modelId="{9EB45EA7-C92F-4CC9-BFB3-6C4278C6D836}" type="presOf" srcId="{F57D5646-E3E2-44DA-809B-C2504F302039}" destId="{0FDCDC64-4BFD-4CF8-A02B-377A98B04693}" srcOrd="0" destOrd="0" presId="urn:microsoft.com/office/officeart/2005/8/layout/vList3"/>
    <dgm:cxn modelId="{AF8BEF72-196F-42E5-BC8A-11B997F0C6AF}" srcId="{3B239AE2-993F-4FD6-ADFA-D9DCCED80B50}" destId="{3CCE0585-D618-4109-A17F-D2F5E951F910}" srcOrd="2" destOrd="0" parTransId="{11641065-8082-4E4F-AB92-D607111068EB}" sibTransId="{B5746476-F00D-4E8A-B947-28820E1E452A}"/>
    <dgm:cxn modelId="{4B718977-2C3D-463E-B94D-1543187BE5F2}" srcId="{3B239AE2-993F-4FD6-ADFA-D9DCCED80B50}" destId="{4F7D2495-5E1E-4E68-A634-23A91B56DB08}" srcOrd="1" destOrd="0" parTransId="{9EE60EC9-21EA-4F14-A843-7933EDCFE953}" sibTransId="{22BAF74B-A073-4B9E-8153-8EDB4A78041A}"/>
    <dgm:cxn modelId="{131AA674-933F-41F4-9EFC-3E27EA22E553}" type="presParOf" srcId="{2D842AA1-2653-4D8E-BB43-817F75C299E0}" destId="{A96EDEB0-7AF9-4AA1-8C06-2A19FB8E6AA5}" srcOrd="0" destOrd="0" presId="urn:microsoft.com/office/officeart/2005/8/layout/vList3"/>
    <dgm:cxn modelId="{46F2FDC2-FEF9-4E3E-B6E4-04B1B0A65F9E}" type="presParOf" srcId="{A96EDEB0-7AF9-4AA1-8C06-2A19FB8E6AA5}" destId="{C0F320F8-FB3F-4A36-9615-7DFF6BC8EF0D}" srcOrd="0" destOrd="0" presId="urn:microsoft.com/office/officeart/2005/8/layout/vList3"/>
    <dgm:cxn modelId="{A83F4BB8-FF3D-4DE9-9558-F7D9B68571EF}" type="presParOf" srcId="{A96EDEB0-7AF9-4AA1-8C06-2A19FB8E6AA5}" destId="{0FDCDC64-4BFD-4CF8-A02B-377A98B04693}" srcOrd="1" destOrd="0" presId="urn:microsoft.com/office/officeart/2005/8/layout/vList3"/>
    <dgm:cxn modelId="{E8CAD4CE-D965-4FDE-9FE7-4647AD219141}" type="presParOf" srcId="{2D842AA1-2653-4D8E-BB43-817F75C299E0}" destId="{FBA2C82F-59B6-4F62-BC35-83895B8A59C2}" srcOrd="1" destOrd="0" presId="urn:microsoft.com/office/officeart/2005/8/layout/vList3"/>
    <dgm:cxn modelId="{3EFA47FB-9030-4A5A-924B-FCB84E57269A}" type="presParOf" srcId="{2D842AA1-2653-4D8E-BB43-817F75C299E0}" destId="{018B0265-095C-46FC-8735-787A06A8E4B3}" srcOrd="2" destOrd="0" presId="urn:microsoft.com/office/officeart/2005/8/layout/vList3"/>
    <dgm:cxn modelId="{FC295BBE-F2E3-485F-A647-121C6B059DB5}" type="presParOf" srcId="{018B0265-095C-46FC-8735-787A06A8E4B3}" destId="{0E77358F-423A-4049-BAD8-0B93EE84FB34}" srcOrd="0" destOrd="0" presId="urn:microsoft.com/office/officeart/2005/8/layout/vList3"/>
    <dgm:cxn modelId="{5AAF22F3-29D2-4703-AAF7-D430F5F5E4CB}" type="presParOf" srcId="{018B0265-095C-46FC-8735-787A06A8E4B3}" destId="{32CF7BC1-3272-497E-AE1B-C2A3E2E7F7C8}" srcOrd="1" destOrd="0" presId="urn:microsoft.com/office/officeart/2005/8/layout/vList3"/>
    <dgm:cxn modelId="{CCDB0DEA-E3D1-461A-829F-EB89E3EBB50E}" type="presParOf" srcId="{2D842AA1-2653-4D8E-BB43-817F75C299E0}" destId="{08229F47-FD05-40F5-8E3B-AED702B54EE5}" srcOrd="3" destOrd="0" presId="urn:microsoft.com/office/officeart/2005/8/layout/vList3"/>
    <dgm:cxn modelId="{8E4F9E8B-C7B9-4E49-A6EE-40FCE4FBF749}" type="presParOf" srcId="{2D842AA1-2653-4D8E-BB43-817F75C299E0}" destId="{157F20D4-9CE3-41C8-A7A4-2640CD78DAAE}" srcOrd="4" destOrd="0" presId="urn:microsoft.com/office/officeart/2005/8/layout/vList3"/>
    <dgm:cxn modelId="{197213CD-66C0-444A-842F-8C408996E14B}" type="presParOf" srcId="{157F20D4-9CE3-41C8-A7A4-2640CD78DAAE}" destId="{0F4738C8-F781-47FF-ABFA-FED99B05B865}" srcOrd="0" destOrd="0" presId="urn:microsoft.com/office/officeart/2005/8/layout/vList3"/>
    <dgm:cxn modelId="{24FA1D85-C460-441C-B714-18A521D27FDE}" type="presParOf" srcId="{157F20D4-9CE3-41C8-A7A4-2640CD78DAAE}" destId="{F213AD0E-F4D5-49C3-9377-86A812860E7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0314E5-A759-4B54-8DC0-337A3AA7B84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F0D156-7F6D-4822-997C-C53ACB8786C2}">
      <dgm:prSet phldrT="[Текст]" custT="1"/>
      <dgm:spPr/>
      <dgm:t>
        <a:bodyPr/>
        <a:lstStyle/>
        <a:p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</a:t>
          </a:r>
          <a:r>
            <a:rPr lang="ru-RU" sz="24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нефтегазоконденсантных</a:t>
          </a:r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нефтяных месторождений на </a:t>
          </a:r>
          <a:r>
            <a:rPr lang="ru-RU" sz="24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Ярактинском</a:t>
          </a:r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Марковском, </a:t>
          </a:r>
          <a:r>
            <a:rPr lang="ru-RU" sz="24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Ичёдинском</a:t>
          </a:r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4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Большетирском</a:t>
          </a:r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месторождениях</a:t>
          </a:r>
          <a:endParaRPr lang="ru-RU" sz="24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EE9623-8B6D-48BB-9D26-68C8EF7EC79E}" type="parTrans" cxnId="{2ACFA082-4182-4E3D-B608-1E5D3B41D187}">
      <dgm:prSet/>
      <dgm:spPr/>
      <dgm:t>
        <a:bodyPr/>
        <a:lstStyle/>
        <a:p>
          <a:endParaRPr lang="ru-RU"/>
        </a:p>
      </dgm:t>
    </dgm:pt>
    <dgm:pt modelId="{0F1919AD-6F26-4241-9F9F-212AD4A56592}" type="sibTrans" cxnId="{2ACFA082-4182-4E3D-B608-1E5D3B41D187}">
      <dgm:prSet/>
      <dgm:spPr/>
      <dgm:t>
        <a:bodyPr/>
        <a:lstStyle/>
        <a:p>
          <a:endParaRPr lang="ru-RU"/>
        </a:p>
      </dgm:t>
    </dgm:pt>
    <dgm:pt modelId="{EAA91C98-0085-49AA-B5C9-41D5CB178912}">
      <dgm:prSet phldrT="[Текст]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01.01.2017 – 96,0 млрд. руб.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BCBBC9-A97B-4191-AC27-DD794062F20E}" type="parTrans" cxnId="{C4D032FD-93C7-4098-9241-4EBDA1DE3C9A}">
      <dgm:prSet/>
      <dgm:spPr/>
      <dgm:t>
        <a:bodyPr/>
        <a:lstStyle/>
        <a:p>
          <a:endParaRPr lang="ru-RU"/>
        </a:p>
      </dgm:t>
    </dgm:pt>
    <dgm:pt modelId="{470397E5-A58A-43B8-93CC-130305B53EAE}" type="sibTrans" cxnId="{C4D032FD-93C7-4098-9241-4EBDA1DE3C9A}">
      <dgm:prSet/>
      <dgm:spPr/>
      <dgm:t>
        <a:bodyPr/>
        <a:lstStyle/>
        <a:p>
          <a:endParaRPr lang="ru-RU"/>
        </a:p>
      </dgm:t>
    </dgm:pt>
    <dgm:pt modelId="{F97EBAE3-B7B3-41B2-B8F6-BDC43FA78360}">
      <dgm:prSet phldrT="[Текст]" custT="1"/>
      <dgm:spPr/>
      <dgm:t>
        <a:bodyPr/>
        <a:lstStyle/>
        <a:p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Лесопильно-деревообрабатывающий комплекс</a:t>
          </a:r>
          <a:endParaRPr lang="ru-RU" sz="24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EC15FF-2827-4BE6-A13B-34C771680068}" type="parTrans" cxnId="{7262836C-4828-4654-A8AF-F06976A8C7EC}">
      <dgm:prSet/>
      <dgm:spPr/>
      <dgm:t>
        <a:bodyPr/>
        <a:lstStyle/>
        <a:p>
          <a:endParaRPr lang="ru-RU"/>
        </a:p>
      </dgm:t>
    </dgm:pt>
    <dgm:pt modelId="{947BAEE8-FBE0-47D1-81DC-1499001CF59E}" type="sibTrans" cxnId="{7262836C-4828-4654-A8AF-F06976A8C7EC}">
      <dgm:prSet/>
      <dgm:spPr/>
      <dgm:t>
        <a:bodyPr/>
        <a:lstStyle/>
        <a:p>
          <a:endParaRPr lang="ru-RU"/>
        </a:p>
      </dgm:t>
    </dgm:pt>
    <dgm:pt modelId="{9DF37501-98DA-4080-B668-2C43BA8268F1}">
      <dgm:prSet phldrT="[Текст]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01.01.2017 - 7,2 млрд. руб.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AD6834-C020-409B-A8CA-F1EAA7FEBBB0}" type="parTrans" cxnId="{32A09EC4-5D37-4FE5-89D7-405E33984DA8}">
      <dgm:prSet/>
      <dgm:spPr/>
      <dgm:t>
        <a:bodyPr/>
        <a:lstStyle/>
        <a:p>
          <a:endParaRPr lang="ru-RU"/>
        </a:p>
      </dgm:t>
    </dgm:pt>
    <dgm:pt modelId="{046A9ED3-A4F1-4061-B436-8B1F73DE9615}" type="sibTrans" cxnId="{32A09EC4-5D37-4FE5-89D7-405E33984DA8}">
      <dgm:prSet/>
      <dgm:spPr/>
      <dgm:t>
        <a:bodyPr/>
        <a:lstStyle/>
        <a:p>
          <a:endParaRPr lang="ru-RU"/>
        </a:p>
      </dgm:t>
    </dgm:pt>
    <dgm:pt modelId="{2F76C0DC-48BB-4E37-BD77-BE3C8DC940A4}">
      <dgm:prSet phldrT="[Текст]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Создано 575 рабочих мест.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AEEA17-797B-4A87-B601-18A68844CAEB}" type="parTrans" cxnId="{0EE18359-CE09-40BF-B842-927E7677BB6C}">
      <dgm:prSet/>
      <dgm:spPr/>
      <dgm:t>
        <a:bodyPr/>
        <a:lstStyle/>
        <a:p>
          <a:endParaRPr lang="ru-RU"/>
        </a:p>
      </dgm:t>
    </dgm:pt>
    <dgm:pt modelId="{7D022E4D-574D-4BB7-8310-3417DD0DC69F}" type="sibTrans" cxnId="{0EE18359-CE09-40BF-B842-927E7677BB6C}">
      <dgm:prSet/>
      <dgm:spPr/>
      <dgm:t>
        <a:bodyPr/>
        <a:lstStyle/>
        <a:p>
          <a:endParaRPr lang="ru-RU"/>
        </a:p>
      </dgm:t>
    </dgm:pt>
    <dgm:pt modelId="{E7E54BCE-B454-450C-BE3E-F9389977CB27}">
      <dgm:prSet phldrT="[Текст]" custT="1"/>
      <dgm:spPr/>
      <dgm:t>
        <a:bodyPr/>
        <a:lstStyle/>
        <a:p>
          <a:r>
            <a:rPr lang="ru-RU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завода по переработке отходов – производству топливных гранул</a:t>
          </a:r>
        </a:p>
      </dgm:t>
    </dgm:pt>
    <dgm:pt modelId="{39CBD4D5-B773-41B6-BD6A-04BDAF55FB9E}" type="parTrans" cxnId="{87466066-40ED-4232-A30B-C2A860F38724}">
      <dgm:prSet/>
      <dgm:spPr/>
      <dgm:t>
        <a:bodyPr/>
        <a:lstStyle/>
        <a:p>
          <a:endParaRPr lang="ru-RU"/>
        </a:p>
      </dgm:t>
    </dgm:pt>
    <dgm:pt modelId="{2B735F38-BE12-4213-A330-1917477DD9CD}" type="sibTrans" cxnId="{87466066-40ED-4232-A30B-C2A860F38724}">
      <dgm:prSet/>
      <dgm:spPr/>
      <dgm:t>
        <a:bodyPr/>
        <a:lstStyle/>
        <a:p>
          <a:endParaRPr lang="ru-RU"/>
        </a:p>
      </dgm:t>
    </dgm:pt>
    <dgm:pt modelId="{5EDF09EF-7E4B-4CAA-8ADF-030969E75735}">
      <dgm:prSet phldrT="[Текст]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Создано 1664 рабочих места.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CF4BAC-5240-4F4D-99A5-4D2BDD54918C}" type="parTrans" cxnId="{FC8B463B-2028-4F64-AA4E-2663F5935A25}">
      <dgm:prSet/>
      <dgm:spPr/>
      <dgm:t>
        <a:bodyPr/>
        <a:lstStyle/>
        <a:p>
          <a:endParaRPr lang="ru-RU"/>
        </a:p>
      </dgm:t>
    </dgm:pt>
    <dgm:pt modelId="{76059B8D-0FB6-46A8-BF78-E42BB7E33702}" type="sibTrans" cxnId="{FC8B463B-2028-4F64-AA4E-2663F5935A25}">
      <dgm:prSet/>
      <dgm:spPr/>
      <dgm:t>
        <a:bodyPr/>
        <a:lstStyle/>
        <a:p>
          <a:endParaRPr lang="ru-RU"/>
        </a:p>
      </dgm:t>
    </dgm:pt>
    <dgm:pt modelId="{ED63F218-D9D7-44B3-A78F-DB3779DF41F7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01.01.2017 – 500 млн. руб.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DCD73E-1217-4F82-9DD0-C266838910EC}" type="parTrans" cxnId="{5E4FC349-5F07-40A3-B07E-D0C9084DB6E2}">
      <dgm:prSet/>
      <dgm:spPr/>
      <dgm:t>
        <a:bodyPr/>
        <a:lstStyle/>
        <a:p>
          <a:endParaRPr lang="ru-RU"/>
        </a:p>
      </dgm:t>
    </dgm:pt>
    <dgm:pt modelId="{E7FA5251-B178-46B4-AED5-D4A4AB5D4A6D}" type="sibTrans" cxnId="{5E4FC349-5F07-40A3-B07E-D0C9084DB6E2}">
      <dgm:prSet/>
      <dgm:spPr/>
      <dgm:t>
        <a:bodyPr/>
        <a:lstStyle/>
        <a:p>
          <a:endParaRPr lang="ru-RU"/>
        </a:p>
      </dgm:t>
    </dgm:pt>
    <dgm:pt modelId="{2090FCDA-00FF-4C84-8905-818D680A4BA9}">
      <dgm:prSet phldrT="[Текст]" custT="1"/>
      <dgm:spPr/>
      <dgm:t>
        <a:bodyPr/>
        <a:lstStyle/>
        <a:p>
          <a:r>
            <a:rPr lang="ru-RU" sz="2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Создано 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 рабочих места.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8C0CD4-97AE-43D8-BA3F-F50259E15B77}" type="parTrans" cxnId="{75240DF8-C0A0-4DD4-A4CC-15C5C652194D}">
      <dgm:prSet/>
      <dgm:spPr/>
      <dgm:t>
        <a:bodyPr/>
        <a:lstStyle/>
        <a:p>
          <a:endParaRPr lang="ru-RU"/>
        </a:p>
      </dgm:t>
    </dgm:pt>
    <dgm:pt modelId="{397C9D4E-985A-4BC6-BE1B-D15DE308E913}" type="sibTrans" cxnId="{75240DF8-C0A0-4DD4-A4CC-15C5C652194D}">
      <dgm:prSet/>
      <dgm:spPr/>
      <dgm:t>
        <a:bodyPr/>
        <a:lstStyle/>
        <a:p>
          <a:endParaRPr lang="ru-RU"/>
        </a:p>
      </dgm:t>
    </dgm:pt>
    <dgm:pt modelId="{6D0159F5-19D9-405A-BCC5-2E139FB2E495}">
      <dgm:prSet phldrT="[Текст]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налоговых поступлений за 2016 г. – 69 млн. руб.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605F54-4CE1-4027-BEDF-078DCB1BFC86}" type="parTrans" cxnId="{0A2D81B7-12FA-4278-BA2C-93490DC6E8A1}">
      <dgm:prSet/>
      <dgm:spPr/>
    </dgm:pt>
    <dgm:pt modelId="{26F21A85-F509-4949-B9AE-45F0874DD4C8}" type="sibTrans" cxnId="{0A2D81B7-12FA-4278-BA2C-93490DC6E8A1}">
      <dgm:prSet/>
      <dgm:spPr/>
    </dgm:pt>
    <dgm:pt modelId="{CA85400E-3148-4FF0-8ED6-C10AB76BD11D}" type="pres">
      <dgm:prSet presAssocID="{690314E5-A759-4B54-8DC0-337A3AA7B84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C735F-7420-46A1-AF11-7B432D6347CE}" type="pres">
      <dgm:prSet presAssocID="{B2F0D156-7F6D-4822-997C-C53ACB8786C2}" presName="comp" presStyleCnt="0"/>
      <dgm:spPr/>
    </dgm:pt>
    <dgm:pt modelId="{C4F13BC3-1DEB-428D-952E-5EF162978174}" type="pres">
      <dgm:prSet presAssocID="{B2F0D156-7F6D-4822-997C-C53ACB8786C2}" presName="box" presStyleLbl="node1" presStyleIdx="0" presStyleCnt="3" custLinFactNeighborX="-32250" custLinFactNeighborY="-8506"/>
      <dgm:spPr/>
      <dgm:t>
        <a:bodyPr/>
        <a:lstStyle/>
        <a:p>
          <a:endParaRPr lang="ru-RU"/>
        </a:p>
      </dgm:t>
    </dgm:pt>
    <dgm:pt modelId="{491F2FE9-9318-454D-A511-B357A4447026}" type="pres">
      <dgm:prSet presAssocID="{B2F0D156-7F6D-4822-997C-C53ACB8786C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A3F2A2-6DFE-4E91-84A4-5F676A1C3B7E}" type="pres">
      <dgm:prSet presAssocID="{B2F0D156-7F6D-4822-997C-C53ACB8786C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0B241-49AB-4F2A-83BA-2F90345D9473}" type="pres">
      <dgm:prSet presAssocID="{0F1919AD-6F26-4241-9F9F-212AD4A56592}" presName="spacer" presStyleCnt="0"/>
      <dgm:spPr/>
    </dgm:pt>
    <dgm:pt modelId="{2B059F7F-7469-4397-8C99-A1AB4BB1CDF4}" type="pres">
      <dgm:prSet presAssocID="{F97EBAE3-B7B3-41B2-B8F6-BDC43FA78360}" presName="comp" presStyleCnt="0"/>
      <dgm:spPr/>
    </dgm:pt>
    <dgm:pt modelId="{55FF9883-44A7-4DE2-8313-949BC4644A6E}" type="pres">
      <dgm:prSet presAssocID="{F97EBAE3-B7B3-41B2-B8F6-BDC43FA78360}" presName="box" presStyleLbl="node1" presStyleIdx="1" presStyleCnt="3"/>
      <dgm:spPr/>
      <dgm:t>
        <a:bodyPr/>
        <a:lstStyle/>
        <a:p>
          <a:endParaRPr lang="ru-RU"/>
        </a:p>
      </dgm:t>
    </dgm:pt>
    <dgm:pt modelId="{F32A1F29-CC9F-4F33-91AF-AF60566A0E31}" type="pres">
      <dgm:prSet presAssocID="{F97EBAE3-B7B3-41B2-B8F6-BDC43FA7836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4144AC-4E13-4738-A9D1-DEE6FD34A560}" type="pres">
      <dgm:prSet presAssocID="{F97EBAE3-B7B3-41B2-B8F6-BDC43FA783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FC7AF-0F35-4AEB-A5DE-4AA165CB050A}" type="pres">
      <dgm:prSet presAssocID="{947BAEE8-FBE0-47D1-81DC-1499001CF59E}" presName="spacer" presStyleCnt="0"/>
      <dgm:spPr/>
    </dgm:pt>
    <dgm:pt modelId="{CEBA401E-5C4D-4D44-AD6F-C9C258B424C3}" type="pres">
      <dgm:prSet presAssocID="{E7E54BCE-B454-450C-BE3E-F9389977CB27}" presName="comp" presStyleCnt="0"/>
      <dgm:spPr/>
    </dgm:pt>
    <dgm:pt modelId="{25E6F80B-8221-4603-B13C-099EB3F74DCD}" type="pres">
      <dgm:prSet presAssocID="{E7E54BCE-B454-450C-BE3E-F9389977CB27}" presName="box" presStyleLbl="node1" presStyleIdx="2" presStyleCnt="3"/>
      <dgm:spPr/>
      <dgm:t>
        <a:bodyPr/>
        <a:lstStyle/>
        <a:p>
          <a:endParaRPr lang="ru-RU"/>
        </a:p>
      </dgm:t>
    </dgm:pt>
    <dgm:pt modelId="{8A69D767-557F-445A-B945-EE43E5F5AAA1}" type="pres">
      <dgm:prSet presAssocID="{E7E54BCE-B454-450C-BE3E-F9389977CB27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5C51A4-FDEE-42F2-86D7-B4329759210D}" type="pres">
      <dgm:prSet presAssocID="{E7E54BCE-B454-450C-BE3E-F9389977CB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A09EC4-5D37-4FE5-89D7-405E33984DA8}" srcId="{F97EBAE3-B7B3-41B2-B8F6-BDC43FA78360}" destId="{9DF37501-98DA-4080-B668-2C43BA8268F1}" srcOrd="0" destOrd="0" parTransId="{C0AD6834-C020-409B-A8CA-F1EAA7FEBBB0}" sibTransId="{046A9ED3-A4F1-4061-B436-8B1F73DE9615}"/>
    <dgm:cxn modelId="{6874BC19-CDEF-4F81-ACD1-2758320981B0}" type="presOf" srcId="{B2F0D156-7F6D-4822-997C-C53ACB8786C2}" destId="{C4F13BC3-1DEB-428D-952E-5EF162978174}" srcOrd="0" destOrd="0" presId="urn:microsoft.com/office/officeart/2005/8/layout/vList4"/>
    <dgm:cxn modelId="{E76D6762-E60A-46FA-89B2-B78FA17302AA}" type="presOf" srcId="{E7E54BCE-B454-450C-BE3E-F9389977CB27}" destId="{25E6F80B-8221-4603-B13C-099EB3F74DCD}" srcOrd="0" destOrd="0" presId="urn:microsoft.com/office/officeart/2005/8/layout/vList4"/>
    <dgm:cxn modelId="{5F681254-A75E-4034-A76A-901187B21C51}" type="presOf" srcId="{EAA91C98-0085-49AA-B5C9-41D5CB178912}" destId="{C4F13BC3-1DEB-428D-952E-5EF162978174}" srcOrd="0" destOrd="1" presId="urn:microsoft.com/office/officeart/2005/8/layout/vList4"/>
    <dgm:cxn modelId="{7262836C-4828-4654-A8AF-F06976A8C7EC}" srcId="{690314E5-A759-4B54-8DC0-337A3AA7B846}" destId="{F97EBAE3-B7B3-41B2-B8F6-BDC43FA78360}" srcOrd="1" destOrd="0" parTransId="{59EC15FF-2827-4BE6-A13B-34C771680068}" sibTransId="{947BAEE8-FBE0-47D1-81DC-1499001CF59E}"/>
    <dgm:cxn modelId="{446C0C7E-F96A-4C79-9DAD-4641F74722EB}" type="presOf" srcId="{5EDF09EF-7E4B-4CAA-8ADF-030969E75735}" destId="{3CA3F2A2-6DFE-4E91-84A4-5F676A1C3B7E}" srcOrd="1" destOrd="2" presId="urn:microsoft.com/office/officeart/2005/8/layout/vList4"/>
    <dgm:cxn modelId="{FC9E108C-0674-454A-AFA0-284EC0275D58}" type="presOf" srcId="{690314E5-A759-4B54-8DC0-337A3AA7B846}" destId="{CA85400E-3148-4FF0-8ED6-C10AB76BD11D}" srcOrd="0" destOrd="0" presId="urn:microsoft.com/office/officeart/2005/8/layout/vList4"/>
    <dgm:cxn modelId="{FEEFADCC-E1F0-40D6-9A4E-40067C336A55}" type="presOf" srcId="{ED63F218-D9D7-44B3-A78F-DB3779DF41F7}" destId="{C35C51A4-FDEE-42F2-86D7-B4329759210D}" srcOrd="1" destOrd="1" presId="urn:microsoft.com/office/officeart/2005/8/layout/vList4"/>
    <dgm:cxn modelId="{0A4A5331-2C9B-4237-90EF-968BE3A252DF}" type="presOf" srcId="{9DF37501-98DA-4080-B668-2C43BA8268F1}" destId="{E94144AC-4E13-4738-A9D1-DEE6FD34A560}" srcOrd="1" destOrd="1" presId="urn:microsoft.com/office/officeart/2005/8/layout/vList4"/>
    <dgm:cxn modelId="{5E4FC349-5F07-40A3-B07E-D0C9084DB6E2}" srcId="{E7E54BCE-B454-450C-BE3E-F9389977CB27}" destId="{ED63F218-D9D7-44B3-A78F-DB3779DF41F7}" srcOrd="0" destOrd="0" parTransId="{0EDCD73E-1217-4F82-9DD0-C266838910EC}" sibTransId="{E7FA5251-B178-46B4-AED5-D4A4AB5D4A6D}"/>
    <dgm:cxn modelId="{A3314560-490A-4D7D-82DF-3A51F3438869}" type="presOf" srcId="{2F76C0DC-48BB-4E37-BD77-BE3C8DC940A4}" destId="{55FF9883-44A7-4DE2-8313-949BC4644A6E}" srcOrd="0" destOrd="2" presId="urn:microsoft.com/office/officeart/2005/8/layout/vList4"/>
    <dgm:cxn modelId="{9E100604-D1A8-4EC8-9D8D-720C63F19E0E}" type="presOf" srcId="{2F76C0DC-48BB-4E37-BD77-BE3C8DC940A4}" destId="{E94144AC-4E13-4738-A9D1-DEE6FD34A560}" srcOrd="1" destOrd="2" presId="urn:microsoft.com/office/officeart/2005/8/layout/vList4"/>
    <dgm:cxn modelId="{37108017-065D-47F2-B043-1BEB7DE79B09}" type="presOf" srcId="{2090FCDA-00FF-4C84-8905-818D680A4BA9}" destId="{C35C51A4-FDEE-42F2-86D7-B4329759210D}" srcOrd="1" destOrd="2" presId="urn:microsoft.com/office/officeart/2005/8/layout/vList4"/>
    <dgm:cxn modelId="{E181E2A6-29D5-473B-9D7A-3CC3D25D734E}" type="presOf" srcId="{6D0159F5-19D9-405A-BCC5-2E139FB2E495}" destId="{55FF9883-44A7-4DE2-8313-949BC4644A6E}" srcOrd="0" destOrd="3" presId="urn:microsoft.com/office/officeart/2005/8/layout/vList4"/>
    <dgm:cxn modelId="{75240DF8-C0A0-4DD4-A4CC-15C5C652194D}" srcId="{E7E54BCE-B454-450C-BE3E-F9389977CB27}" destId="{2090FCDA-00FF-4C84-8905-818D680A4BA9}" srcOrd="1" destOrd="0" parTransId="{BF8C0CD4-97AE-43D8-BA3F-F50259E15B77}" sibTransId="{397C9D4E-985A-4BC6-BE1B-D15DE308E913}"/>
    <dgm:cxn modelId="{D876B185-41EB-4A6A-A3C7-E597C5E0FE6F}" type="presOf" srcId="{F97EBAE3-B7B3-41B2-B8F6-BDC43FA78360}" destId="{55FF9883-44A7-4DE2-8313-949BC4644A6E}" srcOrd="0" destOrd="0" presId="urn:microsoft.com/office/officeart/2005/8/layout/vList4"/>
    <dgm:cxn modelId="{0EE18359-CE09-40BF-B842-927E7677BB6C}" srcId="{F97EBAE3-B7B3-41B2-B8F6-BDC43FA78360}" destId="{2F76C0DC-48BB-4E37-BD77-BE3C8DC940A4}" srcOrd="1" destOrd="0" parTransId="{70AEEA17-797B-4A87-B601-18A68844CAEB}" sibTransId="{7D022E4D-574D-4BB7-8310-3417DD0DC69F}"/>
    <dgm:cxn modelId="{8841E006-DE7F-4A6B-AF9A-7010CEEDEF76}" type="presOf" srcId="{9DF37501-98DA-4080-B668-2C43BA8268F1}" destId="{55FF9883-44A7-4DE2-8313-949BC4644A6E}" srcOrd="0" destOrd="1" presId="urn:microsoft.com/office/officeart/2005/8/layout/vList4"/>
    <dgm:cxn modelId="{80CC38F9-2183-40D4-A733-50D8E08605B0}" type="presOf" srcId="{ED63F218-D9D7-44B3-A78F-DB3779DF41F7}" destId="{25E6F80B-8221-4603-B13C-099EB3F74DCD}" srcOrd="0" destOrd="1" presId="urn:microsoft.com/office/officeart/2005/8/layout/vList4"/>
    <dgm:cxn modelId="{23F3BCCF-8F8A-4EED-B6B9-96AED9E9A112}" type="presOf" srcId="{E7E54BCE-B454-450C-BE3E-F9389977CB27}" destId="{C35C51A4-FDEE-42F2-86D7-B4329759210D}" srcOrd="1" destOrd="0" presId="urn:microsoft.com/office/officeart/2005/8/layout/vList4"/>
    <dgm:cxn modelId="{B3BB5EFF-1149-467B-8EA3-77D4CE87C383}" type="presOf" srcId="{2090FCDA-00FF-4C84-8905-818D680A4BA9}" destId="{25E6F80B-8221-4603-B13C-099EB3F74DCD}" srcOrd="0" destOrd="2" presId="urn:microsoft.com/office/officeart/2005/8/layout/vList4"/>
    <dgm:cxn modelId="{C4D032FD-93C7-4098-9241-4EBDA1DE3C9A}" srcId="{B2F0D156-7F6D-4822-997C-C53ACB8786C2}" destId="{EAA91C98-0085-49AA-B5C9-41D5CB178912}" srcOrd="0" destOrd="0" parTransId="{E5BCBBC9-A97B-4191-AC27-DD794062F20E}" sibTransId="{470397E5-A58A-43B8-93CC-130305B53EAE}"/>
    <dgm:cxn modelId="{0A2D81B7-12FA-4278-BA2C-93490DC6E8A1}" srcId="{F97EBAE3-B7B3-41B2-B8F6-BDC43FA78360}" destId="{6D0159F5-19D9-405A-BCC5-2E139FB2E495}" srcOrd="2" destOrd="0" parTransId="{11605F54-4CE1-4027-BEDF-078DCB1BFC86}" sibTransId="{26F21A85-F509-4949-B9AE-45F0874DD4C8}"/>
    <dgm:cxn modelId="{2ACFA082-4182-4E3D-B608-1E5D3B41D187}" srcId="{690314E5-A759-4B54-8DC0-337A3AA7B846}" destId="{B2F0D156-7F6D-4822-997C-C53ACB8786C2}" srcOrd="0" destOrd="0" parTransId="{F7EE9623-8B6D-48BB-9D26-68C8EF7EC79E}" sibTransId="{0F1919AD-6F26-4241-9F9F-212AD4A56592}"/>
    <dgm:cxn modelId="{87466066-40ED-4232-A30B-C2A860F38724}" srcId="{690314E5-A759-4B54-8DC0-337A3AA7B846}" destId="{E7E54BCE-B454-450C-BE3E-F9389977CB27}" srcOrd="2" destOrd="0" parTransId="{39CBD4D5-B773-41B6-BD6A-04BDAF55FB9E}" sibTransId="{2B735F38-BE12-4213-A330-1917477DD9CD}"/>
    <dgm:cxn modelId="{23D8A28E-5471-4707-A105-AE780F3429DA}" type="presOf" srcId="{B2F0D156-7F6D-4822-997C-C53ACB8786C2}" destId="{3CA3F2A2-6DFE-4E91-84A4-5F676A1C3B7E}" srcOrd="1" destOrd="0" presId="urn:microsoft.com/office/officeart/2005/8/layout/vList4"/>
    <dgm:cxn modelId="{8755FF25-DBEE-4353-9B10-3B27553AD2AB}" type="presOf" srcId="{5EDF09EF-7E4B-4CAA-8ADF-030969E75735}" destId="{C4F13BC3-1DEB-428D-952E-5EF162978174}" srcOrd="0" destOrd="2" presId="urn:microsoft.com/office/officeart/2005/8/layout/vList4"/>
    <dgm:cxn modelId="{660905E0-536D-4108-8C08-5C0A4A55DDA4}" type="presOf" srcId="{6D0159F5-19D9-405A-BCC5-2E139FB2E495}" destId="{E94144AC-4E13-4738-A9D1-DEE6FD34A560}" srcOrd="1" destOrd="3" presId="urn:microsoft.com/office/officeart/2005/8/layout/vList4"/>
    <dgm:cxn modelId="{59A19DA4-B073-4DC4-8081-B9990080798E}" type="presOf" srcId="{F97EBAE3-B7B3-41B2-B8F6-BDC43FA78360}" destId="{E94144AC-4E13-4738-A9D1-DEE6FD34A560}" srcOrd="1" destOrd="0" presId="urn:microsoft.com/office/officeart/2005/8/layout/vList4"/>
    <dgm:cxn modelId="{FC8B463B-2028-4F64-AA4E-2663F5935A25}" srcId="{B2F0D156-7F6D-4822-997C-C53ACB8786C2}" destId="{5EDF09EF-7E4B-4CAA-8ADF-030969E75735}" srcOrd="1" destOrd="0" parTransId="{68CF4BAC-5240-4F4D-99A5-4D2BDD54918C}" sibTransId="{76059B8D-0FB6-46A8-BF78-E42BB7E33702}"/>
    <dgm:cxn modelId="{E0EA2E10-E82B-4025-8D00-3A3CBEE442B3}" type="presOf" srcId="{EAA91C98-0085-49AA-B5C9-41D5CB178912}" destId="{3CA3F2A2-6DFE-4E91-84A4-5F676A1C3B7E}" srcOrd="1" destOrd="1" presId="urn:microsoft.com/office/officeart/2005/8/layout/vList4"/>
    <dgm:cxn modelId="{92217F67-A7DC-4FB0-84F1-08D692ADFD78}" type="presParOf" srcId="{CA85400E-3148-4FF0-8ED6-C10AB76BD11D}" destId="{256C735F-7420-46A1-AF11-7B432D6347CE}" srcOrd="0" destOrd="0" presId="urn:microsoft.com/office/officeart/2005/8/layout/vList4"/>
    <dgm:cxn modelId="{C3A93C5A-B125-44EC-8414-F577423AFB69}" type="presParOf" srcId="{256C735F-7420-46A1-AF11-7B432D6347CE}" destId="{C4F13BC3-1DEB-428D-952E-5EF162978174}" srcOrd="0" destOrd="0" presId="urn:microsoft.com/office/officeart/2005/8/layout/vList4"/>
    <dgm:cxn modelId="{90FCE213-7302-452B-8F9F-B283D2F37431}" type="presParOf" srcId="{256C735F-7420-46A1-AF11-7B432D6347CE}" destId="{491F2FE9-9318-454D-A511-B357A4447026}" srcOrd="1" destOrd="0" presId="urn:microsoft.com/office/officeart/2005/8/layout/vList4"/>
    <dgm:cxn modelId="{DFA66C16-556A-455A-9692-A74562210377}" type="presParOf" srcId="{256C735F-7420-46A1-AF11-7B432D6347CE}" destId="{3CA3F2A2-6DFE-4E91-84A4-5F676A1C3B7E}" srcOrd="2" destOrd="0" presId="urn:microsoft.com/office/officeart/2005/8/layout/vList4"/>
    <dgm:cxn modelId="{B3B6F0B4-F094-46F2-9B98-527EF75B3480}" type="presParOf" srcId="{CA85400E-3148-4FF0-8ED6-C10AB76BD11D}" destId="{F700B241-49AB-4F2A-83BA-2F90345D9473}" srcOrd="1" destOrd="0" presId="urn:microsoft.com/office/officeart/2005/8/layout/vList4"/>
    <dgm:cxn modelId="{5E9B5FA4-AA54-4E89-9A19-21FF691F3279}" type="presParOf" srcId="{CA85400E-3148-4FF0-8ED6-C10AB76BD11D}" destId="{2B059F7F-7469-4397-8C99-A1AB4BB1CDF4}" srcOrd="2" destOrd="0" presId="urn:microsoft.com/office/officeart/2005/8/layout/vList4"/>
    <dgm:cxn modelId="{0DE59772-6349-47B7-B65E-EB97F4145956}" type="presParOf" srcId="{2B059F7F-7469-4397-8C99-A1AB4BB1CDF4}" destId="{55FF9883-44A7-4DE2-8313-949BC4644A6E}" srcOrd="0" destOrd="0" presId="urn:microsoft.com/office/officeart/2005/8/layout/vList4"/>
    <dgm:cxn modelId="{0743409A-83E4-445E-9695-A8F2392FED3A}" type="presParOf" srcId="{2B059F7F-7469-4397-8C99-A1AB4BB1CDF4}" destId="{F32A1F29-CC9F-4F33-91AF-AF60566A0E31}" srcOrd="1" destOrd="0" presId="urn:microsoft.com/office/officeart/2005/8/layout/vList4"/>
    <dgm:cxn modelId="{91D176B6-3E23-4B47-BBCE-30B70B76AABD}" type="presParOf" srcId="{2B059F7F-7469-4397-8C99-A1AB4BB1CDF4}" destId="{E94144AC-4E13-4738-A9D1-DEE6FD34A560}" srcOrd="2" destOrd="0" presId="urn:microsoft.com/office/officeart/2005/8/layout/vList4"/>
    <dgm:cxn modelId="{C49B2A46-4C06-45D9-991D-30AC19675286}" type="presParOf" srcId="{CA85400E-3148-4FF0-8ED6-C10AB76BD11D}" destId="{275FC7AF-0F35-4AEB-A5DE-4AA165CB050A}" srcOrd="3" destOrd="0" presId="urn:microsoft.com/office/officeart/2005/8/layout/vList4"/>
    <dgm:cxn modelId="{59917BE6-D8D4-4BE5-8E9D-F87ACB697EDC}" type="presParOf" srcId="{CA85400E-3148-4FF0-8ED6-C10AB76BD11D}" destId="{CEBA401E-5C4D-4D44-AD6F-C9C258B424C3}" srcOrd="4" destOrd="0" presId="urn:microsoft.com/office/officeart/2005/8/layout/vList4"/>
    <dgm:cxn modelId="{21084918-3CFD-49E5-A8C7-042406F08208}" type="presParOf" srcId="{CEBA401E-5C4D-4D44-AD6F-C9C258B424C3}" destId="{25E6F80B-8221-4603-B13C-099EB3F74DCD}" srcOrd="0" destOrd="0" presId="urn:microsoft.com/office/officeart/2005/8/layout/vList4"/>
    <dgm:cxn modelId="{4A7C0E0D-F93A-4F77-A3CC-26AEA816D5CF}" type="presParOf" srcId="{CEBA401E-5C4D-4D44-AD6F-C9C258B424C3}" destId="{8A69D767-557F-445A-B945-EE43E5F5AAA1}" srcOrd="1" destOrd="0" presId="urn:microsoft.com/office/officeart/2005/8/layout/vList4"/>
    <dgm:cxn modelId="{1D58C0B9-8EF5-4B5F-9693-A130B8F8EEE8}" type="presParOf" srcId="{CEBA401E-5C4D-4D44-AD6F-C9C258B424C3}" destId="{C35C51A4-FDEE-42F2-86D7-B4329759210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C129C-5CF7-4E86-8F69-B9F9ECC714A3}">
      <dgm:prSet phldrT="[Текст]" custT="1"/>
      <dgm:spPr/>
      <dgm:t>
        <a:bodyPr/>
        <a:lstStyle/>
        <a:p>
          <a:r>
            <a:rPr lang="ru-RU" sz="3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Ленская ТЭС на газе</a:t>
          </a:r>
          <a:endParaRPr lang="ru-RU" sz="3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37BCD-E371-42F4-B5B9-4AEC0812450A}" type="parTrans" cxnId="{C6F0676F-2191-468A-94C1-BC68A8A56B5D}">
      <dgm:prSet/>
      <dgm:spPr/>
      <dgm:t>
        <a:bodyPr/>
        <a:lstStyle/>
        <a:p>
          <a:endParaRPr lang="ru-RU"/>
        </a:p>
      </dgm:t>
    </dgm:pt>
    <dgm:pt modelId="{C5B284DB-225D-4DEA-8307-F2F7B0224FA2}" type="sibTrans" cxnId="{C6F0676F-2191-468A-94C1-BC68A8A56B5D}">
      <dgm:prSet/>
      <dgm:spPr/>
      <dgm:t>
        <a:bodyPr/>
        <a:lstStyle/>
        <a:p>
          <a:endParaRPr lang="ru-RU"/>
        </a:p>
      </dgm:t>
    </dgm:pt>
    <dgm:pt modelId="{CDC7EDB5-2262-4DDF-B2DA-25EFE211E8DA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Разработано технико-экономическое обоснование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338CC2-6016-4200-BAF4-CFEF7B7A8B7B}" type="parTrans" cxnId="{ABC698DA-0CCF-4F63-8631-3ADE73917FEF}">
      <dgm:prSet/>
      <dgm:spPr/>
      <dgm:t>
        <a:bodyPr/>
        <a:lstStyle/>
        <a:p>
          <a:endParaRPr lang="ru-RU"/>
        </a:p>
      </dgm:t>
    </dgm:pt>
    <dgm:pt modelId="{AB5D508E-1171-4266-97FE-FDD25B6BCBD0}" type="sibTrans" cxnId="{ABC698DA-0CCF-4F63-8631-3ADE73917FEF}">
      <dgm:prSet/>
      <dgm:spPr/>
      <dgm:t>
        <a:bodyPr/>
        <a:lstStyle/>
        <a:p>
          <a:endParaRPr lang="ru-RU"/>
        </a:p>
      </dgm:t>
    </dgm:pt>
    <dgm:pt modelId="{500A7E3F-7DA4-4343-914C-4B0194313C20}">
      <dgm:prSet phldrT="[Текст]" custT="1"/>
      <dgm:spPr/>
      <dgm:t>
        <a:bodyPr/>
        <a:lstStyle/>
        <a:p>
          <a:r>
            <a:rPr lang="ru-RU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Газовый проект</a:t>
          </a:r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/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/>
        </a:p>
      </dgm:t>
    </dgm:pt>
    <dgm:pt modelId="{3E289375-98D0-4CFF-9D24-5D0F7BDBD0AA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технико-экономической документации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E65603-2DDC-4F8C-8998-E2C50F5FB081}" type="parTrans" cxnId="{8AD57598-9B5F-4F60-951F-0AE6793394E1}">
      <dgm:prSet/>
      <dgm:spPr/>
      <dgm:t>
        <a:bodyPr/>
        <a:lstStyle/>
        <a:p>
          <a:endParaRPr lang="ru-RU"/>
        </a:p>
      </dgm:t>
    </dgm:pt>
    <dgm:pt modelId="{9E869EA6-2CD3-4814-A2C4-9D194A4355BA}" type="sibTrans" cxnId="{8AD57598-9B5F-4F60-951F-0AE6793394E1}">
      <dgm:prSet/>
      <dgm:spPr/>
      <dgm:t>
        <a:bodyPr/>
        <a:lstStyle/>
        <a:p>
          <a:endParaRPr lang="ru-RU"/>
        </a:p>
      </dgm:t>
    </dgm:pt>
    <dgm:pt modelId="{2D0F7EE5-96C1-4649-9A7B-089FB5070E26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инвестиций на 01.01.2017 порядка 2,1 млрд. руб.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3F5915-1989-4858-9B71-DDDCB54128F5}" type="parTrans" cxnId="{49F4CF5A-E37D-46BB-9652-C30E5EE49223}">
      <dgm:prSet/>
      <dgm:spPr/>
      <dgm:t>
        <a:bodyPr/>
        <a:lstStyle/>
        <a:p>
          <a:endParaRPr lang="ru-RU"/>
        </a:p>
      </dgm:t>
    </dgm:pt>
    <dgm:pt modelId="{9A5BFBBE-395D-4EB2-9869-7B1B21A1ADA2}" type="sibTrans" cxnId="{49F4CF5A-E37D-46BB-9652-C30E5EE49223}">
      <dgm:prSet/>
      <dgm:spPr/>
      <dgm:t>
        <a:bodyPr/>
        <a:lstStyle/>
        <a:p>
          <a:endParaRPr lang="ru-RU"/>
        </a:p>
      </dgm:t>
    </dgm:pt>
    <dgm:pt modelId="{636CFA2E-6C88-405F-98F3-E1014830119D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Утверждена площадка для строительства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FA0F14-A0E3-4DE5-94FD-917643C03EE4}" type="parTrans" cxnId="{D3C1F622-2123-43E9-A70B-C67082D8B5B3}">
      <dgm:prSet/>
      <dgm:spPr/>
      <dgm:t>
        <a:bodyPr/>
        <a:lstStyle/>
        <a:p>
          <a:endParaRPr lang="ru-RU"/>
        </a:p>
      </dgm:t>
    </dgm:pt>
    <dgm:pt modelId="{7BD78831-DEDD-42A1-8E03-83D13B7ABD53}" type="sibTrans" cxnId="{D3C1F622-2123-43E9-A70B-C67082D8B5B3}">
      <dgm:prSet/>
      <dgm:spPr/>
      <dgm:t>
        <a:bodyPr/>
        <a:lstStyle/>
        <a:p>
          <a:endParaRPr lang="ru-RU"/>
        </a:p>
      </dgm:t>
    </dgm:pt>
    <dgm:pt modelId="{BAE87D5F-AF24-4D1F-85F3-5B1DCC2DDB54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Проведены общественные слушания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6DC33-E29B-4E29-81F6-FCAEF26D978B}" type="parTrans" cxnId="{70F4D127-1642-4BCB-985C-1A820FC79B17}">
      <dgm:prSet/>
      <dgm:spPr/>
      <dgm:t>
        <a:bodyPr/>
        <a:lstStyle/>
        <a:p>
          <a:endParaRPr lang="ru-RU"/>
        </a:p>
      </dgm:t>
    </dgm:pt>
    <dgm:pt modelId="{9E6A2D3F-2087-4018-9D74-4D5A786EC697}" type="sibTrans" cxnId="{70F4D127-1642-4BCB-985C-1A820FC79B17}">
      <dgm:prSet/>
      <dgm:spPr/>
      <dgm:t>
        <a:bodyPr/>
        <a:lstStyle/>
        <a:p>
          <a:endParaRPr lang="ru-RU"/>
        </a:p>
      </dgm:t>
    </dgm:pt>
    <dgm:pt modelId="{F2C25D4B-FBCE-4001-95F9-3CB0BDAA0F15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газоперерабатывающего, газофракционирующего, геохимического заводов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/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/>
        </a:p>
      </dgm:t>
    </dgm:pt>
    <dgm:pt modelId="{234BB3F2-E482-4169-8080-EE9E32838441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Производство полиэтилена и полипропилена объемом 650 тыс. тонн в год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/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/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62CFA0-1178-461D-BA39-A5688A901B75}" type="pres">
      <dgm:prSet presAssocID="{E41C129C-5CF7-4E86-8F69-B9F9ECC714A3}" presName="comp" presStyleCnt="0"/>
      <dgm:spPr/>
    </dgm:pt>
    <dgm:pt modelId="{DB326C2C-C76F-4136-A0F7-7A6D73DD7675}" type="pres">
      <dgm:prSet presAssocID="{E41C129C-5CF7-4E86-8F69-B9F9ECC714A3}" presName="box" presStyleLbl="node1" presStyleIdx="0" presStyleCnt="2" custScaleY="73535" custLinFactNeighborX="-4351" custLinFactNeighborY="2687"/>
      <dgm:spPr/>
      <dgm:t>
        <a:bodyPr/>
        <a:lstStyle/>
        <a:p>
          <a:endParaRPr lang="ru-RU"/>
        </a:p>
      </dgm:t>
    </dgm:pt>
    <dgm:pt modelId="{2E54264B-D7B0-46D0-BFDB-DBD3F52293AA}" type="pres">
      <dgm:prSet presAssocID="{E41C129C-5CF7-4E86-8F69-B9F9ECC714A3}" presName="img" presStyleLbl="fgImgPlace1" presStyleIdx="0" presStyleCnt="2" custScaleY="77573" custLinFactNeighborY="42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82716D-A83F-41EE-A7F0-86A8C8241AA2}" type="pres">
      <dgm:prSet presAssocID="{E41C129C-5CF7-4E86-8F69-B9F9ECC714A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89A66-0809-4188-83B9-A09C579C9217}" type="pres">
      <dgm:prSet presAssocID="{C5B284DB-225D-4DEA-8307-F2F7B0224FA2}" presName="spacer" presStyleCnt="0"/>
      <dgm:spPr/>
    </dgm:pt>
    <dgm:pt modelId="{70E95C35-F8BD-48E7-AE53-F1D528ED29F4}" type="pres">
      <dgm:prSet presAssocID="{500A7E3F-7DA4-4343-914C-4B0194313C20}" presName="comp" presStyleCnt="0"/>
      <dgm:spPr/>
    </dgm:pt>
    <dgm:pt modelId="{DE7AFBBD-921C-4C9B-8954-3EADFAEAD2BF}" type="pres">
      <dgm:prSet presAssocID="{500A7E3F-7DA4-4343-914C-4B0194313C20}" presName="box" presStyleLbl="node1" presStyleIdx="1" presStyleCnt="2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DC89D4-4555-419B-9FA5-D5A04848AB5E}" type="presOf" srcId="{234BB3F2-E482-4169-8080-EE9E32838441}" destId="{DE7AFBBD-921C-4C9B-8954-3EADFAEAD2BF}" srcOrd="0" destOrd="2" presId="urn:microsoft.com/office/officeart/2005/8/layout/vList4"/>
    <dgm:cxn modelId="{D3C1F622-2123-43E9-A70B-C67082D8B5B3}" srcId="{E41C129C-5CF7-4E86-8F69-B9F9ECC714A3}" destId="{636CFA2E-6C88-405F-98F3-E1014830119D}" srcOrd="1" destOrd="0" parTransId="{B0FA0F14-A0E3-4DE5-94FD-917643C03EE4}" sibTransId="{7BD78831-DEDD-42A1-8E03-83D13B7ABD53}"/>
    <dgm:cxn modelId="{70F4D127-1642-4BCB-985C-1A820FC79B17}" srcId="{E41C129C-5CF7-4E86-8F69-B9F9ECC714A3}" destId="{BAE87D5F-AF24-4D1F-85F3-5B1DCC2DDB54}" srcOrd="2" destOrd="0" parTransId="{91C6DC33-E29B-4E29-81F6-FCAEF26D978B}" sibTransId="{9E6A2D3F-2087-4018-9D74-4D5A786EC697}"/>
    <dgm:cxn modelId="{CA9C0510-D3EA-4706-AA70-F080C6A2C6F4}" type="presOf" srcId="{E41C129C-5CF7-4E86-8F69-B9F9ECC714A3}" destId="{DB326C2C-C76F-4136-A0F7-7A6D73DD7675}" srcOrd="0" destOrd="0" presId="urn:microsoft.com/office/officeart/2005/8/layout/vList4"/>
    <dgm:cxn modelId="{9C0E5373-59CF-4864-85D4-45907783ECCA}" type="presOf" srcId="{3E289375-98D0-4CFF-9D24-5D0F7BDBD0AA}" destId="{DE7AFBBD-921C-4C9B-8954-3EADFAEAD2BF}" srcOrd="0" destOrd="3" presId="urn:microsoft.com/office/officeart/2005/8/layout/vList4"/>
    <dgm:cxn modelId="{0394A193-701F-484A-A79C-BF71941272FA}" type="presOf" srcId="{CDC7EDB5-2262-4DDF-B2DA-25EFE211E8DA}" destId="{DB326C2C-C76F-4136-A0F7-7A6D73DD7675}" srcOrd="0" destOrd="1" presId="urn:microsoft.com/office/officeart/2005/8/layout/vList4"/>
    <dgm:cxn modelId="{57AA7602-8979-4681-B0F8-C7DCFC6DBCD4}" type="presOf" srcId="{636CFA2E-6C88-405F-98F3-E1014830119D}" destId="{DB326C2C-C76F-4136-A0F7-7A6D73DD7675}" srcOrd="0" destOrd="2" presId="urn:microsoft.com/office/officeart/2005/8/layout/vList4"/>
    <dgm:cxn modelId="{79393B06-2B4D-4E5A-9972-6FA6598DFAE7}" type="presOf" srcId="{F2C25D4B-FBCE-4001-95F9-3CB0BDAA0F15}" destId="{5AE2E373-6869-43A3-A6E4-D3D0B0052E4D}" srcOrd="1" destOrd="1" presId="urn:microsoft.com/office/officeart/2005/8/layout/vList4"/>
    <dgm:cxn modelId="{5221C1E7-4983-4D96-85DD-7FEA59F5E364}" type="presOf" srcId="{CDC7EDB5-2262-4DDF-B2DA-25EFE211E8DA}" destId="{7482716D-A83F-41EE-A7F0-86A8C8241AA2}" srcOrd="1" destOrd="1" presId="urn:microsoft.com/office/officeart/2005/8/layout/vList4"/>
    <dgm:cxn modelId="{8AD57598-9B5F-4F60-951F-0AE6793394E1}" srcId="{500A7E3F-7DA4-4343-914C-4B0194313C20}" destId="{3E289375-98D0-4CFF-9D24-5D0F7BDBD0AA}" srcOrd="2" destOrd="0" parTransId="{3EE65603-2DDC-4F8C-8998-E2C50F5FB081}" sibTransId="{9E869EA6-2CD3-4814-A2C4-9D194A4355BA}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C6F0676F-2191-468A-94C1-BC68A8A56B5D}" srcId="{B93C21AF-FD3C-433A-A456-7301179E0D4D}" destId="{E41C129C-5CF7-4E86-8F69-B9F9ECC714A3}" srcOrd="0" destOrd="0" parTransId="{D0437BCD-E371-42F4-B5B9-4AEC0812450A}" sibTransId="{C5B284DB-225D-4DEA-8307-F2F7B0224FA2}"/>
    <dgm:cxn modelId="{2E387F17-E197-4B13-8D1C-BF15517389B6}" type="presOf" srcId="{2D0F7EE5-96C1-4649-9A7B-089FB5070E26}" destId="{5AE2E373-6869-43A3-A6E4-D3D0B0052E4D}" srcOrd="1" destOrd="4" presId="urn:microsoft.com/office/officeart/2005/8/layout/vList4"/>
    <dgm:cxn modelId="{B3482AA6-19F8-480A-89EA-5E9676D2C111}" type="presOf" srcId="{500A7E3F-7DA4-4343-914C-4B0194313C20}" destId="{DE7AFBBD-921C-4C9B-8954-3EADFAEAD2BF}" srcOrd="0" destOrd="0" presId="urn:microsoft.com/office/officeart/2005/8/layout/vList4"/>
    <dgm:cxn modelId="{AA7FAC06-F2A2-4B61-B1D8-241696AAF6A1}" type="presOf" srcId="{B93C21AF-FD3C-433A-A456-7301179E0D4D}" destId="{FB073452-93C3-4B11-A158-32512ABF955F}" srcOrd="0" destOrd="0" presId="urn:microsoft.com/office/officeart/2005/8/layout/vList4"/>
    <dgm:cxn modelId="{970ED558-7403-497B-90B0-1C9B96B9FBE9}" type="presOf" srcId="{BAE87D5F-AF24-4D1F-85F3-5B1DCC2DDB54}" destId="{7482716D-A83F-41EE-A7F0-86A8C8241AA2}" srcOrd="1" destOrd="3" presId="urn:microsoft.com/office/officeart/2005/8/layout/vList4"/>
    <dgm:cxn modelId="{850336BD-D691-4AED-8145-FDFA296650A6}" type="presOf" srcId="{2D0F7EE5-96C1-4649-9A7B-089FB5070E26}" destId="{DE7AFBBD-921C-4C9B-8954-3EADFAEAD2BF}" srcOrd="0" destOrd="4" presId="urn:microsoft.com/office/officeart/2005/8/layout/vList4"/>
    <dgm:cxn modelId="{5DE8AADA-6A11-4006-8FCD-5414BA9E4D75}" type="presOf" srcId="{E41C129C-5CF7-4E86-8F69-B9F9ECC714A3}" destId="{7482716D-A83F-41EE-A7F0-86A8C8241AA2}" srcOrd="1" destOrd="0" presId="urn:microsoft.com/office/officeart/2005/8/layout/vList4"/>
    <dgm:cxn modelId="{68A52307-1501-4035-A0F4-F11819306A9B}" type="presOf" srcId="{BAE87D5F-AF24-4D1F-85F3-5B1DCC2DDB54}" destId="{DB326C2C-C76F-4136-A0F7-7A6D73DD7675}" srcOrd="0" destOrd="3" presId="urn:microsoft.com/office/officeart/2005/8/layout/vList4"/>
    <dgm:cxn modelId="{597098F8-4684-46F4-9CC0-852B2E612C2E}" type="presOf" srcId="{234BB3F2-E482-4169-8080-EE9E32838441}" destId="{5AE2E373-6869-43A3-A6E4-D3D0B0052E4D}" srcOrd="1" destOrd="2" presId="urn:microsoft.com/office/officeart/2005/8/layout/vList4"/>
    <dgm:cxn modelId="{49F4CF5A-E37D-46BB-9652-C30E5EE49223}" srcId="{500A7E3F-7DA4-4343-914C-4B0194313C20}" destId="{2D0F7EE5-96C1-4649-9A7B-089FB5070E26}" srcOrd="3" destOrd="0" parTransId="{EF3F5915-1989-4858-9B71-DDDCB54128F5}" sibTransId="{9A5BFBBE-395D-4EB2-9869-7B1B21A1ADA2}"/>
    <dgm:cxn modelId="{ABC698DA-0CCF-4F63-8631-3ADE73917FEF}" srcId="{E41C129C-5CF7-4E86-8F69-B9F9ECC714A3}" destId="{CDC7EDB5-2262-4DDF-B2DA-25EFE211E8DA}" srcOrd="0" destOrd="0" parTransId="{14338CC2-6016-4200-BAF4-CFEF7B7A8B7B}" sibTransId="{AB5D508E-1171-4266-97FE-FDD25B6BCBD0}"/>
    <dgm:cxn modelId="{868AAEFB-78CE-4489-AA91-A2CBA05FCEF1}" type="presOf" srcId="{3E289375-98D0-4CFF-9D24-5D0F7BDBD0AA}" destId="{5AE2E373-6869-43A3-A6E4-D3D0B0052E4D}" srcOrd="1" destOrd="3" presId="urn:microsoft.com/office/officeart/2005/8/layout/vList4"/>
    <dgm:cxn modelId="{A57F7F96-1677-4F18-8BC9-2C584D29714E}" type="presOf" srcId="{636CFA2E-6C88-405F-98F3-E1014830119D}" destId="{7482716D-A83F-41EE-A7F0-86A8C8241AA2}" srcOrd="1" destOrd="2" presId="urn:microsoft.com/office/officeart/2005/8/layout/vList4"/>
    <dgm:cxn modelId="{CC40DD2F-4EB0-49B1-B7F3-9F3189BB7DC4}" type="presOf" srcId="{F2C25D4B-FBCE-4001-95F9-3CB0BDAA0F15}" destId="{DE7AFBBD-921C-4C9B-8954-3EADFAEAD2BF}" srcOrd="0" destOrd="1" presId="urn:microsoft.com/office/officeart/2005/8/layout/vList4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473D0D02-891F-4BE0-A194-0A818CFD5F82}" type="presOf" srcId="{500A7E3F-7DA4-4343-914C-4B0194313C20}" destId="{5AE2E373-6869-43A3-A6E4-D3D0B0052E4D}" srcOrd="1" destOrd="0" presId="urn:microsoft.com/office/officeart/2005/8/layout/vList4"/>
    <dgm:cxn modelId="{F66B7080-4B9F-4572-92EA-1827A04E5D4B}" srcId="{B93C21AF-FD3C-433A-A456-7301179E0D4D}" destId="{500A7E3F-7DA4-4343-914C-4B0194313C20}" srcOrd="1" destOrd="0" parTransId="{E9C03080-1E62-4B97-A862-000999045F44}" sibTransId="{5DAC2861-FDDC-4E40-BBCD-1CC283145230}"/>
    <dgm:cxn modelId="{88784BA8-4360-4DF2-9368-6698B1553E46}" type="presParOf" srcId="{FB073452-93C3-4B11-A158-32512ABF955F}" destId="{E562CFA0-1178-461D-BA39-A5688A901B75}" srcOrd="0" destOrd="0" presId="urn:microsoft.com/office/officeart/2005/8/layout/vList4"/>
    <dgm:cxn modelId="{265D4530-38E4-4938-99EF-ECBE19B9739E}" type="presParOf" srcId="{E562CFA0-1178-461D-BA39-A5688A901B75}" destId="{DB326C2C-C76F-4136-A0F7-7A6D73DD7675}" srcOrd="0" destOrd="0" presId="urn:microsoft.com/office/officeart/2005/8/layout/vList4"/>
    <dgm:cxn modelId="{B332CC62-3B63-4AAD-9FD4-B281D32255EA}" type="presParOf" srcId="{E562CFA0-1178-461D-BA39-A5688A901B75}" destId="{2E54264B-D7B0-46D0-BFDB-DBD3F52293AA}" srcOrd="1" destOrd="0" presId="urn:microsoft.com/office/officeart/2005/8/layout/vList4"/>
    <dgm:cxn modelId="{890A8788-1C02-4D7A-969E-17394839FACE}" type="presParOf" srcId="{E562CFA0-1178-461D-BA39-A5688A901B75}" destId="{7482716D-A83F-41EE-A7F0-86A8C8241AA2}" srcOrd="2" destOrd="0" presId="urn:microsoft.com/office/officeart/2005/8/layout/vList4"/>
    <dgm:cxn modelId="{6CA9ADEC-42E6-41BB-8D7F-B9E47D34F939}" type="presParOf" srcId="{FB073452-93C3-4B11-A158-32512ABF955F}" destId="{F1E89A66-0809-4188-83B9-A09C579C9217}" srcOrd="1" destOrd="0" presId="urn:microsoft.com/office/officeart/2005/8/layout/vList4"/>
    <dgm:cxn modelId="{75C314FC-8909-4255-BFA3-E9E08ED1279A}" type="presParOf" srcId="{FB073452-93C3-4B11-A158-32512ABF955F}" destId="{70E95C35-F8BD-48E7-AE53-F1D528ED29F4}" srcOrd="2" destOrd="0" presId="urn:microsoft.com/office/officeart/2005/8/layout/vList4"/>
    <dgm:cxn modelId="{0A58C3FC-6244-436E-9D50-EDC61F4C3DCC}" type="presParOf" srcId="{70E95C35-F8BD-48E7-AE53-F1D528ED29F4}" destId="{DE7AFBBD-921C-4C9B-8954-3EADFAEAD2BF}" srcOrd="0" destOrd="0" presId="urn:microsoft.com/office/officeart/2005/8/layout/vList4"/>
    <dgm:cxn modelId="{854C1D04-9D28-4FE4-92E0-933B42067970}" type="presParOf" srcId="{70E95C35-F8BD-48E7-AE53-F1D528ED29F4}" destId="{343D3975-B9B6-4C4D-91E4-30965582C396}" srcOrd="1" destOrd="0" presId="urn:microsoft.com/office/officeart/2005/8/layout/vList4"/>
    <dgm:cxn modelId="{04D563B4-1324-4A42-8819-FCF0D8EFFAF5}" type="presParOf" srcId="{70E95C35-F8BD-48E7-AE53-F1D528ED29F4}" destId="{5AE2E373-6869-43A3-A6E4-D3D0B0052E4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F47A60-20AE-4E9A-B34F-BF829FC99D0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915820-31DE-42ED-82A0-4171F6A8E268}">
      <dgm:prSet phldrT="[Текст]"/>
      <dgm:spPr/>
      <dgm:t>
        <a:bodyPr/>
        <a:lstStyle/>
        <a:p>
          <a:r>
            <a:rPr lang="ru-RU" sz="2100" u="sng" dirty="0" smtClean="0"/>
            <a:t>Реконструкция аэропортового комплекса</a:t>
          </a:r>
          <a:endParaRPr lang="ru-RU" sz="2100" u="sng" dirty="0"/>
        </a:p>
      </dgm:t>
    </dgm:pt>
    <dgm:pt modelId="{B37F17D4-A689-424D-A1AB-E430A5F228D9}" type="parTrans" cxnId="{E88A8156-7FD0-4260-B598-DA146433B5B0}">
      <dgm:prSet/>
      <dgm:spPr/>
      <dgm:t>
        <a:bodyPr/>
        <a:lstStyle/>
        <a:p>
          <a:endParaRPr lang="ru-RU"/>
        </a:p>
      </dgm:t>
    </dgm:pt>
    <dgm:pt modelId="{CD12BED0-FF02-4280-882F-1947C6C05058}" type="sibTrans" cxnId="{E88A8156-7FD0-4260-B598-DA146433B5B0}">
      <dgm:prSet/>
      <dgm:spPr/>
      <dgm:t>
        <a:bodyPr/>
        <a:lstStyle/>
        <a:p>
          <a:endParaRPr lang="ru-RU"/>
        </a:p>
      </dgm:t>
    </dgm:pt>
    <dgm:pt modelId="{6C75123F-50E6-4555-9A7F-63EB1C11FD32}">
      <dgm:prSet phldrT="[Текст]" custT="1"/>
      <dgm:spPr/>
      <dgm:t>
        <a:bodyPr/>
        <a:lstStyle/>
        <a:p>
          <a:r>
            <a:rPr lang="ru-RU" sz="1800" dirty="0" smtClean="0"/>
            <a:t>В рамках федеральной программы реконструкция запланирована на 2020 год</a:t>
          </a:r>
          <a:endParaRPr lang="ru-RU" sz="1800" dirty="0"/>
        </a:p>
      </dgm:t>
    </dgm:pt>
    <dgm:pt modelId="{1D457F2A-B6C1-4D02-9B3C-25590F874157}" type="parTrans" cxnId="{29DF2C1C-1F92-4BB1-A311-88726034364D}">
      <dgm:prSet/>
      <dgm:spPr/>
      <dgm:t>
        <a:bodyPr/>
        <a:lstStyle/>
        <a:p>
          <a:endParaRPr lang="ru-RU"/>
        </a:p>
      </dgm:t>
    </dgm:pt>
    <dgm:pt modelId="{C33ACDB9-0BB0-4008-B921-1D52A7B7E5D4}" type="sibTrans" cxnId="{29DF2C1C-1F92-4BB1-A311-88726034364D}">
      <dgm:prSet/>
      <dgm:spPr/>
      <dgm:t>
        <a:bodyPr/>
        <a:lstStyle/>
        <a:p>
          <a:endParaRPr lang="ru-RU"/>
        </a:p>
      </dgm:t>
    </dgm:pt>
    <dgm:pt modelId="{231DD44C-1B71-45D9-9C96-5C81ECBF295E}">
      <dgm:prSet phldrT="[Текст]" custT="1"/>
      <dgm:spPr/>
      <dgm:t>
        <a:bodyPr/>
        <a:lstStyle/>
        <a:p>
          <a:r>
            <a:rPr lang="ru-RU" sz="1800" dirty="0" smtClean="0"/>
            <a:t>Общий объем финансирования более 900 млн. руб.</a:t>
          </a:r>
          <a:endParaRPr lang="ru-RU" sz="1800" dirty="0"/>
        </a:p>
      </dgm:t>
    </dgm:pt>
    <dgm:pt modelId="{B773E04B-0ADE-438E-976A-B52F3166D390}" type="parTrans" cxnId="{171D85A4-AD13-4EE6-9BFE-A229D0DB22EF}">
      <dgm:prSet/>
      <dgm:spPr/>
      <dgm:t>
        <a:bodyPr/>
        <a:lstStyle/>
        <a:p>
          <a:endParaRPr lang="ru-RU"/>
        </a:p>
      </dgm:t>
    </dgm:pt>
    <dgm:pt modelId="{0F29B3DD-F642-4681-B03C-A7CB1F8F7542}" type="sibTrans" cxnId="{171D85A4-AD13-4EE6-9BFE-A229D0DB22EF}">
      <dgm:prSet/>
      <dgm:spPr/>
      <dgm:t>
        <a:bodyPr/>
        <a:lstStyle/>
        <a:p>
          <a:endParaRPr lang="ru-RU"/>
        </a:p>
      </dgm:t>
    </dgm:pt>
    <dgm:pt modelId="{62E86EA9-485B-46C6-BDA5-C9DD91F2140D}">
      <dgm:prSet phldrT="[Текст]"/>
      <dgm:spPr/>
      <dgm:t>
        <a:bodyPr/>
        <a:lstStyle/>
        <a:p>
          <a:r>
            <a:rPr lang="ru-RU" u="sng" dirty="0" smtClean="0"/>
            <a:t>Строительство автомобильной дороги федерального значения «Вилюй»</a:t>
          </a:r>
          <a:endParaRPr lang="ru-RU" u="sng" dirty="0"/>
        </a:p>
      </dgm:t>
    </dgm:pt>
    <dgm:pt modelId="{91B919E5-6195-44F5-B345-30E3362A2E61}" type="parTrans" cxnId="{1C6C9CF3-8912-4F8C-87B9-E9AC5B06EE33}">
      <dgm:prSet/>
      <dgm:spPr/>
      <dgm:t>
        <a:bodyPr/>
        <a:lstStyle/>
        <a:p>
          <a:endParaRPr lang="ru-RU"/>
        </a:p>
      </dgm:t>
    </dgm:pt>
    <dgm:pt modelId="{FFE6F5AB-77E0-4A4B-9DFF-7CBCA09912BC}" type="sibTrans" cxnId="{1C6C9CF3-8912-4F8C-87B9-E9AC5B06EE33}">
      <dgm:prSet/>
      <dgm:spPr/>
      <dgm:t>
        <a:bodyPr/>
        <a:lstStyle/>
        <a:p>
          <a:endParaRPr lang="ru-RU"/>
        </a:p>
      </dgm:t>
    </dgm:pt>
    <dgm:pt modelId="{59D794C1-57A3-499F-9D88-B6DFDD67E276}">
      <dgm:prSet phldrT="[Текст]"/>
      <dgm:spPr/>
      <dgm:t>
        <a:bodyPr/>
        <a:lstStyle/>
        <a:p>
          <a:r>
            <a:rPr lang="ru-RU" dirty="0" smtClean="0"/>
            <a:t>Из 52 км, построенных за 3 года, 36 км построено на территории Усть-Кутского района</a:t>
          </a:r>
          <a:endParaRPr lang="ru-RU" dirty="0"/>
        </a:p>
      </dgm:t>
    </dgm:pt>
    <dgm:pt modelId="{0B926D0E-DED6-47F3-AFFA-4AD607717A64}" type="parTrans" cxnId="{BFE97353-CC8F-4B5F-A0EF-9FB667508AFA}">
      <dgm:prSet/>
      <dgm:spPr/>
      <dgm:t>
        <a:bodyPr/>
        <a:lstStyle/>
        <a:p>
          <a:endParaRPr lang="ru-RU"/>
        </a:p>
      </dgm:t>
    </dgm:pt>
    <dgm:pt modelId="{55EC4722-D76E-4811-B9DC-99D44A75EC28}" type="sibTrans" cxnId="{BFE97353-CC8F-4B5F-A0EF-9FB667508AFA}">
      <dgm:prSet/>
      <dgm:spPr/>
      <dgm:t>
        <a:bodyPr/>
        <a:lstStyle/>
        <a:p>
          <a:endParaRPr lang="ru-RU"/>
        </a:p>
      </dgm:t>
    </dgm:pt>
    <dgm:pt modelId="{A0121DA0-3F21-4299-A624-E987B8724CE7}">
      <dgm:prSet phldrT="[Текст]"/>
      <dgm:spPr/>
      <dgm:t>
        <a:bodyPr/>
        <a:lstStyle/>
        <a:p>
          <a:r>
            <a:rPr lang="ru-RU" sz="2100" u="sng" dirty="0" smtClean="0"/>
            <a:t>Проект по строительству 2-ой ветки БАМа</a:t>
          </a:r>
          <a:endParaRPr lang="ru-RU" sz="2100" u="sng" dirty="0"/>
        </a:p>
      </dgm:t>
    </dgm:pt>
    <dgm:pt modelId="{71E098F4-52E4-4FC3-BCF5-31CCF111E3B5}" type="parTrans" cxnId="{E1175220-E3BF-4299-8AFE-F7F93A440597}">
      <dgm:prSet/>
      <dgm:spPr/>
      <dgm:t>
        <a:bodyPr/>
        <a:lstStyle/>
        <a:p>
          <a:endParaRPr lang="ru-RU"/>
        </a:p>
      </dgm:t>
    </dgm:pt>
    <dgm:pt modelId="{4F2F982E-128E-43BE-8099-A1A6274971F9}" type="sibTrans" cxnId="{E1175220-E3BF-4299-8AFE-F7F93A440597}">
      <dgm:prSet/>
      <dgm:spPr/>
      <dgm:t>
        <a:bodyPr/>
        <a:lstStyle/>
        <a:p>
          <a:endParaRPr lang="ru-RU"/>
        </a:p>
      </dgm:t>
    </dgm:pt>
    <dgm:pt modelId="{65934D0B-19EE-4E93-970E-6971CE60F7B2}">
      <dgm:prSet phldrT="[Текст]" custT="1"/>
      <dgm:spPr/>
      <dgm:t>
        <a:bodyPr/>
        <a:lstStyle/>
        <a:p>
          <a:r>
            <a:rPr lang="ru-RU" sz="1800" dirty="0" smtClean="0"/>
            <a:t>Реконструкция</a:t>
          </a:r>
          <a:endParaRPr lang="ru-RU" sz="1800" dirty="0"/>
        </a:p>
      </dgm:t>
    </dgm:pt>
    <dgm:pt modelId="{4D6E9BC6-CC3A-4D46-AB30-9A647B95C75F}" type="parTrans" cxnId="{29191401-B8BE-4125-9452-B568A7074923}">
      <dgm:prSet/>
      <dgm:spPr/>
      <dgm:t>
        <a:bodyPr/>
        <a:lstStyle/>
        <a:p>
          <a:endParaRPr lang="ru-RU"/>
        </a:p>
      </dgm:t>
    </dgm:pt>
    <dgm:pt modelId="{91716848-41BF-4354-8F47-AC8F4F2419E1}" type="sibTrans" cxnId="{29191401-B8BE-4125-9452-B568A7074923}">
      <dgm:prSet/>
      <dgm:spPr/>
      <dgm:t>
        <a:bodyPr/>
        <a:lstStyle/>
        <a:p>
          <a:endParaRPr lang="ru-RU"/>
        </a:p>
      </dgm:t>
    </dgm:pt>
    <dgm:pt modelId="{D5B1EF16-ED99-4FB1-B907-892BFFC07982}">
      <dgm:prSet phldrT="[Текст]" custT="1"/>
      <dgm:spPr/>
      <dgm:t>
        <a:bodyPr/>
        <a:lstStyle/>
        <a:p>
          <a:r>
            <a:rPr lang="ru-RU" sz="1800" dirty="0" smtClean="0"/>
            <a:t>Модернизация</a:t>
          </a:r>
          <a:endParaRPr lang="ru-RU" sz="1800" dirty="0"/>
        </a:p>
      </dgm:t>
    </dgm:pt>
    <dgm:pt modelId="{BF82DD42-5B8B-4926-B783-918847115E22}" type="parTrans" cxnId="{14493A8F-844B-4CBB-B2B3-C0BFDA1C7FE1}">
      <dgm:prSet/>
      <dgm:spPr/>
      <dgm:t>
        <a:bodyPr/>
        <a:lstStyle/>
        <a:p>
          <a:endParaRPr lang="ru-RU"/>
        </a:p>
      </dgm:t>
    </dgm:pt>
    <dgm:pt modelId="{BBAA8C1E-1E35-4093-B891-E4D580A94B66}" type="sibTrans" cxnId="{14493A8F-844B-4CBB-B2B3-C0BFDA1C7FE1}">
      <dgm:prSet/>
      <dgm:spPr/>
      <dgm:t>
        <a:bodyPr/>
        <a:lstStyle/>
        <a:p>
          <a:endParaRPr lang="ru-RU"/>
        </a:p>
      </dgm:t>
    </dgm:pt>
    <dgm:pt modelId="{C24ACDC6-5FA6-4770-8D76-EB736579553B}">
      <dgm:prSet phldrT="[Текст]"/>
      <dgm:spPr/>
      <dgm:t>
        <a:bodyPr/>
        <a:lstStyle/>
        <a:p>
          <a:r>
            <a:rPr lang="ru-RU" dirty="0" smtClean="0"/>
            <a:t>Введены после </a:t>
          </a:r>
          <a:r>
            <a:rPr lang="ru-RU" dirty="0" err="1" smtClean="0"/>
            <a:t>кап.ремонта</a:t>
          </a:r>
          <a:r>
            <a:rPr lang="ru-RU" dirty="0" smtClean="0"/>
            <a:t> мосты через р. Казарка, </a:t>
          </a:r>
          <a:r>
            <a:rPr lang="ru-RU" dirty="0" err="1" smtClean="0"/>
            <a:t>Еловка</a:t>
          </a:r>
          <a:endParaRPr lang="ru-RU" dirty="0"/>
        </a:p>
      </dgm:t>
    </dgm:pt>
    <dgm:pt modelId="{B3BE3D1A-6BD8-47AA-B785-395DC09A612A}" type="parTrans" cxnId="{38690235-0266-4251-959D-3E5C77B00F27}">
      <dgm:prSet/>
      <dgm:spPr/>
    </dgm:pt>
    <dgm:pt modelId="{522386CD-744A-46A7-9BA4-EC98CABDF7D0}" type="sibTrans" cxnId="{38690235-0266-4251-959D-3E5C77B00F27}">
      <dgm:prSet/>
      <dgm:spPr/>
    </dgm:pt>
    <dgm:pt modelId="{C73B7B21-739F-4B2A-B3F0-0ED4FCEEFCCC}" type="pres">
      <dgm:prSet presAssocID="{73F47A60-20AE-4E9A-B34F-BF829FC99D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98293B-7F36-49D3-88AA-9FDA4908841C}" type="pres">
      <dgm:prSet presAssocID="{05915820-31DE-42ED-82A0-4171F6A8E268}" presName="comp" presStyleCnt="0"/>
      <dgm:spPr/>
    </dgm:pt>
    <dgm:pt modelId="{49087D83-6195-4B93-99BE-10AD7E8313EC}" type="pres">
      <dgm:prSet presAssocID="{05915820-31DE-42ED-82A0-4171F6A8E268}" presName="box" presStyleLbl="node1" presStyleIdx="0" presStyleCnt="3"/>
      <dgm:spPr/>
      <dgm:t>
        <a:bodyPr/>
        <a:lstStyle/>
        <a:p>
          <a:endParaRPr lang="ru-RU"/>
        </a:p>
      </dgm:t>
    </dgm:pt>
    <dgm:pt modelId="{6210AFDC-8DA3-4F80-8647-007FE7472F2B}" type="pres">
      <dgm:prSet presAssocID="{05915820-31DE-42ED-82A0-4171F6A8E26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4DAE1F-FF3F-4A73-9B91-FE77D04CFD48}" type="pres">
      <dgm:prSet presAssocID="{05915820-31DE-42ED-82A0-4171F6A8E26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6F237-1AA9-4142-BE54-385B4D754869}" type="pres">
      <dgm:prSet presAssocID="{CD12BED0-FF02-4280-882F-1947C6C05058}" presName="spacer" presStyleCnt="0"/>
      <dgm:spPr/>
    </dgm:pt>
    <dgm:pt modelId="{CCD801F3-6636-417C-B676-5E137307D5EE}" type="pres">
      <dgm:prSet presAssocID="{62E86EA9-485B-46C6-BDA5-C9DD91F2140D}" presName="comp" presStyleCnt="0"/>
      <dgm:spPr/>
    </dgm:pt>
    <dgm:pt modelId="{96277C27-CB47-464E-B6E7-BDAFB9C32D23}" type="pres">
      <dgm:prSet presAssocID="{62E86EA9-485B-46C6-BDA5-C9DD91F2140D}" presName="box" presStyleLbl="node1" presStyleIdx="1" presStyleCnt="3"/>
      <dgm:spPr/>
      <dgm:t>
        <a:bodyPr/>
        <a:lstStyle/>
        <a:p>
          <a:endParaRPr lang="ru-RU"/>
        </a:p>
      </dgm:t>
    </dgm:pt>
    <dgm:pt modelId="{4E65D931-CBBE-4DDD-823F-25308624DFA1}" type="pres">
      <dgm:prSet presAssocID="{62E86EA9-485B-46C6-BDA5-C9DD91F2140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6DD503-E181-407B-8378-CEDD8C8B5C41}" type="pres">
      <dgm:prSet presAssocID="{62E86EA9-485B-46C6-BDA5-C9DD91F214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913A7-23B0-4837-8EA3-361FD7654AD2}" type="pres">
      <dgm:prSet presAssocID="{FFE6F5AB-77E0-4A4B-9DFF-7CBCA09912BC}" presName="spacer" presStyleCnt="0"/>
      <dgm:spPr/>
    </dgm:pt>
    <dgm:pt modelId="{20C856CA-0E5F-4C41-BCDE-2CAD8528B2D2}" type="pres">
      <dgm:prSet presAssocID="{A0121DA0-3F21-4299-A624-E987B8724CE7}" presName="comp" presStyleCnt="0"/>
      <dgm:spPr/>
    </dgm:pt>
    <dgm:pt modelId="{32838217-A73D-4F21-9F6F-4B107FA71D55}" type="pres">
      <dgm:prSet presAssocID="{A0121DA0-3F21-4299-A624-E987B8724CE7}" presName="box" presStyleLbl="node1" presStyleIdx="2" presStyleCnt="3"/>
      <dgm:spPr/>
      <dgm:t>
        <a:bodyPr/>
        <a:lstStyle/>
        <a:p>
          <a:endParaRPr lang="ru-RU"/>
        </a:p>
      </dgm:t>
    </dgm:pt>
    <dgm:pt modelId="{9567EBAE-046C-4A1E-999A-EDFA85F2D99E}" type="pres">
      <dgm:prSet presAssocID="{A0121DA0-3F21-4299-A624-E987B8724CE7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BA7061-AE2A-454F-AFF7-A9479076C3CB}" type="pres">
      <dgm:prSet presAssocID="{A0121DA0-3F21-4299-A624-E987B8724CE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96D861-F485-472F-9D8B-E029A14150F5}" type="presOf" srcId="{05915820-31DE-42ED-82A0-4171F6A8E268}" destId="{49087D83-6195-4B93-99BE-10AD7E8313EC}" srcOrd="0" destOrd="0" presId="urn:microsoft.com/office/officeart/2005/8/layout/vList4"/>
    <dgm:cxn modelId="{FA3F48B5-F890-4EE2-BC25-94E459263966}" type="presOf" srcId="{59D794C1-57A3-499F-9D88-B6DFDD67E276}" destId="{F26DD503-E181-407B-8378-CEDD8C8B5C41}" srcOrd="1" destOrd="1" presId="urn:microsoft.com/office/officeart/2005/8/layout/vList4"/>
    <dgm:cxn modelId="{4E4ED3A0-CDC6-4791-9ED3-5B1E48B26ED4}" type="presOf" srcId="{6C75123F-50E6-4555-9A7F-63EB1C11FD32}" destId="{49087D83-6195-4B93-99BE-10AD7E8313EC}" srcOrd="0" destOrd="1" presId="urn:microsoft.com/office/officeart/2005/8/layout/vList4"/>
    <dgm:cxn modelId="{45230FE2-5A51-4803-BCC8-2006D2D162A0}" type="presOf" srcId="{65934D0B-19EE-4E93-970E-6971CE60F7B2}" destId="{F9BA7061-AE2A-454F-AFF7-A9479076C3CB}" srcOrd="1" destOrd="1" presId="urn:microsoft.com/office/officeart/2005/8/layout/vList4"/>
    <dgm:cxn modelId="{38690235-0266-4251-959D-3E5C77B00F27}" srcId="{62E86EA9-485B-46C6-BDA5-C9DD91F2140D}" destId="{C24ACDC6-5FA6-4770-8D76-EB736579553B}" srcOrd="1" destOrd="0" parTransId="{B3BE3D1A-6BD8-47AA-B785-395DC09A612A}" sibTransId="{522386CD-744A-46A7-9BA4-EC98CABDF7D0}"/>
    <dgm:cxn modelId="{B20AC89C-C77B-4B07-A54B-161C8AA7EFD0}" type="presOf" srcId="{05915820-31DE-42ED-82A0-4171F6A8E268}" destId="{984DAE1F-FF3F-4A73-9B91-FE77D04CFD48}" srcOrd="1" destOrd="0" presId="urn:microsoft.com/office/officeart/2005/8/layout/vList4"/>
    <dgm:cxn modelId="{09C0F3B7-B3FD-4B30-8A68-F38162371EB1}" type="presOf" srcId="{59D794C1-57A3-499F-9D88-B6DFDD67E276}" destId="{96277C27-CB47-464E-B6E7-BDAFB9C32D23}" srcOrd="0" destOrd="1" presId="urn:microsoft.com/office/officeart/2005/8/layout/vList4"/>
    <dgm:cxn modelId="{958452EC-FA82-4D16-B371-529CE4338E07}" type="presOf" srcId="{73F47A60-20AE-4E9A-B34F-BF829FC99D0F}" destId="{C73B7B21-739F-4B2A-B3F0-0ED4FCEEFCCC}" srcOrd="0" destOrd="0" presId="urn:microsoft.com/office/officeart/2005/8/layout/vList4"/>
    <dgm:cxn modelId="{777F9AF5-F8FB-47F4-BB6F-D2235F4BA2B2}" type="presOf" srcId="{D5B1EF16-ED99-4FB1-B907-892BFFC07982}" destId="{32838217-A73D-4F21-9F6F-4B107FA71D55}" srcOrd="0" destOrd="2" presId="urn:microsoft.com/office/officeart/2005/8/layout/vList4"/>
    <dgm:cxn modelId="{1C6C9CF3-8912-4F8C-87B9-E9AC5B06EE33}" srcId="{73F47A60-20AE-4E9A-B34F-BF829FC99D0F}" destId="{62E86EA9-485B-46C6-BDA5-C9DD91F2140D}" srcOrd="1" destOrd="0" parTransId="{91B919E5-6195-44F5-B345-30E3362A2E61}" sibTransId="{FFE6F5AB-77E0-4A4B-9DFF-7CBCA09912BC}"/>
    <dgm:cxn modelId="{C41D4748-28FF-4C98-B659-9FE3ACBFBC9D}" type="presOf" srcId="{231DD44C-1B71-45D9-9C96-5C81ECBF295E}" destId="{984DAE1F-FF3F-4A73-9B91-FE77D04CFD48}" srcOrd="1" destOrd="2" presId="urn:microsoft.com/office/officeart/2005/8/layout/vList4"/>
    <dgm:cxn modelId="{E347011D-CA66-4F6E-8F46-0A88281CFA2F}" type="presOf" srcId="{A0121DA0-3F21-4299-A624-E987B8724CE7}" destId="{F9BA7061-AE2A-454F-AFF7-A9479076C3CB}" srcOrd="1" destOrd="0" presId="urn:microsoft.com/office/officeart/2005/8/layout/vList4"/>
    <dgm:cxn modelId="{14493A8F-844B-4CBB-B2B3-C0BFDA1C7FE1}" srcId="{A0121DA0-3F21-4299-A624-E987B8724CE7}" destId="{D5B1EF16-ED99-4FB1-B907-892BFFC07982}" srcOrd="1" destOrd="0" parTransId="{BF82DD42-5B8B-4926-B783-918847115E22}" sibTransId="{BBAA8C1E-1E35-4093-B891-E4D580A94B66}"/>
    <dgm:cxn modelId="{73BC800F-8E80-4D5F-8CC0-4A98F33C7674}" type="presOf" srcId="{C24ACDC6-5FA6-4770-8D76-EB736579553B}" destId="{96277C27-CB47-464E-B6E7-BDAFB9C32D23}" srcOrd="0" destOrd="2" presId="urn:microsoft.com/office/officeart/2005/8/layout/vList4"/>
    <dgm:cxn modelId="{5565D898-BEFE-4F21-AAE5-926FE3C14683}" type="presOf" srcId="{D5B1EF16-ED99-4FB1-B907-892BFFC07982}" destId="{F9BA7061-AE2A-454F-AFF7-A9479076C3CB}" srcOrd="1" destOrd="2" presId="urn:microsoft.com/office/officeart/2005/8/layout/vList4"/>
    <dgm:cxn modelId="{D81FDDD9-0049-4083-83CD-E3BE07D6DFEF}" type="presOf" srcId="{C24ACDC6-5FA6-4770-8D76-EB736579553B}" destId="{F26DD503-E181-407B-8378-CEDD8C8B5C41}" srcOrd="1" destOrd="2" presId="urn:microsoft.com/office/officeart/2005/8/layout/vList4"/>
    <dgm:cxn modelId="{29191401-B8BE-4125-9452-B568A7074923}" srcId="{A0121DA0-3F21-4299-A624-E987B8724CE7}" destId="{65934D0B-19EE-4E93-970E-6971CE60F7B2}" srcOrd="0" destOrd="0" parTransId="{4D6E9BC6-CC3A-4D46-AB30-9A647B95C75F}" sibTransId="{91716848-41BF-4354-8F47-AC8F4F2419E1}"/>
    <dgm:cxn modelId="{E88A8156-7FD0-4260-B598-DA146433B5B0}" srcId="{73F47A60-20AE-4E9A-B34F-BF829FC99D0F}" destId="{05915820-31DE-42ED-82A0-4171F6A8E268}" srcOrd="0" destOrd="0" parTransId="{B37F17D4-A689-424D-A1AB-E430A5F228D9}" sibTransId="{CD12BED0-FF02-4280-882F-1947C6C05058}"/>
    <dgm:cxn modelId="{BFE97353-CC8F-4B5F-A0EF-9FB667508AFA}" srcId="{62E86EA9-485B-46C6-BDA5-C9DD91F2140D}" destId="{59D794C1-57A3-499F-9D88-B6DFDD67E276}" srcOrd="0" destOrd="0" parTransId="{0B926D0E-DED6-47F3-AFFA-4AD607717A64}" sibTransId="{55EC4722-D76E-4811-B9DC-99D44A75EC28}"/>
    <dgm:cxn modelId="{61DB1906-911B-4C39-A72B-A5630AF9621D}" type="presOf" srcId="{231DD44C-1B71-45D9-9C96-5C81ECBF295E}" destId="{49087D83-6195-4B93-99BE-10AD7E8313EC}" srcOrd="0" destOrd="2" presId="urn:microsoft.com/office/officeart/2005/8/layout/vList4"/>
    <dgm:cxn modelId="{EB7EACA3-6920-47C2-AD78-72E86D18D8DA}" type="presOf" srcId="{A0121DA0-3F21-4299-A624-E987B8724CE7}" destId="{32838217-A73D-4F21-9F6F-4B107FA71D55}" srcOrd="0" destOrd="0" presId="urn:microsoft.com/office/officeart/2005/8/layout/vList4"/>
    <dgm:cxn modelId="{C9FE7BA9-A337-4033-A2B4-33898E67D49D}" type="presOf" srcId="{65934D0B-19EE-4E93-970E-6971CE60F7B2}" destId="{32838217-A73D-4F21-9F6F-4B107FA71D55}" srcOrd="0" destOrd="1" presId="urn:microsoft.com/office/officeart/2005/8/layout/vList4"/>
    <dgm:cxn modelId="{171D85A4-AD13-4EE6-9BFE-A229D0DB22EF}" srcId="{05915820-31DE-42ED-82A0-4171F6A8E268}" destId="{231DD44C-1B71-45D9-9C96-5C81ECBF295E}" srcOrd="1" destOrd="0" parTransId="{B773E04B-0ADE-438E-976A-B52F3166D390}" sibTransId="{0F29B3DD-F642-4681-B03C-A7CB1F8F7542}"/>
    <dgm:cxn modelId="{E1175220-E3BF-4299-8AFE-F7F93A440597}" srcId="{73F47A60-20AE-4E9A-B34F-BF829FC99D0F}" destId="{A0121DA0-3F21-4299-A624-E987B8724CE7}" srcOrd="2" destOrd="0" parTransId="{71E098F4-52E4-4FC3-BCF5-31CCF111E3B5}" sibTransId="{4F2F982E-128E-43BE-8099-A1A6274971F9}"/>
    <dgm:cxn modelId="{29DF2C1C-1F92-4BB1-A311-88726034364D}" srcId="{05915820-31DE-42ED-82A0-4171F6A8E268}" destId="{6C75123F-50E6-4555-9A7F-63EB1C11FD32}" srcOrd="0" destOrd="0" parTransId="{1D457F2A-B6C1-4D02-9B3C-25590F874157}" sibTransId="{C33ACDB9-0BB0-4008-B921-1D52A7B7E5D4}"/>
    <dgm:cxn modelId="{5EA55FBE-433B-4075-A2C3-BF08408A5BF0}" type="presOf" srcId="{6C75123F-50E6-4555-9A7F-63EB1C11FD32}" destId="{984DAE1F-FF3F-4A73-9B91-FE77D04CFD48}" srcOrd="1" destOrd="1" presId="urn:microsoft.com/office/officeart/2005/8/layout/vList4"/>
    <dgm:cxn modelId="{E029DC01-E85B-4D89-8E1A-DF0A20F0A8D9}" type="presOf" srcId="{62E86EA9-485B-46C6-BDA5-C9DD91F2140D}" destId="{F26DD503-E181-407B-8378-CEDD8C8B5C41}" srcOrd="1" destOrd="0" presId="urn:microsoft.com/office/officeart/2005/8/layout/vList4"/>
    <dgm:cxn modelId="{B431BAE5-92FC-47D4-9F49-23D23D7BD7EC}" type="presOf" srcId="{62E86EA9-485B-46C6-BDA5-C9DD91F2140D}" destId="{96277C27-CB47-464E-B6E7-BDAFB9C32D23}" srcOrd="0" destOrd="0" presId="urn:microsoft.com/office/officeart/2005/8/layout/vList4"/>
    <dgm:cxn modelId="{B59AE3FF-8425-4F51-A54A-0C6994C70EAB}" type="presParOf" srcId="{C73B7B21-739F-4B2A-B3F0-0ED4FCEEFCCC}" destId="{C798293B-7F36-49D3-88AA-9FDA4908841C}" srcOrd="0" destOrd="0" presId="urn:microsoft.com/office/officeart/2005/8/layout/vList4"/>
    <dgm:cxn modelId="{32B81612-80B9-4A55-A5F5-1FD66363C6B7}" type="presParOf" srcId="{C798293B-7F36-49D3-88AA-9FDA4908841C}" destId="{49087D83-6195-4B93-99BE-10AD7E8313EC}" srcOrd="0" destOrd="0" presId="urn:microsoft.com/office/officeart/2005/8/layout/vList4"/>
    <dgm:cxn modelId="{E3BA3AEF-556C-4917-ACB4-E8F23E9C8268}" type="presParOf" srcId="{C798293B-7F36-49D3-88AA-9FDA4908841C}" destId="{6210AFDC-8DA3-4F80-8647-007FE7472F2B}" srcOrd="1" destOrd="0" presId="urn:microsoft.com/office/officeart/2005/8/layout/vList4"/>
    <dgm:cxn modelId="{EC482B5C-2116-4985-9079-316279756440}" type="presParOf" srcId="{C798293B-7F36-49D3-88AA-9FDA4908841C}" destId="{984DAE1F-FF3F-4A73-9B91-FE77D04CFD48}" srcOrd="2" destOrd="0" presId="urn:microsoft.com/office/officeart/2005/8/layout/vList4"/>
    <dgm:cxn modelId="{DC0C3ED9-D005-4A50-AC3A-74594F1BF351}" type="presParOf" srcId="{C73B7B21-739F-4B2A-B3F0-0ED4FCEEFCCC}" destId="{BDD6F237-1AA9-4142-BE54-385B4D754869}" srcOrd="1" destOrd="0" presId="urn:microsoft.com/office/officeart/2005/8/layout/vList4"/>
    <dgm:cxn modelId="{E2A4F2B0-54AF-4EED-AC69-F421E018661A}" type="presParOf" srcId="{C73B7B21-739F-4B2A-B3F0-0ED4FCEEFCCC}" destId="{CCD801F3-6636-417C-B676-5E137307D5EE}" srcOrd="2" destOrd="0" presId="urn:microsoft.com/office/officeart/2005/8/layout/vList4"/>
    <dgm:cxn modelId="{AA92FC23-3102-4054-9B18-CA67F1AB036B}" type="presParOf" srcId="{CCD801F3-6636-417C-B676-5E137307D5EE}" destId="{96277C27-CB47-464E-B6E7-BDAFB9C32D23}" srcOrd="0" destOrd="0" presId="urn:microsoft.com/office/officeart/2005/8/layout/vList4"/>
    <dgm:cxn modelId="{25618605-5DF1-47D7-87E0-0D1693C4EEEC}" type="presParOf" srcId="{CCD801F3-6636-417C-B676-5E137307D5EE}" destId="{4E65D931-CBBE-4DDD-823F-25308624DFA1}" srcOrd="1" destOrd="0" presId="urn:microsoft.com/office/officeart/2005/8/layout/vList4"/>
    <dgm:cxn modelId="{2044BB29-1501-4207-B1AB-26B781A7A7CD}" type="presParOf" srcId="{CCD801F3-6636-417C-B676-5E137307D5EE}" destId="{F26DD503-E181-407B-8378-CEDD8C8B5C41}" srcOrd="2" destOrd="0" presId="urn:microsoft.com/office/officeart/2005/8/layout/vList4"/>
    <dgm:cxn modelId="{FB8148A6-2E8F-496D-B693-65ACCBD46843}" type="presParOf" srcId="{C73B7B21-739F-4B2A-B3F0-0ED4FCEEFCCC}" destId="{1CC913A7-23B0-4837-8EA3-361FD7654AD2}" srcOrd="3" destOrd="0" presId="urn:microsoft.com/office/officeart/2005/8/layout/vList4"/>
    <dgm:cxn modelId="{F4F8F02F-CBBE-4740-86F9-93D86F602E4B}" type="presParOf" srcId="{C73B7B21-739F-4B2A-B3F0-0ED4FCEEFCCC}" destId="{20C856CA-0E5F-4C41-BCDE-2CAD8528B2D2}" srcOrd="4" destOrd="0" presId="urn:microsoft.com/office/officeart/2005/8/layout/vList4"/>
    <dgm:cxn modelId="{9B7E9C55-AC0E-4418-95E6-B8A0F942A161}" type="presParOf" srcId="{20C856CA-0E5F-4C41-BCDE-2CAD8528B2D2}" destId="{32838217-A73D-4F21-9F6F-4B107FA71D55}" srcOrd="0" destOrd="0" presId="urn:microsoft.com/office/officeart/2005/8/layout/vList4"/>
    <dgm:cxn modelId="{2698C4B9-8BEB-4892-BE43-BFF757C7429B}" type="presParOf" srcId="{20C856CA-0E5F-4C41-BCDE-2CAD8528B2D2}" destId="{9567EBAE-046C-4A1E-999A-EDFA85F2D99E}" srcOrd="1" destOrd="0" presId="urn:microsoft.com/office/officeart/2005/8/layout/vList4"/>
    <dgm:cxn modelId="{09D35D35-17C3-44F2-9B36-CC28B6A834F4}" type="presParOf" srcId="{20C856CA-0E5F-4C41-BCDE-2CAD8528B2D2}" destId="{F9BA7061-AE2A-454F-AFF7-A9479076C3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AB57D7-18DA-4350-BC67-20D733106DA6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7F2348-7BD1-4842-80EE-CC7F85DCA18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EE1E333-BA13-474F-833C-3B280B0C5A62}" type="parTrans" cxnId="{C0F4D23C-B5CE-4C8C-B2E8-1ECDB504435C}">
      <dgm:prSet/>
      <dgm:spPr/>
      <dgm:t>
        <a:bodyPr/>
        <a:lstStyle/>
        <a:p>
          <a:endParaRPr lang="ru-RU"/>
        </a:p>
      </dgm:t>
    </dgm:pt>
    <dgm:pt modelId="{FE589F8E-4C8B-4258-83A7-6A025CEBDD1E}" type="sibTrans" cxnId="{C0F4D23C-B5CE-4C8C-B2E8-1ECDB504435C}">
      <dgm:prSet/>
      <dgm:spPr/>
      <dgm:t>
        <a:bodyPr/>
        <a:lstStyle/>
        <a:p>
          <a:endParaRPr lang="ru-RU"/>
        </a:p>
      </dgm:t>
    </dgm:pt>
    <dgm:pt modelId="{12E180C7-C08D-4E71-A102-57CCFC2F8912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</a:rPr>
            <a:t>В лесопромышленном комплексе (с 7 до 12)</a:t>
          </a:r>
          <a:endParaRPr lang="ru-RU" sz="2800" b="1" dirty="0">
            <a:solidFill>
              <a:schemeClr val="accent1">
                <a:lumMod val="50000"/>
              </a:schemeClr>
            </a:solidFill>
          </a:endParaRPr>
        </a:p>
      </dgm:t>
    </dgm:pt>
    <dgm:pt modelId="{D9029167-11AA-4919-A284-9FFCE4C6CAD6}" type="parTrans" cxnId="{0C7F1B48-36EE-4ABE-824D-805A38032509}">
      <dgm:prSet/>
      <dgm:spPr/>
      <dgm:t>
        <a:bodyPr/>
        <a:lstStyle/>
        <a:p>
          <a:endParaRPr lang="ru-RU"/>
        </a:p>
      </dgm:t>
    </dgm:pt>
    <dgm:pt modelId="{7D26B2D6-285D-4A3E-B1DE-0F41E3AD42C7}" type="sibTrans" cxnId="{0C7F1B48-36EE-4ABE-824D-805A38032509}">
      <dgm:prSet/>
      <dgm:spPr/>
      <dgm:t>
        <a:bodyPr/>
        <a:lstStyle/>
        <a:p>
          <a:endParaRPr lang="ru-RU"/>
        </a:p>
      </dgm:t>
    </dgm:pt>
    <dgm:pt modelId="{B1D98469-2AA5-4D43-9661-7F60ED0412FB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BF0DCD5-9AAB-445C-980D-EC80282F2A26}" type="parTrans" cxnId="{045E0E59-A396-4FB6-9CCD-1A3DF08D7354}">
      <dgm:prSet/>
      <dgm:spPr/>
      <dgm:t>
        <a:bodyPr/>
        <a:lstStyle/>
        <a:p>
          <a:endParaRPr lang="ru-RU"/>
        </a:p>
      </dgm:t>
    </dgm:pt>
    <dgm:pt modelId="{2DD15E34-CCF2-46DF-B000-138023CA3CC7}" type="sibTrans" cxnId="{045E0E59-A396-4FB6-9CCD-1A3DF08D7354}">
      <dgm:prSet/>
      <dgm:spPr/>
      <dgm:t>
        <a:bodyPr/>
        <a:lstStyle/>
        <a:p>
          <a:endParaRPr lang="ru-RU"/>
        </a:p>
      </dgm:t>
    </dgm:pt>
    <dgm:pt modelId="{43190180-B522-42DE-9175-0DF72C90624E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</a:rPr>
            <a:t>Мошенничества с использованием Интернета и мобильной связи (с 9 до 42)</a:t>
          </a:r>
          <a:endParaRPr lang="ru-RU" sz="2800" b="1" dirty="0">
            <a:solidFill>
              <a:schemeClr val="accent1">
                <a:lumMod val="50000"/>
              </a:schemeClr>
            </a:solidFill>
          </a:endParaRPr>
        </a:p>
      </dgm:t>
    </dgm:pt>
    <dgm:pt modelId="{343041D1-3A38-4BED-97E2-272CACA64FC8}" type="parTrans" cxnId="{DF1BFCE1-C841-452B-8014-125AA30DE426}">
      <dgm:prSet/>
      <dgm:spPr/>
      <dgm:t>
        <a:bodyPr/>
        <a:lstStyle/>
        <a:p>
          <a:endParaRPr lang="ru-RU"/>
        </a:p>
      </dgm:t>
    </dgm:pt>
    <dgm:pt modelId="{A28ABB30-3AA1-413A-93B8-18C71F3F01EE}" type="sibTrans" cxnId="{DF1BFCE1-C841-452B-8014-125AA30DE426}">
      <dgm:prSet/>
      <dgm:spPr/>
      <dgm:t>
        <a:bodyPr/>
        <a:lstStyle/>
        <a:p>
          <a:endParaRPr lang="ru-RU"/>
        </a:p>
      </dgm:t>
    </dgm:pt>
    <dgm:pt modelId="{39F11603-618E-49F8-B924-E272E470C074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C8360AE-5DBA-4B07-9DFC-2F5C52D11AC9}" type="parTrans" cxnId="{3658719E-27B9-4DE8-ADB4-26B99DEBFA57}">
      <dgm:prSet/>
      <dgm:spPr/>
      <dgm:t>
        <a:bodyPr/>
        <a:lstStyle/>
        <a:p>
          <a:endParaRPr lang="ru-RU"/>
        </a:p>
      </dgm:t>
    </dgm:pt>
    <dgm:pt modelId="{DB45F9C3-F8BA-4ED3-9223-7E9E09B17764}" type="sibTrans" cxnId="{3658719E-27B9-4DE8-ADB4-26B99DEBFA57}">
      <dgm:prSet/>
      <dgm:spPr/>
      <dgm:t>
        <a:bodyPr/>
        <a:lstStyle/>
        <a:p>
          <a:endParaRPr lang="ru-RU"/>
        </a:p>
      </dgm:t>
    </dgm:pt>
    <dgm:pt modelId="{DA1AAB73-3996-465B-AA56-C5DFA6E9424C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</a:rPr>
            <a:t>Убийства (с 9 до 12)</a:t>
          </a:r>
          <a:endParaRPr lang="ru-RU" sz="2800" b="1" dirty="0">
            <a:solidFill>
              <a:schemeClr val="accent1">
                <a:lumMod val="50000"/>
              </a:schemeClr>
            </a:solidFill>
          </a:endParaRPr>
        </a:p>
      </dgm:t>
    </dgm:pt>
    <dgm:pt modelId="{2FFA4AF8-AEC2-4453-B824-4E1C11D7F52F}" type="parTrans" cxnId="{A21BE9CE-A51C-4C2A-89FC-9E0868012521}">
      <dgm:prSet/>
      <dgm:spPr/>
      <dgm:t>
        <a:bodyPr/>
        <a:lstStyle/>
        <a:p>
          <a:endParaRPr lang="ru-RU"/>
        </a:p>
      </dgm:t>
    </dgm:pt>
    <dgm:pt modelId="{76F9FA52-5EBC-42F4-A19A-8D22EE86FBC0}" type="sibTrans" cxnId="{A21BE9CE-A51C-4C2A-89FC-9E0868012521}">
      <dgm:prSet/>
      <dgm:spPr/>
      <dgm:t>
        <a:bodyPr/>
        <a:lstStyle/>
        <a:p>
          <a:endParaRPr lang="ru-RU"/>
        </a:p>
      </dgm:t>
    </dgm:pt>
    <dgm:pt modelId="{5A6295C6-2289-432E-9E4D-57A6C1560F8F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accent1">
                  <a:lumMod val="50000"/>
                </a:schemeClr>
              </a:solidFill>
            </a:rPr>
            <a:t>Разбойные нападения (с 5 до 9)</a:t>
          </a:r>
          <a:endParaRPr lang="ru-RU" sz="2800" b="1" dirty="0">
            <a:solidFill>
              <a:schemeClr val="accent1">
                <a:lumMod val="50000"/>
              </a:schemeClr>
            </a:solidFill>
          </a:endParaRPr>
        </a:p>
      </dgm:t>
    </dgm:pt>
    <dgm:pt modelId="{4630E068-AC0F-4F17-BB0E-46C51A8C49C9}" type="parTrans" cxnId="{A59EEB5D-2B7E-461D-8EB8-4D560D6CF769}">
      <dgm:prSet/>
      <dgm:spPr/>
      <dgm:t>
        <a:bodyPr/>
        <a:lstStyle/>
        <a:p>
          <a:endParaRPr lang="ru-RU"/>
        </a:p>
      </dgm:t>
    </dgm:pt>
    <dgm:pt modelId="{5BA75FE0-1FB2-487C-846B-FA11571C469D}" type="sibTrans" cxnId="{A59EEB5D-2B7E-461D-8EB8-4D560D6CF769}">
      <dgm:prSet/>
      <dgm:spPr/>
      <dgm:t>
        <a:bodyPr/>
        <a:lstStyle/>
        <a:p>
          <a:endParaRPr lang="ru-RU"/>
        </a:p>
      </dgm:t>
    </dgm:pt>
    <dgm:pt modelId="{5B08B103-913A-4D2A-8552-B2953F18CB3B}" type="pres">
      <dgm:prSet presAssocID="{58AB57D7-18DA-4350-BC67-20D733106D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7BEF3B-B35C-4A64-896E-A9991066DBCD}" type="pres">
      <dgm:prSet presAssocID="{397F2348-7BD1-4842-80EE-CC7F85DCA18E}" presName="linNode" presStyleCnt="0"/>
      <dgm:spPr/>
    </dgm:pt>
    <dgm:pt modelId="{387495B6-2B95-4F8D-9E9A-E401D89E7F31}" type="pres">
      <dgm:prSet presAssocID="{397F2348-7BD1-4842-80EE-CC7F85DCA18E}" presName="parentShp" presStyleLbl="node1" presStyleIdx="0" presStyleCnt="3" custScaleX="63744" custLinFactNeighborX="-12085" custLinFactNeighborY="-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1CE9A-4949-4646-9A3B-53158EC3EB4B}" type="pres">
      <dgm:prSet presAssocID="{397F2348-7BD1-4842-80EE-CC7F85DCA18E}" presName="childShp" presStyleLbl="bgAccFollowNode1" presStyleIdx="0" presStyleCnt="3" custLinFactNeighborX="-18482" custLinFactNeighborY="-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6CAD1-9FBB-4131-A8DF-CD3B764F7977}" type="pres">
      <dgm:prSet presAssocID="{FE589F8E-4C8B-4258-83A7-6A025CEBDD1E}" presName="spacing" presStyleCnt="0"/>
      <dgm:spPr/>
    </dgm:pt>
    <dgm:pt modelId="{8A2092BB-ADA3-4FE3-93BD-0640106814AA}" type="pres">
      <dgm:prSet presAssocID="{B1D98469-2AA5-4D43-9661-7F60ED0412FB}" presName="linNode" presStyleCnt="0"/>
      <dgm:spPr/>
    </dgm:pt>
    <dgm:pt modelId="{B624238B-3354-4488-800F-7C4AC2842DA6}" type="pres">
      <dgm:prSet presAssocID="{B1D98469-2AA5-4D43-9661-7F60ED0412FB}" presName="parentShp" presStyleLbl="node1" presStyleIdx="1" presStyleCnt="3" custScaleX="63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1149C-FF56-4F28-8F84-B0605885F2F1}" type="pres">
      <dgm:prSet presAssocID="{B1D98469-2AA5-4D43-9661-7F60ED0412FB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786A0-168B-4864-AE67-A844737EBAAE}" type="pres">
      <dgm:prSet presAssocID="{2DD15E34-CCF2-46DF-B000-138023CA3CC7}" presName="spacing" presStyleCnt="0"/>
      <dgm:spPr/>
    </dgm:pt>
    <dgm:pt modelId="{D855A73B-1925-44E1-A221-C006FC319EDD}" type="pres">
      <dgm:prSet presAssocID="{39F11603-618E-49F8-B924-E272E470C074}" presName="linNode" presStyleCnt="0"/>
      <dgm:spPr/>
    </dgm:pt>
    <dgm:pt modelId="{4316384E-015D-4B0B-982B-1E717471112C}" type="pres">
      <dgm:prSet presAssocID="{39F11603-618E-49F8-B924-E272E470C074}" presName="parentShp" presStyleLbl="node1" presStyleIdx="2" presStyleCnt="3" custScaleX="63744" custLinFactNeighborX="12313" custLinFactNeighborY="-3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A0AB5-5712-450A-A679-6B32F3B2F790}" type="pres">
      <dgm:prSet presAssocID="{39F11603-618E-49F8-B924-E272E470C074}" presName="childShp" presStyleLbl="bgAccFollowNode1" presStyleIdx="2" presStyleCnt="3" custLinFactNeighborX="19550" custLinFactNeighborY="-2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7F1B48-36EE-4ABE-824D-805A38032509}" srcId="{397F2348-7BD1-4842-80EE-CC7F85DCA18E}" destId="{12E180C7-C08D-4E71-A102-57CCFC2F8912}" srcOrd="0" destOrd="0" parTransId="{D9029167-11AA-4919-A284-9FFCE4C6CAD6}" sibTransId="{7D26B2D6-285D-4A3E-B1DE-0F41E3AD42C7}"/>
    <dgm:cxn modelId="{14B54530-589A-4A02-A88B-647FF04B36AA}" type="presOf" srcId="{39F11603-618E-49F8-B924-E272E470C074}" destId="{4316384E-015D-4B0B-982B-1E717471112C}" srcOrd="0" destOrd="0" presId="urn:microsoft.com/office/officeart/2005/8/layout/vList6"/>
    <dgm:cxn modelId="{1720451C-1BD3-4D6F-B27C-3A96F05F7756}" type="presOf" srcId="{5A6295C6-2289-432E-9E4D-57A6C1560F8F}" destId="{2C6A0AB5-5712-450A-A679-6B32F3B2F790}" srcOrd="0" destOrd="1" presId="urn:microsoft.com/office/officeart/2005/8/layout/vList6"/>
    <dgm:cxn modelId="{A59EEB5D-2B7E-461D-8EB8-4D560D6CF769}" srcId="{39F11603-618E-49F8-B924-E272E470C074}" destId="{5A6295C6-2289-432E-9E4D-57A6C1560F8F}" srcOrd="1" destOrd="0" parTransId="{4630E068-AC0F-4F17-BB0E-46C51A8C49C9}" sibTransId="{5BA75FE0-1FB2-487C-846B-FA11571C469D}"/>
    <dgm:cxn modelId="{4741C1C0-A0CC-4919-B209-E29C7E991959}" type="presOf" srcId="{12E180C7-C08D-4E71-A102-57CCFC2F8912}" destId="{BFA1CE9A-4949-4646-9A3B-53158EC3EB4B}" srcOrd="0" destOrd="0" presId="urn:microsoft.com/office/officeart/2005/8/layout/vList6"/>
    <dgm:cxn modelId="{A21BE9CE-A51C-4C2A-89FC-9E0868012521}" srcId="{39F11603-618E-49F8-B924-E272E470C074}" destId="{DA1AAB73-3996-465B-AA56-C5DFA6E9424C}" srcOrd="0" destOrd="0" parTransId="{2FFA4AF8-AEC2-4453-B824-4E1C11D7F52F}" sibTransId="{76F9FA52-5EBC-42F4-A19A-8D22EE86FBC0}"/>
    <dgm:cxn modelId="{045E0E59-A396-4FB6-9CCD-1A3DF08D7354}" srcId="{58AB57D7-18DA-4350-BC67-20D733106DA6}" destId="{B1D98469-2AA5-4D43-9661-7F60ED0412FB}" srcOrd="1" destOrd="0" parTransId="{1BF0DCD5-9AAB-445C-980D-EC80282F2A26}" sibTransId="{2DD15E34-CCF2-46DF-B000-138023CA3CC7}"/>
    <dgm:cxn modelId="{DF1BFCE1-C841-452B-8014-125AA30DE426}" srcId="{B1D98469-2AA5-4D43-9661-7F60ED0412FB}" destId="{43190180-B522-42DE-9175-0DF72C90624E}" srcOrd="0" destOrd="0" parTransId="{343041D1-3A38-4BED-97E2-272CACA64FC8}" sibTransId="{A28ABB30-3AA1-413A-93B8-18C71F3F01EE}"/>
    <dgm:cxn modelId="{3658719E-27B9-4DE8-ADB4-26B99DEBFA57}" srcId="{58AB57D7-18DA-4350-BC67-20D733106DA6}" destId="{39F11603-618E-49F8-B924-E272E470C074}" srcOrd="2" destOrd="0" parTransId="{1C8360AE-5DBA-4B07-9DFC-2F5C52D11AC9}" sibTransId="{DB45F9C3-F8BA-4ED3-9223-7E9E09B17764}"/>
    <dgm:cxn modelId="{71274AE8-510E-463A-8D34-D3145F1F4917}" type="presOf" srcId="{DA1AAB73-3996-465B-AA56-C5DFA6E9424C}" destId="{2C6A0AB5-5712-450A-A679-6B32F3B2F790}" srcOrd="0" destOrd="0" presId="urn:microsoft.com/office/officeart/2005/8/layout/vList6"/>
    <dgm:cxn modelId="{1D925B45-DADF-44A6-8DA1-4EDD81517624}" type="presOf" srcId="{B1D98469-2AA5-4D43-9661-7F60ED0412FB}" destId="{B624238B-3354-4488-800F-7C4AC2842DA6}" srcOrd="0" destOrd="0" presId="urn:microsoft.com/office/officeart/2005/8/layout/vList6"/>
    <dgm:cxn modelId="{D9C2A61A-3B1B-4C5E-B04D-9F654912AFAF}" type="presOf" srcId="{58AB57D7-18DA-4350-BC67-20D733106DA6}" destId="{5B08B103-913A-4D2A-8552-B2953F18CB3B}" srcOrd="0" destOrd="0" presId="urn:microsoft.com/office/officeart/2005/8/layout/vList6"/>
    <dgm:cxn modelId="{C0F4D23C-B5CE-4C8C-B2E8-1ECDB504435C}" srcId="{58AB57D7-18DA-4350-BC67-20D733106DA6}" destId="{397F2348-7BD1-4842-80EE-CC7F85DCA18E}" srcOrd="0" destOrd="0" parTransId="{EEE1E333-BA13-474F-833C-3B280B0C5A62}" sibTransId="{FE589F8E-4C8B-4258-83A7-6A025CEBDD1E}"/>
    <dgm:cxn modelId="{EC1A73C3-BFBA-4C6C-A148-DCD4733707EC}" type="presOf" srcId="{43190180-B522-42DE-9175-0DF72C90624E}" destId="{8D11149C-FF56-4F28-8F84-B0605885F2F1}" srcOrd="0" destOrd="0" presId="urn:microsoft.com/office/officeart/2005/8/layout/vList6"/>
    <dgm:cxn modelId="{47283879-0158-4CC5-BF8D-7C9EE9AF56A5}" type="presOf" srcId="{397F2348-7BD1-4842-80EE-CC7F85DCA18E}" destId="{387495B6-2B95-4F8D-9E9A-E401D89E7F31}" srcOrd="0" destOrd="0" presId="urn:microsoft.com/office/officeart/2005/8/layout/vList6"/>
    <dgm:cxn modelId="{88BD5E4F-940D-4BC4-808A-E19A4C830152}" type="presParOf" srcId="{5B08B103-913A-4D2A-8552-B2953F18CB3B}" destId="{247BEF3B-B35C-4A64-896E-A9991066DBCD}" srcOrd="0" destOrd="0" presId="urn:microsoft.com/office/officeart/2005/8/layout/vList6"/>
    <dgm:cxn modelId="{3A664DF5-948E-47D7-92B8-D3283AC0FA02}" type="presParOf" srcId="{247BEF3B-B35C-4A64-896E-A9991066DBCD}" destId="{387495B6-2B95-4F8D-9E9A-E401D89E7F31}" srcOrd="0" destOrd="0" presId="urn:microsoft.com/office/officeart/2005/8/layout/vList6"/>
    <dgm:cxn modelId="{85374313-E12D-4D7E-99A2-D376227F8152}" type="presParOf" srcId="{247BEF3B-B35C-4A64-896E-A9991066DBCD}" destId="{BFA1CE9A-4949-4646-9A3B-53158EC3EB4B}" srcOrd="1" destOrd="0" presId="urn:microsoft.com/office/officeart/2005/8/layout/vList6"/>
    <dgm:cxn modelId="{059A7717-2AD4-448F-B614-E4CD82AFDCEC}" type="presParOf" srcId="{5B08B103-913A-4D2A-8552-B2953F18CB3B}" destId="{4056CAD1-9FBB-4131-A8DF-CD3B764F7977}" srcOrd="1" destOrd="0" presId="urn:microsoft.com/office/officeart/2005/8/layout/vList6"/>
    <dgm:cxn modelId="{0D08A534-EA59-4763-AF34-037CE1964086}" type="presParOf" srcId="{5B08B103-913A-4D2A-8552-B2953F18CB3B}" destId="{8A2092BB-ADA3-4FE3-93BD-0640106814AA}" srcOrd="2" destOrd="0" presId="urn:microsoft.com/office/officeart/2005/8/layout/vList6"/>
    <dgm:cxn modelId="{688F7215-2223-4C91-9A4A-A1F50027A726}" type="presParOf" srcId="{8A2092BB-ADA3-4FE3-93BD-0640106814AA}" destId="{B624238B-3354-4488-800F-7C4AC2842DA6}" srcOrd="0" destOrd="0" presId="urn:microsoft.com/office/officeart/2005/8/layout/vList6"/>
    <dgm:cxn modelId="{C3A4B717-E247-4CF0-BCF6-B1FDBAFC2478}" type="presParOf" srcId="{8A2092BB-ADA3-4FE3-93BD-0640106814AA}" destId="{8D11149C-FF56-4F28-8F84-B0605885F2F1}" srcOrd="1" destOrd="0" presId="urn:microsoft.com/office/officeart/2005/8/layout/vList6"/>
    <dgm:cxn modelId="{E54E5A3E-B0D5-4F5E-85E0-98AA339FAF29}" type="presParOf" srcId="{5B08B103-913A-4D2A-8552-B2953F18CB3B}" destId="{AA1786A0-168B-4864-AE67-A844737EBAAE}" srcOrd="3" destOrd="0" presId="urn:microsoft.com/office/officeart/2005/8/layout/vList6"/>
    <dgm:cxn modelId="{E28AA9AA-7B25-42CD-B8A3-EC3914214083}" type="presParOf" srcId="{5B08B103-913A-4D2A-8552-B2953F18CB3B}" destId="{D855A73B-1925-44E1-A221-C006FC319EDD}" srcOrd="4" destOrd="0" presId="urn:microsoft.com/office/officeart/2005/8/layout/vList6"/>
    <dgm:cxn modelId="{2A16954A-4B49-4838-AC92-BEE26FB1955D}" type="presParOf" srcId="{D855A73B-1925-44E1-A221-C006FC319EDD}" destId="{4316384E-015D-4B0B-982B-1E717471112C}" srcOrd="0" destOrd="0" presId="urn:microsoft.com/office/officeart/2005/8/layout/vList6"/>
    <dgm:cxn modelId="{55EDB759-5613-4449-BCA2-2BD7848012C8}" type="presParOf" srcId="{D855A73B-1925-44E1-A221-C006FC319EDD}" destId="{2C6A0AB5-5712-450A-A679-6B32F3B2F7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05AFD78-92A3-43BE-BDA9-DD611E50E1E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E6E910-AA2D-4C7C-BDA0-495FA76CB79B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 совместных рейда по неблагополучным, нуждающимся в помощи государства и опекаемым семьям. Поставлено на учет 62 семьи.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57BB36-69E7-4564-81BB-985D0C984685}" type="parTrans" cxnId="{1EF9EF45-1E89-4DE4-9E25-C869303AF1D0}">
      <dgm:prSet/>
      <dgm:spPr/>
      <dgm:t>
        <a:bodyPr/>
        <a:lstStyle/>
        <a:p>
          <a:endParaRPr lang="ru-RU"/>
        </a:p>
      </dgm:t>
    </dgm:pt>
    <dgm:pt modelId="{F3242190-53B5-429F-9AB4-C8CCE98707F7}" type="sibTrans" cxnId="{1EF9EF45-1E89-4DE4-9E25-C869303AF1D0}">
      <dgm:prSet/>
      <dgm:spPr/>
      <dgm:t>
        <a:bodyPr/>
        <a:lstStyle/>
        <a:p>
          <a:endParaRPr lang="ru-RU"/>
        </a:p>
      </dgm:t>
    </dgm:pt>
    <dgm:pt modelId="{BA345404-0E25-4DD5-BA9A-3D06D13A581F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Организовано 47 мероприятий по профилактике социально-негативных явлений среди детей (в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т.ч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проверка торговых точек на предмет продажи алкогольной продукции и табака).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EE02B5-ED62-404F-891F-D3ED549503C9}" type="parTrans" cxnId="{EAE4967B-D799-4D49-8393-F35F1E0EBB1C}">
      <dgm:prSet/>
      <dgm:spPr/>
      <dgm:t>
        <a:bodyPr/>
        <a:lstStyle/>
        <a:p>
          <a:endParaRPr lang="ru-RU"/>
        </a:p>
      </dgm:t>
    </dgm:pt>
    <dgm:pt modelId="{523B2D91-2AD0-45D3-9C0F-3F939FF41150}" type="sibTrans" cxnId="{EAE4967B-D799-4D49-8393-F35F1E0EBB1C}">
      <dgm:prSet/>
      <dgm:spPr/>
      <dgm:t>
        <a:bodyPr/>
        <a:lstStyle/>
        <a:p>
          <a:endParaRPr lang="ru-RU"/>
        </a:p>
      </dgm:t>
    </dgm:pt>
    <dgm:pt modelId="{71BFF60D-279E-4696-AAAB-B4903EA1B06C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по самовольным уходам несовершеннолетних из семьи (22 случаев) или образовательных учреждений (14 </a:t>
          </a:r>
          <a:r>
            <a:rPr lang="ru-RU" sz="2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случаев).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C75E52-DEC6-46D2-B44F-5B5152A9D359}" type="parTrans" cxnId="{69EFC378-93AB-435C-BB64-2ADE5F953993}">
      <dgm:prSet/>
      <dgm:spPr/>
      <dgm:t>
        <a:bodyPr/>
        <a:lstStyle/>
        <a:p>
          <a:endParaRPr lang="ru-RU"/>
        </a:p>
      </dgm:t>
    </dgm:pt>
    <dgm:pt modelId="{FE96A230-7055-4F1D-AD7C-65E9354A40FF}" type="sibTrans" cxnId="{69EFC378-93AB-435C-BB64-2ADE5F953993}">
      <dgm:prSet/>
      <dgm:spPr/>
      <dgm:t>
        <a:bodyPr/>
        <a:lstStyle/>
        <a:p>
          <a:endParaRPr lang="ru-RU"/>
        </a:p>
      </dgm:t>
    </dgm:pt>
    <dgm:pt modelId="{1EB710C9-8537-4984-B356-0FBD5E78BA06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Оперативно-профилактические мероприятия – «Улица», «День профилактики», «Ночной патруль», «Нетрезвый водитель», «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Поднадзорник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», «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Условник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и другие (83 мероприятия)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08EA53-00CC-40DE-A7EF-409B680FDAF1}" type="parTrans" cxnId="{4C7B3984-4195-4C06-B70E-A93CF1AEFBDD}">
      <dgm:prSet/>
      <dgm:spPr/>
      <dgm:t>
        <a:bodyPr/>
        <a:lstStyle/>
        <a:p>
          <a:endParaRPr lang="ru-RU"/>
        </a:p>
      </dgm:t>
    </dgm:pt>
    <dgm:pt modelId="{B69C4D36-CBAC-409F-B12C-FE18631DC865}" type="sibTrans" cxnId="{4C7B3984-4195-4C06-B70E-A93CF1AEFBDD}">
      <dgm:prSet/>
      <dgm:spPr/>
      <dgm:t>
        <a:bodyPr/>
        <a:lstStyle/>
        <a:p>
          <a:endParaRPr lang="ru-RU"/>
        </a:p>
      </dgm:t>
    </dgm:pt>
    <dgm:pt modelId="{9B067F75-0698-4764-A550-A53DDE37F9F0}" type="pres">
      <dgm:prSet presAssocID="{E05AFD78-92A3-43BE-BDA9-DD611E50E1E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7BB32C-A9A8-4D27-8865-0F7DCA5378CB}" type="pres">
      <dgm:prSet presAssocID="{82E6E910-AA2D-4C7C-BDA0-495FA76CB79B}" presName="composite" presStyleCnt="0"/>
      <dgm:spPr/>
    </dgm:pt>
    <dgm:pt modelId="{5710F9AE-A470-490E-A98F-989574BA97C0}" type="pres">
      <dgm:prSet presAssocID="{82E6E910-AA2D-4C7C-BDA0-495FA76CB79B}" presName="imgShp" presStyleLbl="fgImgPlace1" presStyleIdx="0" presStyleCnt="4" custLinFactY="192028" custLinFactNeighborX="-21258" custLinFactNeighborY="2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E6EB6D-8F95-48EE-AC47-82F71039C0D2}" type="pres">
      <dgm:prSet presAssocID="{82E6E910-AA2D-4C7C-BDA0-495FA76CB79B}" presName="txShp" presStyleLbl="node1" presStyleIdx="0" presStyleCnt="4" custScaleX="123109" custLinFactY="191134" custLinFactNeighborX="11565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FD6AB-D4AC-4373-8558-6B46A88B0D71}" type="pres">
      <dgm:prSet presAssocID="{F3242190-53B5-429F-9AB4-C8CCE98707F7}" presName="spacing" presStyleCnt="0"/>
      <dgm:spPr/>
    </dgm:pt>
    <dgm:pt modelId="{E0A9FAA8-E409-4EE5-B564-9FF5E4F94CD2}" type="pres">
      <dgm:prSet presAssocID="{BA345404-0E25-4DD5-BA9A-3D06D13A581F}" presName="composite" presStyleCnt="0"/>
      <dgm:spPr/>
    </dgm:pt>
    <dgm:pt modelId="{6BB624FA-F068-4FF5-B31D-061BD2B22BD2}" type="pres">
      <dgm:prSet presAssocID="{BA345404-0E25-4DD5-BA9A-3D06D13A581F}" presName="imgShp" presStyleLbl="fgImgPlace1" presStyleIdx="1" presStyleCnt="4" custLinFactNeighborX="-92490" custLinFactNeighborY="50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C857F2-0431-4346-916C-C8EDD3A70936}" type="pres">
      <dgm:prSet presAssocID="{BA345404-0E25-4DD5-BA9A-3D06D13A581F}" presName="txShp" presStyleLbl="node1" presStyleIdx="1" presStyleCnt="4" custScaleX="122044" custLinFactNeighborX="1968" custLinFactNeighborY="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228AF-3F8D-46D8-9623-E2F84F7E4858}" type="pres">
      <dgm:prSet presAssocID="{523B2D91-2AD0-45D3-9C0F-3F939FF41150}" presName="spacing" presStyleCnt="0"/>
      <dgm:spPr/>
    </dgm:pt>
    <dgm:pt modelId="{99A8203D-76FA-433F-8440-57D3631A81A8}" type="pres">
      <dgm:prSet presAssocID="{71BFF60D-279E-4696-AAAB-B4903EA1B06C}" presName="composite" presStyleCnt="0"/>
      <dgm:spPr/>
    </dgm:pt>
    <dgm:pt modelId="{C3A7A583-FB87-4556-86DA-625B88E00F80}" type="pres">
      <dgm:prSet presAssocID="{71BFF60D-279E-4696-AAAB-B4903EA1B06C}" presName="imgShp" presStyleLbl="fgImgPlace1" presStyleIdx="2" presStyleCnt="4" custLinFactNeighborX="-54070" custLinFactNeighborY="604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C493EB-A6CC-4993-8E4B-C070E05467F7}" type="pres">
      <dgm:prSet presAssocID="{71BFF60D-279E-4696-AAAB-B4903EA1B06C}" presName="txShp" presStyleLbl="node1" presStyleIdx="2" presStyleCnt="4" custScaleX="122044" custLinFactNeighborX="6739" custLinFactNeighborY="1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65DD8-A22C-4C23-8FE2-121790432FF3}" type="pres">
      <dgm:prSet presAssocID="{FE96A230-7055-4F1D-AD7C-65E9354A40FF}" presName="spacing" presStyleCnt="0"/>
      <dgm:spPr/>
    </dgm:pt>
    <dgm:pt modelId="{B07F8F83-4043-40EF-9B3A-700C1A6CFC06}" type="pres">
      <dgm:prSet presAssocID="{1EB710C9-8537-4984-B356-0FBD5E78BA06}" presName="composite" presStyleCnt="0"/>
      <dgm:spPr/>
    </dgm:pt>
    <dgm:pt modelId="{90E977DF-882B-4C93-980F-691B67923277}" type="pres">
      <dgm:prSet presAssocID="{1EB710C9-8537-4984-B356-0FBD5E78BA06}" presName="imgShp" presStyleLbl="fgImgPlace1" presStyleIdx="3" presStyleCnt="4" custLinFactX="-44113" custLinFactY="-189073" custLinFactNeighborX="-100000" custLinFactNeighborY="-2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8BAAD1B-08C8-4598-8490-C9048FE78618}" type="pres">
      <dgm:prSet presAssocID="{1EB710C9-8537-4984-B356-0FBD5E78BA06}" presName="txShp" presStyleLbl="node1" presStyleIdx="3" presStyleCnt="4" custScaleX="122896" custLinFactY="-189909" custLinFactNeighborX="-577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BC864-7788-4D51-AE1B-A0BDC5128BB2}" type="presOf" srcId="{BA345404-0E25-4DD5-BA9A-3D06D13A581F}" destId="{A2C857F2-0431-4346-916C-C8EDD3A70936}" srcOrd="0" destOrd="0" presId="urn:microsoft.com/office/officeart/2005/8/layout/vList3"/>
    <dgm:cxn modelId="{A1C4C3FB-1A0B-4333-986B-106288868D04}" type="presOf" srcId="{71BFF60D-279E-4696-AAAB-B4903EA1B06C}" destId="{1CC493EB-A6CC-4993-8E4B-C070E05467F7}" srcOrd="0" destOrd="0" presId="urn:microsoft.com/office/officeart/2005/8/layout/vList3"/>
    <dgm:cxn modelId="{1EF9EF45-1E89-4DE4-9E25-C869303AF1D0}" srcId="{E05AFD78-92A3-43BE-BDA9-DD611E50E1EC}" destId="{82E6E910-AA2D-4C7C-BDA0-495FA76CB79B}" srcOrd="0" destOrd="0" parTransId="{EE57BB36-69E7-4564-81BB-985D0C984685}" sibTransId="{F3242190-53B5-429F-9AB4-C8CCE98707F7}"/>
    <dgm:cxn modelId="{0693197A-6929-433B-B264-00C2B49CE6DD}" type="presOf" srcId="{82E6E910-AA2D-4C7C-BDA0-495FA76CB79B}" destId="{2DE6EB6D-8F95-48EE-AC47-82F71039C0D2}" srcOrd="0" destOrd="0" presId="urn:microsoft.com/office/officeart/2005/8/layout/vList3"/>
    <dgm:cxn modelId="{39D7294F-7EB0-41B1-BA39-CB08C73FC028}" type="presOf" srcId="{1EB710C9-8537-4984-B356-0FBD5E78BA06}" destId="{08BAAD1B-08C8-4598-8490-C9048FE78618}" srcOrd="0" destOrd="0" presId="urn:microsoft.com/office/officeart/2005/8/layout/vList3"/>
    <dgm:cxn modelId="{69EFC378-93AB-435C-BB64-2ADE5F953993}" srcId="{E05AFD78-92A3-43BE-BDA9-DD611E50E1EC}" destId="{71BFF60D-279E-4696-AAAB-B4903EA1B06C}" srcOrd="2" destOrd="0" parTransId="{0EC75E52-DEC6-46D2-B44F-5B5152A9D359}" sibTransId="{FE96A230-7055-4F1D-AD7C-65E9354A40FF}"/>
    <dgm:cxn modelId="{EAE4967B-D799-4D49-8393-F35F1E0EBB1C}" srcId="{E05AFD78-92A3-43BE-BDA9-DD611E50E1EC}" destId="{BA345404-0E25-4DD5-BA9A-3D06D13A581F}" srcOrd="1" destOrd="0" parTransId="{CEEE02B5-ED62-404F-891F-D3ED549503C9}" sibTransId="{523B2D91-2AD0-45D3-9C0F-3F939FF41150}"/>
    <dgm:cxn modelId="{4C7B3984-4195-4C06-B70E-A93CF1AEFBDD}" srcId="{E05AFD78-92A3-43BE-BDA9-DD611E50E1EC}" destId="{1EB710C9-8537-4984-B356-0FBD5E78BA06}" srcOrd="3" destOrd="0" parTransId="{0108EA53-00CC-40DE-A7EF-409B680FDAF1}" sibTransId="{B69C4D36-CBAC-409F-B12C-FE18631DC865}"/>
    <dgm:cxn modelId="{007F1F42-3BA4-483A-BF01-6DE89292A213}" type="presOf" srcId="{E05AFD78-92A3-43BE-BDA9-DD611E50E1EC}" destId="{9B067F75-0698-4764-A550-A53DDE37F9F0}" srcOrd="0" destOrd="0" presId="urn:microsoft.com/office/officeart/2005/8/layout/vList3"/>
    <dgm:cxn modelId="{EE13379B-0704-4288-8062-7A084D834041}" type="presParOf" srcId="{9B067F75-0698-4764-A550-A53DDE37F9F0}" destId="{DA7BB32C-A9A8-4D27-8865-0F7DCA5378CB}" srcOrd="0" destOrd="0" presId="urn:microsoft.com/office/officeart/2005/8/layout/vList3"/>
    <dgm:cxn modelId="{878E4480-BA26-456B-8EDE-2C4EAF1E9940}" type="presParOf" srcId="{DA7BB32C-A9A8-4D27-8865-0F7DCA5378CB}" destId="{5710F9AE-A470-490E-A98F-989574BA97C0}" srcOrd="0" destOrd="0" presId="urn:microsoft.com/office/officeart/2005/8/layout/vList3"/>
    <dgm:cxn modelId="{2E2F81DC-5400-4D6F-B522-B787C136DB7D}" type="presParOf" srcId="{DA7BB32C-A9A8-4D27-8865-0F7DCA5378CB}" destId="{2DE6EB6D-8F95-48EE-AC47-82F71039C0D2}" srcOrd="1" destOrd="0" presId="urn:microsoft.com/office/officeart/2005/8/layout/vList3"/>
    <dgm:cxn modelId="{746D271A-9DC5-4B06-86E7-AFC6B4518D10}" type="presParOf" srcId="{9B067F75-0698-4764-A550-A53DDE37F9F0}" destId="{8F0FD6AB-D4AC-4373-8558-6B46A88B0D71}" srcOrd="1" destOrd="0" presId="urn:microsoft.com/office/officeart/2005/8/layout/vList3"/>
    <dgm:cxn modelId="{0C6EF635-58FF-4184-8B67-595C4BD48519}" type="presParOf" srcId="{9B067F75-0698-4764-A550-A53DDE37F9F0}" destId="{E0A9FAA8-E409-4EE5-B564-9FF5E4F94CD2}" srcOrd="2" destOrd="0" presId="urn:microsoft.com/office/officeart/2005/8/layout/vList3"/>
    <dgm:cxn modelId="{ADAADC12-2C28-481F-AE39-4BCAFEC7752C}" type="presParOf" srcId="{E0A9FAA8-E409-4EE5-B564-9FF5E4F94CD2}" destId="{6BB624FA-F068-4FF5-B31D-061BD2B22BD2}" srcOrd="0" destOrd="0" presId="urn:microsoft.com/office/officeart/2005/8/layout/vList3"/>
    <dgm:cxn modelId="{F8433BC4-CD39-4E2F-80DE-3F58E1C31F42}" type="presParOf" srcId="{E0A9FAA8-E409-4EE5-B564-9FF5E4F94CD2}" destId="{A2C857F2-0431-4346-916C-C8EDD3A70936}" srcOrd="1" destOrd="0" presId="urn:microsoft.com/office/officeart/2005/8/layout/vList3"/>
    <dgm:cxn modelId="{3137C10D-DDD6-4FFB-8EFF-0B0148210A96}" type="presParOf" srcId="{9B067F75-0698-4764-A550-A53DDE37F9F0}" destId="{0E5228AF-3F8D-46D8-9623-E2F84F7E4858}" srcOrd="3" destOrd="0" presId="urn:microsoft.com/office/officeart/2005/8/layout/vList3"/>
    <dgm:cxn modelId="{1F3ECEDE-F14F-4F81-B471-ED8D5DF06DC8}" type="presParOf" srcId="{9B067F75-0698-4764-A550-A53DDE37F9F0}" destId="{99A8203D-76FA-433F-8440-57D3631A81A8}" srcOrd="4" destOrd="0" presId="urn:microsoft.com/office/officeart/2005/8/layout/vList3"/>
    <dgm:cxn modelId="{2C8AB911-AEA1-4A63-8E98-EF2352AD0B78}" type="presParOf" srcId="{99A8203D-76FA-433F-8440-57D3631A81A8}" destId="{C3A7A583-FB87-4556-86DA-625B88E00F80}" srcOrd="0" destOrd="0" presId="urn:microsoft.com/office/officeart/2005/8/layout/vList3"/>
    <dgm:cxn modelId="{C34ACCE0-D05F-4E9A-AB67-D58E89838C29}" type="presParOf" srcId="{99A8203D-76FA-433F-8440-57D3631A81A8}" destId="{1CC493EB-A6CC-4993-8E4B-C070E05467F7}" srcOrd="1" destOrd="0" presId="urn:microsoft.com/office/officeart/2005/8/layout/vList3"/>
    <dgm:cxn modelId="{C8E4A4F4-22D4-466D-9C2D-46E1790E8FF2}" type="presParOf" srcId="{9B067F75-0698-4764-A550-A53DDE37F9F0}" destId="{DAD65DD8-A22C-4C23-8FE2-121790432FF3}" srcOrd="5" destOrd="0" presId="urn:microsoft.com/office/officeart/2005/8/layout/vList3"/>
    <dgm:cxn modelId="{07A01C5E-0D3E-47BD-8D88-F55E17ED35BF}" type="presParOf" srcId="{9B067F75-0698-4764-A550-A53DDE37F9F0}" destId="{B07F8F83-4043-40EF-9B3A-700C1A6CFC06}" srcOrd="6" destOrd="0" presId="urn:microsoft.com/office/officeart/2005/8/layout/vList3"/>
    <dgm:cxn modelId="{E66B5997-D6EE-48B8-85F6-C96B3F87AF33}" type="presParOf" srcId="{B07F8F83-4043-40EF-9B3A-700C1A6CFC06}" destId="{90E977DF-882B-4C93-980F-691B67923277}" srcOrd="0" destOrd="0" presId="urn:microsoft.com/office/officeart/2005/8/layout/vList3"/>
    <dgm:cxn modelId="{3199E7D8-8061-4899-8A4F-80A5A17B7ADA}" type="presParOf" srcId="{B07F8F83-4043-40EF-9B3A-700C1A6CFC06}" destId="{08BAAD1B-08C8-4598-8490-C9048FE786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8B53BB3-1204-4E49-8565-12C5A1F263E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E321B5-6755-4D47-9BB2-5FC53E2B308C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Стационар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круглосуточ-ного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пребывания на 190 коек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809644-9D04-4436-AC7D-11DEEB5C22EF}" type="parTrans" cxnId="{9F3EC17A-CE5D-419D-814E-C59D7416F281}">
      <dgm:prSet/>
      <dgm:spPr/>
      <dgm:t>
        <a:bodyPr/>
        <a:lstStyle/>
        <a:p>
          <a:endParaRPr lang="ru-RU"/>
        </a:p>
      </dgm:t>
    </dgm:pt>
    <dgm:pt modelId="{D993633B-9605-424B-9D54-85E57E26F595}" type="sibTrans" cxnId="{9F3EC17A-CE5D-419D-814E-C59D7416F281}">
      <dgm:prSet/>
      <dgm:spPr/>
      <dgm:t>
        <a:bodyPr/>
        <a:lstStyle/>
        <a:p>
          <a:endParaRPr lang="ru-RU"/>
        </a:p>
      </dgm:t>
    </dgm:pt>
    <dgm:pt modelId="{2F37B01C-51C7-46EF-8C14-33AFE71A8BCD}">
      <dgm:prSet custT="1"/>
      <dgm:spPr/>
      <dgm:t>
        <a:bodyPr/>
        <a:lstStyle/>
        <a:p>
          <a:pPr rtl="0"/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Противотубер-кулезный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диспансер на 35 коек 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8B87B8-8FF6-40B0-980F-CE335475E985}" type="parTrans" cxnId="{B19D7B55-9ECD-4028-8B19-7FC1344F536C}">
      <dgm:prSet/>
      <dgm:spPr/>
      <dgm:t>
        <a:bodyPr/>
        <a:lstStyle/>
        <a:p>
          <a:endParaRPr lang="ru-RU"/>
        </a:p>
      </dgm:t>
    </dgm:pt>
    <dgm:pt modelId="{582164FD-7D3C-4DD1-B13C-4ACBE07F7931}" type="sibTrans" cxnId="{B19D7B55-9ECD-4028-8B19-7FC1344F536C}">
      <dgm:prSet/>
      <dgm:spPr/>
      <dgm:t>
        <a:bodyPr/>
        <a:lstStyle/>
        <a:p>
          <a:endParaRPr lang="ru-RU"/>
        </a:p>
      </dgm:t>
    </dgm:pt>
    <dgm:pt modelId="{D9EE08B8-5DEB-405F-B505-C369D8A19B1F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Марковская участковая больница 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D50E6F-455A-42B2-9D50-8B7B5F925045}" type="parTrans" cxnId="{01745414-ADCC-4028-A39B-C6EF73AC2F9D}">
      <dgm:prSet/>
      <dgm:spPr/>
      <dgm:t>
        <a:bodyPr/>
        <a:lstStyle/>
        <a:p>
          <a:endParaRPr lang="ru-RU"/>
        </a:p>
      </dgm:t>
    </dgm:pt>
    <dgm:pt modelId="{5CA23766-3121-4AD3-986C-0638F4934B22}" type="sibTrans" cxnId="{01745414-ADCC-4028-A39B-C6EF73AC2F9D}">
      <dgm:prSet/>
      <dgm:spPr/>
      <dgm:t>
        <a:bodyPr/>
        <a:lstStyle/>
        <a:p>
          <a:endParaRPr lang="ru-RU"/>
        </a:p>
      </dgm:t>
    </dgm:pt>
    <dgm:pt modelId="{B4A98797-2C5D-4BC6-8FF3-DAA7855013B0}">
      <dgm:prSet/>
      <dgm:spPr/>
      <dgm:t>
        <a:bodyPr/>
        <a:lstStyle/>
        <a:p>
          <a:pPr rtl="0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врачебных амбулатории: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Ния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Звездный,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Янталь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Ручей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B58EDE-2D36-413B-8858-BE8555CFC8D6}" type="parTrans" cxnId="{7F9D8B0C-7479-4EB3-8220-5D0870920966}">
      <dgm:prSet/>
      <dgm:spPr/>
      <dgm:t>
        <a:bodyPr/>
        <a:lstStyle/>
        <a:p>
          <a:endParaRPr lang="ru-RU"/>
        </a:p>
      </dgm:t>
    </dgm:pt>
    <dgm:pt modelId="{172B255F-F22A-48A6-8404-392C52A39516}" type="sibTrans" cxnId="{7F9D8B0C-7479-4EB3-8220-5D0870920966}">
      <dgm:prSet/>
      <dgm:spPr/>
      <dgm:t>
        <a:bodyPr/>
        <a:lstStyle/>
        <a:p>
          <a:endParaRPr lang="ru-RU"/>
        </a:p>
      </dgm:t>
    </dgm:pt>
    <dgm:pt modelId="{B8ED5EED-DC0E-4741-8CC7-36F7424E1C3A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 фельдшерско- акушерских пунктов 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116A0C-2E79-42A7-ADF0-FD5D8777F05A}" type="parTrans" cxnId="{E8D5844E-1D15-4BB6-B2FE-C7970453AF8C}">
      <dgm:prSet/>
      <dgm:spPr/>
      <dgm:t>
        <a:bodyPr/>
        <a:lstStyle/>
        <a:p>
          <a:endParaRPr lang="ru-RU"/>
        </a:p>
      </dgm:t>
    </dgm:pt>
    <dgm:pt modelId="{B714EE2F-1112-44CB-89BD-0B41E5F62AC2}" type="sibTrans" cxnId="{E8D5844E-1D15-4BB6-B2FE-C7970453AF8C}">
      <dgm:prSet/>
      <dgm:spPr/>
      <dgm:t>
        <a:bodyPr/>
        <a:lstStyle/>
        <a:p>
          <a:endParaRPr lang="ru-RU"/>
        </a:p>
      </dgm:t>
    </dgm:pt>
    <dgm:pt modelId="{1D97BEBB-65C3-485E-B99E-5BBC66151FEF}" type="pres">
      <dgm:prSet presAssocID="{C8B53BB3-1204-4E49-8565-12C5A1F263E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409830-3DAE-4911-8AD9-B0004EB448D1}" type="pres">
      <dgm:prSet presAssocID="{C8B53BB3-1204-4E49-8565-12C5A1F263E2}" presName="arrow" presStyleLbl="bgShp" presStyleIdx="0" presStyleCnt="1"/>
      <dgm:spPr/>
    </dgm:pt>
    <dgm:pt modelId="{7CE6BC37-7013-47D8-A90E-B73C82BC6795}" type="pres">
      <dgm:prSet presAssocID="{C8B53BB3-1204-4E49-8565-12C5A1F263E2}" presName="linearProcess" presStyleCnt="0"/>
      <dgm:spPr/>
    </dgm:pt>
    <dgm:pt modelId="{7279D293-65A5-4F2A-B2DD-577BBEEBBDB8}" type="pres">
      <dgm:prSet presAssocID="{82E321B5-6755-4D47-9BB2-5FC53E2B308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053C6-BF20-4B68-B446-E6D08FBC02A1}" type="pres">
      <dgm:prSet presAssocID="{D993633B-9605-424B-9D54-85E57E26F595}" presName="sibTrans" presStyleCnt="0"/>
      <dgm:spPr/>
    </dgm:pt>
    <dgm:pt modelId="{4D60EAC0-183C-4C04-92E4-0B013AF6B377}" type="pres">
      <dgm:prSet presAssocID="{2F37B01C-51C7-46EF-8C14-33AFE71A8BCD}" presName="textNode" presStyleLbl="node1" presStyleIdx="1" presStyleCnt="5" custScaleX="104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5B397-89F8-45AC-91DA-9A58D948ACEB}" type="pres">
      <dgm:prSet presAssocID="{582164FD-7D3C-4DD1-B13C-4ACBE07F7931}" presName="sibTrans" presStyleCnt="0"/>
      <dgm:spPr/>
    </dgm:pt>
    <dgm:pt modelId="{319116B2-2651-411D-8885-7DF3241DC54B}" type="pres">
      <dgm:prSet presAssocID="{D9EE08B8-5DEB-405F-B505-C369D8A19B1F}" presName="textNode" presStyleLbl="node1" presStyleIdx="2" presStyleCnt="5" custScaleX="91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C666A-A1C1-43F8-AB72-0965F18204CC}" type="pres">
      <dgm:prSet presAssocID="{5CA23766-3121-4AD3-986C-0638F4934B22}" presName="sibTrans" presStyleCnt="0"/>
      <dgm:spPr/>
    </dgm:pt>
    <dgm:pt modelId="{BCEBC82E-527F-455E-8E0F-A15931449FA5}" type="pres">
      <dgm:prSet presAssocID="{B4A98797-2C5D-4BC6-8FF3-DAA7855013B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F0D29-F1F8-4F10-A351-88F1054A313B}" type="pres">
      <dgm:prSet presAssocID="{172B255F-F22A-48A6-8404-392C52A39516}" presName="sibTrans" presStyleCnt="0"/>
      <dgm:spPr/>
    </dgm:pt>
    <dgm:pt modelId="{FE5E97B7-4D63-4F03-A3C3-7E95560A4017}" type="pres">
      <dgm:prSet presAssocID="{B8ED5EED-DC0E-4741-8CC7-36F7424E1C3A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3EC17A-CE5D-419D-814E-C59D7416F281}" srcId="{C8B53BB3-1204-4E49-8565-12C5A1F263E2}" destId="{82E321B5-6755-4D47-9BB2-5FC53E2B308C}" srcOrd="0" destOrd="0" parTransId="{41809644-9D04-4436-AC7D-11DEEB5C22EF}" sibTransId="{D993633B-9605-424B-9D54-85E57E26F595}"/>
    <dgm:cxn modelId="{8F77CDDE-DB69-4626-AAC4-4A334383486F}" type="presOf" srcId="{C8B53BB3-1204-4E49-8565-12C5A1F263E2}" destId="{1D97BEBB-65C3-485E-B99E-5BBC66151FEF}" srcOrd="0" destOrd="0" presId="urn:microsoft.com/office/officeart/2005/8/layout/hProcess9"/>
    <dgm:cxn modelId="{1271D82D-E488-42BA-8400-106B29E63596}" type="presOf" srcId="{B4A98797-2C5D-4BC6-8FF3-DAA7855013B0}" destId="{BCEBC82E-527F-455E-8E0F-A15931449FA5}" srcOrd="0" destOrd="0" presId="urn:microsoft.com/office/officeart/2005/8/layout/hProcess9"/>
    <dgm:cxn modelId="{01745414-ADCC-4028-A39B-C6EF73AC2F9D}" srcId="{C8B53BB3-1204-4E49-8565-12C5A1F263E2}" destId="{D9EE08B8-5DEB-405F-B505-C369D8A19B1F}" srcOrd="2" destOrd="0" parTransId="{D7D50E6F-455A-42B2-9D50-8B7B5F925045}" sibTransId="{5CA23766-3121-4AD3-986C-0638F4934B22}"/>
    <dgm:cxn modelId="{6A5A89D4-AB5A-43EF-A72D-293083D50222}" type="presOf" srcId="{2F37B01C-51C7-46EF-8C14-33AFE71A8BCD}" destId="{4D60EAC0-183C-4C04-92E4-0B013AF6B377}" srcOrd="0" destOrd="0" presId="urn:microsoft.com/office/officeart/2005/8/layout/hProcess9"/>
    <dgm:cxn modelId="{E8D5844E-1D15-4BB6-B2FE-C7970453AF8C}" srcId="{C8B53BB3-1204-4E49-8565-12C5A1F263E2}" destId="{B8ED5EED-DC0E-4741-8CC7-36F7424E1C3A}" srcOrd="4" destOrd="0" parTransId="{9E116A0C-2E79-42A7-ADF0-FD5D8777F05A}" sibTransId="{B714EE2F-1112-44CB-89BD-0B41E5F62AC2}"/>
    <dgm:cxn modelId="{47BF0D6F-FA24-4A55-83E7-14E588454ADC}" type="presOf" srcId="{B8ED5EED-DC0E-4741-8CC7-36F7424E1C3A}" destId="{FE5E97B7-4D63-4F03-A3C3-7E95560A4017}" srcOrd="0" destOrd="0" presId="urn:microsoft.com/office/officeart/2005/8/layout/hProcess9"/>
    <dgm:cxn modelId="{AFC60ADD-9A90-43DA-BE39-A375E640691D}" type="presOf" srcId="{82E321B5-6755-4D47-9BB2-5FC53E2B308C}" destId="{7279D293-65A5-4F2A-B2DD-577BBEEBBDB8}" srcOrd="0" destOrd="0" presId="urn:microsoft.com/office/officeart/2005/8/layout/hProcess9"/>
    <dgm:cxn modelId="{75977D34-848C-47C7-B294-9CC905F3D3AA}" type="presOf" srcId="{D9EE08B8-5DEB-405F-B505-C369D8A19B1F}" destId="{319116B2-2651-411D-8885-7DF3241DC54B}" srcOrd="0" destOrd="0" presId="urn:microsoft.com/office/officeart/2005/8/layout/hProcess9"/>
    <dgm:cxn modelId="{7F9D8B0C-7479-4EB3-8220-5D0870920966}" srcId="{C8B53BB3-1204-4E49-8565-12C5A1F263E2}" destId="{B4A98797-2C5D-4BC6-8FF3-DAA7855013B0}" srcOrd="3" destOrd="0" parTransId="{82B58EDE-2D36-413B-8858-BE8555CFC8D6}" sibTransId="{172B255F-F22A-48A6-8404-392C52A39516}"/>
    <dgm:cxn modelId="{B19D7B55-9ECD-4028-8B19-7FC1344F536C}" srcId="{C8B53BB3-1204-4E49-8565-12C5A1F263E2}" destId="{2F37B01C-51C7-46EF-8C14-33AFE71A8BCD}" srcOrd="1" destOrd="0" parTransId="{B48B87B8-8FF6-40B0-980F-CE335475E985}" sibTransId="{582164FD-7D3C-4DD1-B13C-4ACBE07F7931}"/>
    <dgm:cxn modelId="{0B2D90B2-90C6-49F6-9463-AD679864E00B}" type="presParOf" srcId="{1D97BEBB-65C3-485E-B99E-5BBC66151FEF}" destId="{8B409830-3DAE-4911-8AD9-B0004EB448D1}" srcOrd="0" destOrd="0" presId="urn:microsoft.com/office/officeart/2005/8/layout/hProcess9"/>
    <dgm:cxn modelId="{DA2F1345-EDF5-412D-8901-9DF651D90CFB}" type="presParOf" srcId="{1D97BEBB-65C3-485E-B99E-5BBC66151FEF}" destId="{7CE6BC37-7013-47D8-A90E-B73C82BC6795}" srcOrd="1" destOrd="0" presId="urn:microsoft.com/office/officeart/2005/8/layout/hProcess9"/>
    <dgm:cxn modelId="{EA06DFAF-6B71-4314-82BD-69D6832401FA}" type="presParOf" srcId="{7CE6BC37-7013-47D8-A90E-B73C82BC6795}" destId="{7279D293-65A5-4F2A-B2DD-577BBEEBBDB8}" srcOrd="0" destOrd="0" presId="urn:microsoft.com/office/officeart/2005/8/layout/hProcess9"/>
    <dgm:cxn modelId="{40B37D00-BFD0-40B6-A568-A84C9B09B6FA}" type="presParOf" srcId="{7CE6BC37-7013-47D8-A90E-B73C82BC6795}" destId="{297053C6-BF20-4B68-B446-E6D08FBC02A1}" srcOrd="1" destOrd="0" presId="urn:microsoft.com/office/officeart/2005/8/layout/hProcess9"/>
    <dgm:cxn modelId="{45EAB876-EE3A-4C27-9481-308A95168893}" type="presParOf" srcId="{7CE6BC37-7013-47D8-A90E-B73C82BC6795}" destId="{4D60EAC0-183C-4C04-92E4-0B013AF6B377}" srcOrd="2" destOrd="0" presId="urn:microsoft.com/office/officeart/2005/8/layout/hProcess9"/>
    <dgm:cxn modelId="{0D1B78FA-7CDB-46FA-943A-AB2EFF849B6E}" type="presParOf" srcId="{7CE6BC37-7013-47D8-A90E-B73C82BC6795}" destId="{6A95B397-89F8-45AC-91DA-9A58D948ACEB}" srcOrd="3" destOrd="0" presId="urn:microsoft.com/office/officeart/2005/8/layout/hProcess9"/>
    <dgm:cxn modelId="{1EBD42D8-3E82-4337-AFDC-6CB45761007E}" type="presParOf" srcId="{7CE6BC37-7013-47D8-A90E-B73C82BC6795}" destId="{319116B2-2651-411D-8885-7DF3241DC54B}" srcOrd="4" destOrd="0" presId="urn:microsoft.com/office/officeart/2005/8/layout/hProcess9"/>
    <dgm:cxn modelId="{84F5D50D-8C90-4774-8D56-B421FC258455}" type="presParOf" srcId="{7CE6BC37-7013-47D8-A90E-B73C82BC6795}" destId="{174C666A-A1C1-43F8-AB72-0965F18204CC}" srcOrd="5" destOrd="0" presId="urn:microsoft.com/office/officeart/2005/8/layout/hProcess9"/>
    <dgm:cxn modelId="{B9C31A44-27CA-4769-ADDB-9241FC5F89B8}" type="presParOf" srcId="{7CE6BC37-7013-47D8-A90E-B73C82BC6795}" destId="{BCEBC82E-527F-455E-8E0F-A15931449FA5}" srcOrd="6" destOrd="0" presId="urn:microsoft.com/office/officeart/2005/8/layout/hProcess9"/>
    <dgm:cxn modelId="{44C06C92-4334-450D-983A-7E72A255D974}" type="presParOf" srcId="{7CE6BC37-7013-47D8-A90E-B73C82BC6795}" destId="{CFDF0D29-F1F8-4F10-A351-88F1054A313B}" srcOrd="7" destOrd="0" presId="urn:microsoft.com/office/officeart/2005/8/layout/hProcess9"/>
    <dgm:cxn modelId="{64C01AED-6A88-4F20-83E7-4B6178020DD0}" type="presParOf" srcId="{7CE6BC37-7013-47D8-A90E-B73C82BC6795}" destId="{FE5E97B7-4D63-4F03-A3C3-7E95560A401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600F531-FD7B-43E0-8C23-A8FA541E60B6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9F2516-6C43-4564-B983-8ADB9B353DA6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DFA882-718A-4429-94E8-81004CE7886F}" type="parTrans" cxnId="{C850CECE-5AAD-4E1B-AC77-4A54A767E387}">
      <dgm:prSet/>
      <dgm:spPr/>
      <dgm:t>
        <a:bodyPr/>
        <a:lstStyle/>
        <a:p>
          <a:endParaRPr lang="ru-RU"/>
        </a:p>
      </dgm:t>
    </dgm:pt>
    <dgm:pt modelId="{A251DBDC-CDDE-440E-A4DA-7D2B7C50FBBD}" type="sibTrans" cxnId="{C850CECE-5AAD-4E1B-AC77-4A54A767E387}">
      <dgm:prSet/>
      <dgm:spPr/>
      <dgm:t>
        <a:bodyPr/>
        <a:lstStyle/>
        <a:p>
          <a:endParaRPr lang="ru-RU"/>
        </a:p>
      </dgm:t>
    </dgm:pt>
    <dgm:pt modelId="{CF471340-2AB0-4282-80D2-B52A364C8244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7B99DA-20ED-4A58-AD6C-4AA839D158DB}" type="parTrans" cxnId="{5FFED3A1-5107-44CD-87AC-C5D35477A363}">
      <dgm:prSet/>
      <dgm:spPr/>
      <dgm:t>
        <a:bodyPr/>
        <a:lstStyle/>
        <a:p>
          <a:endParaRPr lang="ru-RU"/>
        </a:p>
      </dgm:t>
    </dgm:pt>
    <dgm:pt modelId="{15B8E8DD-762D-4281-A44F-9A8395BC6AF9}" type="sibTrans" cxnId="{5FFED3A1-5107-44CD-87AC-C5D35477A363}">
      <dgm:prSet/>
      <dgm:spPr/>
      <dgm:t>
        <a:bodyPr/>
        <a:lstStyle/>
        <a:p>
          <a:endParaRPr lang="ru-RU"/>
        </a:p>
      </dgm:t>
    </dgm:pt>
    <dgm:pt modelId="{8C0A5038-0E50-49F7-BC0F-DF8538DD1CB9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F4A643-7374-4839-8677-DE74F2C65766}" type="parTrans" cxnId="{4108A5DF-7A73-482E-9C50-4099B4D89619}">
      <dgm:prSet/>
      <dgm:spPr/>
      <dgm:t>
        <a:bodyPr/>
        <a:lstStyle/>
        <a:p>
          <a:endParaRPr lang="ru-RU"/>
        </a:p>
      </dgm:t>
    </dgm:pt>
    <dgm:pt modelId="{FB4EF351-0DF4-4A28-8114-308C492C4253}" type="sibTrans" cxnId="{4108A5DF-7A73-482E-9C50-4099B4D89619}">
      <dgm:prSet/>
      <dgm:spPr/>
      <dgm:t>
        <a:bodyPr/>
        <a:lstStyle/>
        <a:p>
          <a:endParaRPr lang="ru-RU"/>
        </a:p>
      </dgm:t>
    </dgm:pt>
    <dgm:pt modelId="{6100A531-59BA-49DD-8F99-8D2717E7ED20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877EE-189B-4D9E-899D-ABD2C5622A16}" type="parTrans" cxnId="{EB212AB4-B2D5-407B-9DBF-1506C0037A0F}">
      <dgm:prSet/>
      <dgm:spPr/>
      <dgm:t>
        <a:bodyPr/>
        <a:lstStyle/>
        <a:p>
          <a:endParaRPr lang="ru-RU"/>
        </a:p>
      </dgm:t>
    </dgm:pt>
    <dgm:pt modelId="{6254155C-728B-47C5-A530-54A6A64A94B6}" type="sibTrans" cxnId="{EB212AB4-B2D5-407B-9DBF-1506C0037A0F}">
      <dgm:prSet/>
      <dgm:spPr/>
      <dgm:t>
        <a:bodyPr/>
        <a:lstStyle/>
        <a:p>
          <a:endParaRPr lang="ru-RU"/>
        </a:p>
      </dgm:t>
    </dgm:pt>
    <dgm:pt modelId="{56E483B7-07C7-402F-8A18-E6BBB08501CF}">
      <dgm:prSet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болезней системы кровообращения с 688,1 до 634,9</a:t>
          </a:r>
          <a:endParaRPr lang="ru-RU" sz="24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C0356E-D8F8-447F-89F6-8D732A2B41C2}" type="parTrans" cxnId="{D8ADD851-7A7B-4DDE-89EF-21ADE9FBA9C0}">
      <dgm:prSet/>
      <dgm:spPr/>
      <dgm:t>
        <a:bodyPr/>
        <a:lstStyle/>
        <a:p>
          <a:endParaRPr lang="ru-RU"/>
        </a:p>
      </dgm:t>
    </dgm:pt>
    <dgm:pt modelId="{63948F92-AE70-4AB2-BEB8-1D3B8146CB34}" type="sibTrans" cxnId="{D8ADD851-7A7B-4DDE-89EF-21ADE9FBA9C0}">
      <dgm:prSet/>
      <dgm:spPr/>
      <dgm:t>
        <a:bodyPr/>
        <a:lstStyle/>
        <a:p>
          <a:endParaRPr lang="ru-RU"/>
        </a:p>
      </dgm:t>
    </dgm:pt>
    <dgm:pt modelId="{872C0A37-FB0F-4431-82E7-E5DD7D8CDBA7}">
      <dgm:prSet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мозгового инсульта с 138,8 до 106,7</a:t>
          </a:r>
          <a:endParaRPr lang="ru-RU" sz="24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5D3DC-98FC-4BAA-9F83-DB9D4801D25E}" type="parTrans" cxnId="{D71B3031-70C4-4C93-AC5F-BBF1E899FD00}">
      <dgm:prSet/>
      <dgm:spPr/>
      <dgm:t>
        <a:bodyPr/>
        <a:lstStyle/>
        <a:p>
          <a:endParaRPr lang="ru-RU"/>
        </a:p>
      </dgm:t>
    </dgm:pt>
    <dgm:pt modelId="{25E9C8DA-DD8B-4914-B123-1F9EA20DD88E}" type="sibTrans" cxnId="{D71B3031-70C4-4C93-AC5F-BBF1E899FD00}">
      <dgm:prSet/>
      <dgm:spPr/>
      <dgm:t>
        <a:bodyPr/>
        <a:lstStyle/>
        <a:p>
          <a:endParaRPr lang="ru-RU"/>
        </a:p>
      </dgm:t>
    </dgm:pt>
    <dgm:pt modelId="{34CC6EFF-2750-4964-8E71-AFB2F0A8766D}">
      <dgm:prSet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дорожно-транспортных происшествий с 35,4 до 19,9</a:t>
          </a:r>
          <a:endParaRPr lang="ru-RU" sz="24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CB7448-E3A6-4437-BCE1-B0D44432254A}" type="parTrans" cxnId="{20BD05D5-1295-4494-9795-0E3540CA616B}">
      <dgm:prSet/>
      <dgm:spPr/>
      <dgm:t>
        <a:bodyPr/>
        <a:lstStyle/>
        <a:p>
          <a:endParaRPr lang="ru-RU"/>
        </a:p>
      </dgm:t>
    </dgm:pt>
    <dgm:pt modelId="{5DB5CF66-40F8-47A8-A6AE-940A3AF9B2F8}" type="sibTrans" cxnId="{20BD05D5-1295-4494-9795-0E3540CA616B}">
      <dgm:prSet/>
      <dgm:spPr/>
      <dgm:t>
        <a:bodyPr/>
        <a:lstStyle/>
        <a:p>
          <a:endParaRPr lang="ru-RU"/>
        </a:p>
      </dgm:t>
    </dgm:pt>
    <dgm:pt modelId="{704BC2BE-42B2-4B0A-9091-ED8E3D127688}">
      <dgm:prSet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сердечно-сосудистых заболеваний с 423,9 до 411,27</a:t>
          </a:r>
          <a:endParaRPr lang="ru-RU" sz="24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16B372-46CD-4AF7-B80C-7923FBC14109}" type="parTrans" cxnId="{C9F74FFF-741F-4411-9686-966D5D351AC6}">
      <dgm:prSet/>
      <dgm:spPr/>
      <dgm:t>
        <a:bodyPr/>
        <a:lstStyle/>
        <a:p>
          <a:endParaRPr lang="ru-RU"/>
        </a:p>
      </dgm:t>
    </dgm:pt>
    <dgm:pt modelId="{6CEC4D44-5288-4518-9733-E5294E65F77D}" type="sibTrans" cxnId="{C9F74FFF-741F-4411-9686-966D5D351AC6}">
      <dgm:prSet/>
      <dgm:spPr/>
      <dgm:t>
        <a:bodyPr/>
        <a:lstStyle/>
        <a:p>
          <a:endParaRPr lang="ru-RU"/>
        </a:p>
      </dgm:t>
    </dgm:pt>
    <dgm:pt modelId="{065DA235-EE17-426D-960D-E0651BDE9546}" type="pres">
      <dgm:prSet presAssocID="{9600F531-FD7B-43E0-8C23-A8FA541E60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895DA4-299E-49A6-9569-A17D67A487E3}" type="pres">
      <dgm:prSet presAssocID="{FD9F2516-6C43-4564-B983-8ADB9B353DA6}" presName="composite" presStyleCnt="0"/>
      <dgm:spPr/>
    </dgm:pt>
    <dgm:pt modelId="{8B460F40-DAB0-453D-A2C4-C3F6D89CA485}" type="pres">
      <dgm:prSet presAssocID="{FD9F2516-6C43-4564-B983-8ADB9B353DA6}" presName="parentText" presStyleLbl="alignNode1" presStyleIdx="0" presStyleCnt="4" custLinFactNeighborX="-1336" custLinFactNeighborY="9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5B0A5-2032-493E-A80A-28BFDE52136C}" type="pres">
      <dgm:prSet presAssocID="{FD9F2516-6C43-4564-B983-8ADB9B353DA6}" presName="descendantText" presStyleLbl="alignAcc1" presStyleIdx="0" presStyleCnt="4" custLinFactNeighborX="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D5A16-A68F-477A-9B0E-B50E7C1D40B0}" type="pres">
      <dgm:prSet presAssocID="{A251DBDC-CDDE-440E-A4DA-7D2B7C50FBBD}" presName="sp" presStyleCnt="0"/>
      <dgm:spPr/>
    </dgm:pt>
    <dgm:pt modelId="{1F83F583-8EE9-4FCD-9FA0-7D8EDA88615B}" type="pres">
      <dgm:prSet presAssocID="{CF471340-2AB0-4282-80D2-B52A364C8244}" presName="composite" presStyleCnt="0"/>
      <dgm:spPr/>
    </dgm:pt>
    <dgm:pt modelId="{05D74051-BF36-4CB0-BBF0-24BC1DF1A715}" type="pres">
      <dgm:prSet presAssocID="{CF471340-2AB0-4282-80D2-B52A364C824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C3975-3536-4222-9D92-69C1A8A0053C}" type="pres">
      <dgm:prSet presAssocID="{CF471340-2AB0-4282-80D2-B52A364C824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52045-5673-4DF4-877B-522F49A3001C}" type="pres">
      <dgm:prSet presAssocID="{15B8E8DD-762D-4281-A44F-9A8395BC6AF9}" presName="sp" presStyleCnt="0"/>
      <dgm:spPr/>
    </dgm:pt>
    <dgm:pt modelId="{0D8E8E0A-A4C3-462F-939D-B349482DF3BD}" type="pres">
      <dgm:prSet presAssocID="{8C0A5038-0E50-49F7-BC0F-DF8538DD1CB9}" presName="composite" presStyleCnt="0"/>
      <dgm:spPr/>
    </dgm:pt>
    <dgm:pt modelId="{3F9EB8B7-4F11-479D-8A15-B3CD6ADE3960}" type="pres">
      <dgm:prSet presAssocID="{8C0A5038-0E50-49F7-BC0F-DF8538DD1CB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EF6A-0466-4C69-9017-737D8655CB8E}" type="pres">
      <dgm:prSet presAssocID="{8C0A5038-0E50-49F7-BC0F-DF8538DD1CB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6311C-5DD9-40B8-B5F8-08DCFD0DC58E}" type="pres">
      <dgm:prSet presAssocID="{FB4EF351-0DF4-4A28-8114-308C492C4253}" presName="sp" presStyleCnt="0"/>
      <dgm:spPr/>
    </dgm:pt>
    <dgm:pt modelId="{384886CD-8361-4225-BC73-17D4B6D45015}" type="pres">
      <dgm:prSet presAssocID="{6100A531-59BA-49DD-8F99-8D2717E7ED20}" presName="composite" presStyleCnt="0"/>
      <dgm:spPr/>
    </dgm:pt>
    <dgm:pt modelId="{9FA321EC-FCD7-41A0-BC13-90691B8576A0}" type="pres">
      <dgm:prSet presAssocID="{6100A531-59BA-49DD-8F99-8D2717E7ED2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C8BD9-023C-41E0-873F-A15360A341AE}" type="pres">
      <dgm:prSet presAssocID="{6100A531-59BA-49DD-8F99-8D2717E7ED2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F74FFF-741F-4411-9686-966D5D351AC6}" srcId="{6100A531-59BA-49DD-8F99-8D2717E7ED20}" destId="{704BC2BE-42B2-4B0A-9091-ED8E3D127688}" srcOrd="0" destOrd="0" parTransId="{5116B372-46CD-4AF7-B80C-7923FBC14109}" sibTransId="{6CEC4D44-5288-4518-9733-E5294E65F77D}"/>
    <dgm:cxn modelId="{C850CECE-5AAD-4E1B-AC77-4A54A767E387}" srcId="{9600F531-FD7B-43E0-8C23-A8FA541E60B6}" destId="{FD9F2516-6C43-4564-B983-8ADB9B353DA6}" srcOrd="0" destOrd="0" parTransId="{62DFA882-718A-4429-94E8-81004CE7886F}" sibTransId="{A251DBDC-CDDE-440E-A4DA-7D2B7C50FBBD}"/>
    <dgm:cxn modelId="{D8ADD851-7A7B-4DDE-89EF-21ADE9FBA9C0}" srcId="{FD9F2516-6C43-4564-B983-8ADB9B353DA6}" destId="{56E483B7-07C7-402F-8A18-E6BBB08501CF}" srcOrd="0" destOrd="0" parTransId="{3DC0356E-D8F8-447F-89F6-8D732A2B41C2}" sibTransId="{63948F92-AE70-4AB2-BEB8-1D3B8146CB34}"/>
    <dgm:cxn modelId="{13152FBB-2480-40A8-AC4B-3865358E5DC1}" type="presOf" srcId="{34CC6EFF-2750-4964-8E71-AFB2F0A8766D}" destId="{C68DEF6A-0466-4C69-9017-737D8655CB8E}" srcOrd="0" destOrd="0" presId="urn:microsoft.com/office/officeart/2005/8/layout/chevron2"/>
    <dgm:cxn modelId="{572C8C50-E935-45B1-8065-9E9AEC551994}" type="presOf" srcId="{6100A531-59BA-49DD-8F99-8D2717E7ED20}" destId="{9FA321EC-FCD7-41A0-BC13-90691B8576A0}" srcOrd="0" destOrd="0" presId="urn:microsoft.com/office/officeart/2005/8/layout/chevron2"/>
    <dgm:cxn modelId="{13BEF6D7-5D4D-4873-A19A-D110B0C474B0}" type="presOf" srcId="{872C0A37-FB0F-4431-82E7-E5DD7D8CDBA7}" destId="{74DC3975-3536-4222-9D92-69C1A8A0053C}" srcOrd="0" destOrd="0" presId="urn:microsoft.com/office/officeart/2005/8/layout/chevron2"/>
    <dgm:cxn modelId="{EB212AB4-B2D5-407B-9DBF-1506C0037A0F}" srcId="{9600F531-FD7B-43E0-8C23-A8FA541E60B6}" destId="{6100A531-59BA-49DD-8F99-8D2717E7ED20}" srcOrd="3" destOrd="0" parTransId="{F5E877EE-189B-4D9E-899D-ABD2C5622A16}" sibTransId="{6254155C-728B-47C5-A530-54A6A64A94B6}"/>
    <dgm:cxn modelId="{4108A5DF-7A73-482E-9C50-4099B4D89619}" srcId="{9600F531-FD7B-43E0-8C23-A8FA541E60B6}" destId="{8C0A5038-0E50-49F7-BC0F-DF8538DD1CB9}" srcOrd="2" destOrd="0" parTransId="{49F4A643-7374-4839-8677-DE74F2C65766}" sibTransId="{FB4EF351-0DF4-4A28-8114-308C492C4253}"/>
    <dgm:cxn modelId="{C7BBAF5D-D6E3-4A7D-B2F8-ACA030CD04DE}" type="presOf" srcId="{9600F531-FD7B-43E0-8C23-A8FA541E60B6}" destId="{065DA235-EE17-426D-960D-E0651BDE9546}" srcOrd="0" destOrd="0" presId="urn:microsoft.com/office/officeart/2005/8/layout/chevron2"/>
    <dgm:cxn modelId="{5FFED3A1-5107-44CD-87AC-C5D35477A363}" srcId="{9600F531-FD7B-43E0-8C23-A8FA541E60B6}" destId="{CF471340-2AB0-4282-80D2-B52A364C8244}" srcOrd="1" destOrd="0" parTransId="{747B99DA-20ED-4A58-AD6C-4AA839D158DB}" sibTransId="{15B8E8DD-762D-4281-A44F-9A8395BC6AF9}"/>
    <dgm:cxn modelId="{684939E4-8C45-4AFF-AFB8-487E7217D26F}" type="presOf" srcId="{8C0A5038-0E50-49F7-BC0F-DF8538DD1CB9}" destId="{3F9EB8B7-4F11-479D-8A15-B3CD6ADE3960}" srcOrd="0" destOrd="0" presId="urn:microsoft.com/office/officeart/2005/8/layout/chevron2"/>
    <dgm:cxn modelId="{2F75BA6A-BCDC-411D-9876-2116561BB513}" type="presOf" srcId="{56E483B7-07C7-402F-8A18-E6BBB08501CF}" destId="{1CA5B0A5-2032-493E-A80A-28BFDE52136C}" srcOrd="0" destOrd="0" presId="urn:microsoft.com/office/officeart/2005/8/layout/chevron2"/>
    <dgm:cxn modelId="{D71B3031-70C4-4C93-AC5F-BBF1E899FD00}" srcId="{CF471340-2AB0-4282-80D2-B52A364C8244}" destId="{872C0A37-FB0F-4431-82E7-E5DD7D8CDBA7}" srcOrd="0" destOrd="0" parTransId="{F655D3DC-98FC-4BAA-9F83-DB9D4801D25E}" sibTransId="{25E9C8DA-DD8B-4914-B123-1F9EA20DD88E}"/>
    <dgm:cxn modelId="{C46C3736-93C9-4D82-8C74-05C694DCCAEC}" type="presOf" srcId="{CF471340-2AB0-4282-80D2-B52A364C8244}" destId="{05D74051-BF36-4CB0-BBF0-24BC1DF1A715}" srcOrd="0" destOrd="0" presId="urn:microsoft.com/office/officeart/2005/8/layout/chevron2"/>
    <dgm:cxn modelId="{20BD05D5-1295-4494-9795-0E3540CA616B}" srcId="{8C0A5038-0E50-49F7-BC0F-DF8538DD1CB9}" destId="{34CC6EFF-2750-4964-8E71-AFB2F0A8766D}" srcOrd="0" destOrd="0" parTransId="{3BCB7448-E3A6-4437-BCE1-B0D44432254A}" sibTransId="{5DB5CF66-40F8-47A8-A6AE-940A3AF9B2F8}"/>
    <dgm:cxn modelId="{8A6EA6DB-9CF9-4E03-B8C1-85579B2CC2DE}" type="presOf" srcId="{FD9F2516-6C43-4564-B983-8ADB9B353DA6}" destId="{8B460F40-DAB0-453D-A2C4-C3F6D89CA485}" srcOrd="0" destOrd="0" presId="urn:microsoft.com/office/officeart/2005/8/layout/chevron2"/>
    <dgm:cxn modelId="{8065EC7A-0117-470C-B60B-040A93F1252E}" type="presOf" srcId="{704BC2BE-42B2-4B0A-9091-ED8E3D127688}" destId="{E5EC8BD9-023C-41E0-873F-A15360A341AE}" srcOrd="0" destOrd="0" presId="urn:microsoft.com/office/officeart/2005/8/layout/chevron2"/>
    <dgm:cxn modelId="{78C83376-8CEF-4AB2-B2A0-34C9B15E9FF3}" type="presParOf" srcId="{065DA235-EE17-426D-960D-E0651BDE9546}" destId="{6B895DA4-299E-49A6-9569-A17D67A487E3}" srcOrd="0" destOrd="0" presId="urn:microsoft.com/office/officeart/2005/8/layout/chevron2"/>
    <dgm:cxn modelId="{CAAB0E9F-DBA7-4A69-8D51-3C5E7589B2FF}" type="presParOf" srcId="{6B895DA4-299E-49A6-9569-A17D67A487E3}" destId="{8B460F40-DAB0-453D-A2C4-C3F6D89CA485}" srcOrd="0" destOrd="0" presId="urn:microsoft.com/office/officeart/2005/8/layout/chevron2"/>
    <dgm:cxn modelId="{73485854-C59B-4F97-A9CA-27A947A920B3}" type="presParOf" srcId="{6B895DA4-299E-49A6-9569-A17D67A487E3}" destId="{1CA5B0A5-2032-493E-A80A-28BFDE52136C}" srcOrd="1" destOrd="0" presId="urn:microsoft.com/office/officeart/2005/8/layout/chevron2"/>
    <dgm:cxn modelId="{A6E5530D-217A-465D-A55D-974D69AA5FF4}" type="presParOf" srcId="{065DA235-EE17-426D-960D-E0651BDE9546}" destId="{A53D5A16-A68F-477A-9B0E-B50E7C1D40B0}" srcOrd="1" destOrd="0" presId="urn:microsoft.com/office/officeart/2005/8/layout/chevron2"/>
    <dgm:cxn modelId="{B65910E8-B4BF-4282-9DCE-F4E8E148AB30}" type="presParOf" srcId="{065DA235-EE17-426D-960D-E0651BDE9546}" destId="{1F83F583-8EE9-4FCD-9FA0-7D8EDA88615B}" srcOrd="2" destOrd="0" presId="urn:microsoft.com/office/officeart/2005/8/layout/chevron2"/>
    <dgm:cxn modelId="{A40703B6-B17C-455C-BE2E-2A4D20FFEA08}" type="presParOf" srcId="{1F83F583-8EE9-4FCD-9FA0-7D8EDA88615B}" destId="{05D74051-BF36-4CB0-BBF0-24BC1DF1A715}" srcOrd="0" destOrd="0" presId="urn:microsoft.com/office/officeart/2005/8/layout/chevron2"/>
    <dgm:cxn modelId="{AFADFED5-4FD7-4DD7-AA23-F51502DA8AD0}" type="presParOf" srcId="{1F83F583-8EE9-4FCD-9FA0-7D8EDA88615B}" destId="{74DC3975-3536-4222-9D92-69C1A8A0053C}" srcOrd="1" destOrd="0" presId="urn:microsoft.com/office/officeart/2005/8/layout/chevron2"/>
    <dgm:cxn modelId="{1EB45CEC-F771-49A3-A0E6-D5B8F3818CD0}" type="presParOf" srcId="{065DA235-EE17-426D-960D-E0651BDE9546}" destId="{EAF52045-5673-4DF4-877B-522F49A3001C}" srcOrd="3" destOrd="0" presId="urn:microsoft.com/office/officeart/2005/8/layout/chevron2"/>
    <dgm:cxn modelId="{D19ADE0E-0FEE-4D8C-AE22-47BDBEEA3EB9}" type="presParOf" srcId="{065DA235-EE17-426D-960D-E0651BDE9546}" destId="{0D8E8E0A-A4C3-462F-939D-B349482DF3BD}" srcOrd="4" destOrd="0" presId="urn:microsoft.com/office/officeart/2005/8/layout/chevron2"/>
    <dgm:cxn modelId="{4602F4AA-1099-4D27-8DF7-DAD40C66D3D9}" type="presParOf" srcId="{0D8E8E0A-A4C3-462F-939D-B349482DF3BD}" destId="{3F9EB8B7-4F11-479D-8A15-B3CD6ADE3960}" srcOrd="0" destOrd="0" presId="urn:microsoft.com/office/officeart/2005/8/layout/chevron2"/>
    <dgm:cxn modelId="{A4408C03-2C5E-46EC-981A-B3761DB2E911}" type="presParOf" srcId="{0D8E8E0A-A4C3-462F-939D-B349482DF3BD}" destId="{C68DEF6A-0466-4C69-9017-737D8655CB8E}" srcOrd="1" destOrd="0" presId="urn:microsoft.com/office/officeart/2005/8/layout/chevron2"/>
    <dgm:cxn modelId="{B77E9979-8246-4A41-B6C3-FA4A0989965A}" type="presParOf" srcId="{065DA235-EE17-426D-960D-E0651BDE9546}" destId="{2C56311C-5DD9-40B8-B5F8-08DCFD0DC58E}" srcOrd="5" destOrd="0" presId="urn:microsoft.com/office/officeart/2005/8/layout/chevron2"/>
    <dgm:cxn modelId="{4B45A88C-C69C-4115-A800-47A4CB6959FE}" type="presParOf" srcId="{065DA235-EE17-426D-960D-E0651BDE9546}" destId="{384886CD-8361-4225-BC73-17D4B6D45015}" srcOrd="6" destOrd="0" presId="urn:microsoft.com/office/officeart/2005/8/layout/chevron2"/>
    <dgm:cxn modelId="{FB3A144C-68D6-4BF3-B6F2-2AE05BDAEC36}" type="presParOf" srcId="{384886CD-8361-4225-BC73-17D4B6D45015}" destId="{9FA321EC-FCD7-41A0-BC13-90691B8576A0}" srcOrd="0" destOrd="0" presId="urn:microsoft.com/office/officeart/2005/8/layout/chevron2"/>
    <dgm:cxn modelId="{92A0838E-B541-4262-AD58-AEDC721419CF}" type="presParOf" srcId="{384886CD-8361-4225-BC73-17D4B6D45015}" destId="{E5EC8BD9-023C-41E0-873F-A15360A341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FEF41A-40B8-47A9-A5A3-2F3FCA2E55E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3FCB04-9A2D-468C-9917-CD4DFAE57BD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Работа персонала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22452C5-AE7C-4BFB-86CC-6764881BE85D}" type="parTrans" cxnId="{05DDA162-0326-4660-818B-04E078B4D218}">
      <dgm:prSet/>
      <dgm:spPr/>
      <dgm:t>
        <a:bodyPr/>
        <a:lstStyle/>
        <a:p>
          <a:endParaRPr lang="ru-RU"/>
        </a:p>
      </dgm:t>
    </dgm:pt>
    <dgm:pt modelId="{6963DB52-4691-4AA1-8784-EBCA5A7C13F1}" type="sibTrans" cxnId="{05DDA162-0326-4660-818B-04E078B4D218}">
      <dgm:prSet/>
      <dgm:spPr/>
      <dgm:t>
        <a:bodyPr/>
        <a:lstStyle/>
        <a:p>
          <a:endParaRPr lang="ru-RU"/>
        </a:p>
      </dgm:t>
    </dgm:pt>
    <dgm:pt modelId="{7BAFFB18-4A88-44EE-B554-C550A4EDAC6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Регистратура с 7.30 до 18.00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8957140D-7453-4162-A336-A4134BBE688E}" type="parTrans" cxnId="{ED9F4E8B-B99A-41CA-8ADC-76927E18A3EA}">
      <dgm:prSet/>
      <dgm:spPr/>
      <dgm:t>
        <a:bodyPr/>
        <a:lstStyle/>
        <a:p>
          <a:endParaRPr lang="ru-RU"/>
        </a:p>
      </dgm:t>
    </dgm:pt>
    <dgm:pt modelId="{66E29EBF-F47B-4994-B29A-8D48968261E1}" type="sibTrans" cxnId="{ED9F4E8B-B99A-41CA-8ADC-76927E18A3EA}">
      <dgm:prSet/>
      <dgm:spPr/>
      <dgm:t>
        <a:bodyPr/>
        <a:lstStyle/>
        <a:p>
          <a:endParaRPr lang="ru-RU"/>
        </a:p>
      </dgm:t>
    </dgm:pt>
    <dgm:pt modelId="{C3B8D158-13B8-4EA1-9B4D-8309427B0E1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Терапевт, акушер-гинеколог, хирург в 2 смены с 8.00 до 17.00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A566E4DD-3A5D-441E-A335-4B0D68142725}" type="parTrans" cxnId="{1478AFF2-107A-44BA-B3B7-F799AE9F291E}">
      <dgm:prSet/>
      <dgm:spPr/>
      <dgm:t>
        <a:bodyPr/>
        <a:lstStyle/>
        <a:p>
          <a:endParaRPr lang="ru-RU"/>
        </a:p>
      </dgm:t>
    </dgm:pt>
    <dgm:pt modelId="{5F25D0CA-29A7-4E80-82F2-FF6B7C9E74F1}" type="sibTrans" cxnId="{1478AFF2-107A-44BA-B3B7-F799AE9F291E}">
      <dgm:prSet/>
      <dgm:spPr/>
      <dgm:t>
        <a:bodyPr/>
        <a:lstStyle/>
        <a:p>
          <a:endParaRPr lang="ru-RU"/>
        </a:p>
      </dgm:t>
    </dgm:pt>
    <dgm:pt modelId="{72A0A57C-9FF4-451B-83E0-6A06416BC7A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Запись на прием к врачам при обращении в регистратуру (лично, по телефону), через </a:t>
          </a:r>
          <a:r>
            <a:rPr lang="ru-RU" sz="1400" b="1" dirty="0" err="1" smtClean="0">
              <a:solidFill>
                <a:schemeClr val="accent1">
                  <a:lumMod val="50000"/>
                </a:schemeClr>
              </a:solidFill>
            </a:rPr>
            <a:t>Инфомат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, посредством сети Интернет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29664345-BA21-430D-B0FF-D01D2EE9A320}" type="parTrans" cxnId="{337656BE-2F7F-468B-AB69-327EB9963DB5}">
      <dgm:prSet/>
      <dgm:spPr/>
      <dgm:t>
        <a:bodyPr/>
        <a:lstStyle/>
        <a:p>
          <a:endParaRPr lang="ru-RU"/>
        </a:p>
      </dgm:t>
    </dgm:pt>
    <dgm:pt modelId="{2477AFF3-3BD5-49ED-AA76-247B4E4C5810}" type="sibTrans" cxnId="{337656BE-2F7F-468B-AB69-327EB9963DB5}">
      <dgm:prSet/>
      <dgm:spPr/>
      <dgm:t>
        <a:bodyPr/>
        <a:lstStyle/>
        <a:p>
          <a:endParaRPr lang="ru-RU"/>
        </a:p>
      </dgm:t>
    </dgm:pt>
    <dgm:pt modelId="{D9FEE9F4-516B-4B09-8540-281E754E9A9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Капитальные и текущие ремонты помещений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23E4EF9-9DE3-40B0-AF2A-3CBA6A5C9F60}" type="parTrans" cxnId="{42AA3E8F-4356-4D56-821F-A263896763A5}">
      <dgm:prSet/>
      <dgm:spPr/>
      <dgm:t>
        <a:bodyPr/>
        <a:lstStyle/>
        <a:p>
          <a:endParaRPr lang="ru-RU"/>
        </a:p>
      </dgm:t>
    </dgm:pt>
    <dgm:pt modelId="{E818A0CB-83C2-454A-A30F-91F201577814}" type="sibTrans" cxnId="{42AA3E8F-4356-4D56-821F-A263896763A5}">
      <dgm:prSet/>
      <dgm:spPr/>
      <dgm:t>
        <a:bodyPr/>
        <a:lstStyle/>
        <a:p>
          <a:endParaRPr lang="ru-RU"/>
        </a:p>
      </dgm:t>
    </dgm:pt>
    <dgm:pt modelId="{BBF279C7-3044-46CB-84D4-E8AB434AD7C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Кровля тубдиспансера – 2,8 млн. руб.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068D68CC-B23C-47ED-849D-5AEA343ECDAD}" type="parTrans" cxnId="{84F33143-20CF-430E-9B7D-C59380AEEADB}">
      <dgm:prSet/>
      <dgm:spPr/>
      <dgm:t>
        <a:bodyPr/>
        <a:lstStyle/>
        <a:p>
          <a:endParaRPr lang="ru-RU"/>
        </a:p>
      </dgm:t>
    </dgm:pt>
    <dgm:pt modelId="{FB6F3F72-E75E-428E-8A6B-72FA2084EBE2}" type="sibTrans" cxnId="{84F33143-20CF-430E-9B7D-C59380AEEADB}">
      <dgm:prSet/>
      <dgm:spPr/>
      <dgm:t>
        <a:bodyPr/>
        <a:lstStyle/>
        <a:p>
          <a:endParaRPr lang="ru-RU"/>
        </a:p>
      </dgm:t>
    </dgm:pt>
    <dgm:pt modelId="{931F8484-BBE9-4E66-B763-8FFFF6B8D4C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Текущие ремонты поликлиники, отделений – 12,7 млн. руб.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E3257AB9-1176-495C-98F8-2A395E2AF9B1}" type="parTrans" cxnId="{788C9F3B-64D2-4A86-9408-4A6A584F32B2}">
      <dgm:prSet/>
      <dgm:spPr/>
      <dgm:t>
        <a:bodyPr/>
        <a:lstStyle/>
        <a:p>
          <a:endParaRPr lang="ru-RU"/>
        </a:p>
      </dgm:t>
    </dgm:pt>
    <dgm:pt modelId="{CD6887B9-AE10-489C-8B27-AAE75A590168}" type="sibTrans" cxnId="{788C9F3B-64D2-4A86-9408-4A6A584F32B2}">
      <dgm:prSet/>
      <dgm:spPr/>
      <dgm:t>
        <a:bodyPr/>
        <a:lstStyle/>
        <a:p>
          <a:endParaRPr lang="ru-RU"/>
        </a:p>
      </dgm:t>
    </dgm:pt>
    <dgm:pt modelId="{EB8E097D-9A75-48CD-89E6-680CF34F570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Установление окон и дверей в Марковской больнице – 0,8 млн. руб. (помощь ООО «ИНК»)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C20A1400-D63B-4E4E-A714-B7A21046B8DD}" type="parTrans" cxnId="{F021AF7E-C2BB-4A34-A80A-1D3269EB9E78}">
      <dgm:prSet/>
      <dgm:spPr/>
      <dgm:t>
        <a:bodyPr/>
        <a:lstStyle/>
        <a:p>
          <a:endParaRPr lang="ru-RU"/>
        </a:p>
      </dgm:t>
    </dgm:pt>
    <dgm:pt modelId="{CD6CBF86-57C7-4998-A616-AB24242C752C}" type="sibTrans" cxnId="{F021AF7E-C2BB-4A34-A80A-1D3269EB9E78}">
      <dgm:prSet/>
      <dgm:spPr/>
      <dgm:t>
        <a:bodyPr/>
        <a:lstStyle/>
        <a:p>
          <a:endParaRPr lang="ru-RU"/>
        </a:p>
      </dgm:t>
    </dgm:pt>
    <dgm:pt modelId="{EEEAE95E-943B-4664-95D5-07A5F70159E6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Приобретение оборудования и медикаментов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D1794822-84A6-4477-A3C0-25CF9C441ED9}" type="parTrans" cxnId="{A0CB738F-6CF9-4E2F-ABE1-896263724AC1}">
      <dgm:prSet/>
      <dgm:spPr/>
      <dgm:t>
        <a:bodyPr/>
        <a:lstStyle/>
        <a:p>
          <a:endParaRPr lang="ru-RU"/>
        </a:p>
      </dgm:t>
    </dgm:pt>
    <dgm:pt modelId="{3BBAD7E0-25F2-4BF8-A4E9-5D10155AE8B6}" type="sibTrans" cxnId="{A0CB738F-6CF9-4E2F-ABE1-896263724AC1}">
      <dgm:prSet/>
      <dgm:spPr/>
      <dgm:t>
        <a:bodyPr/>
        <a:lstStyle/>
        <a:p>
          <a:endParaRPr lang="ru-RU"/>
        </a:p>
      </dgm:t>
    </dgm:pt>
    <dgm:pt modelId="{CE591B9E-2A69-4ED8-80E1-095B458EE62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Родильное отделение – 844,4 тыс. руб.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5726FEF7-C31E-4DFB-BF09-BD3E5C0FEB66}" type="parTrans" cxnId="{E661A411-0DCE-4124-9BCA-2D13B664D003}">
      <dgm:prSet/>
      <dgm:spPr/>
      <dgm:t>
        <a:bodyPr/>
        <a:lstStyle/>
        <a:p>
          <a:endParaRPr lang="ru-RU"/>
        </a:p>
      </dgm:t>
    </dgm:pt>
    <dgm:pt modelId="{61A42BF2-0395-4D40-9D81-F74C5FDC1CC3}" type="sibTrans" cxnId="{E661A411-0DCE-4124-9BCA-2D13B664D003}">
      <dgm:prSet/>
      <dgm:spPr/>
      <dgm:t>
        <a:bodyPr/>
        <a:lstStyle/>
        <a:p>
          <a:endParaRPr lang="ru-RU"/>
        </a:p>
      </dgm:t>
    </dgm:pt>
    <dgm:pt modelId="{B4B8DF1D-3E76-429F-8168-6DCE55947B1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Женская консультация – 796,8 тыс. руб.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D34262ED-3082-4DA2-9B0C-8927433EE35A}" type="parTrans" cxnId="{EA9EEB00-462A-4709-8739-9924C946C42D}">
      <dgm:prSet/>
      <dgm:spPr/>
      <dgm:t>
        <a:bodyPr/>
        <a:lstStyle/>
        <a:p>
          <a:endParaRPr lang="ru-RU"/>
        </a:p>
      </dgm:t>
    </dgm:pt>
    <dgm:pt modelId="{AF1CD735-87ED-4D72-9DFA-6D911A127374}" type="sibTrans" cxnId="{EA9EEB00-462A-4709-8739-9924C946C42D}">
      <dgm:prSet/>
      <dgm:spPr/>
      <dgm:t>
        <a:bodyPr/>
        <a:lstStyle/>
        <a:p>
          <a:endParaRPr lang="ru-RU"/>
        </a:p>
      </dgm:t>
    </dgm:pt>
    <dgm:pt modelId="{2B4B8FAC-FE38-4BF3-9250-E20DDF2D77F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За счет субсидий из федерального бюджета – 6,4 млн. руб.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8CAB84E9-1239-4579-A00E-7A64C126CCA3}" type="parTrans" cxnId="{771C98E4-FBA0-4FAA-B354-8CB3DF9AAE82}">
      <dgm:prSet/>
      <dgm:spPr/>
      <dgm:t>
        <a:bodyPr/>
        <a:lstStyle/>
        <a:p>
          <a:endParaRPr lang="ru-RU"/>
        </a:p>
      </dgm:t>
    </dgm:pt>
    <dgm:pt modelId="{8E416A5D-389B-4170-9B78-E790EBF58D69}" type="sibTrans" cxnId="{771C98E4-FBA0-4FAA-B354-8CB3DF9AAE82}">
      <dgm:prSet/>
      <dgm:spPr/>
      <dgm:t>
        <a:bodyPr/>
        <a:lstStyle/>
        <a:p>
          <a:endParaRPr lang="ru-RU"/>
        </a:p>
      </dgm:t>
    </dgm:pt>
    <dgm:pt modelId="{85474FFA-1D57-4768-8D9C-13CBD7A946D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За счет платных услуг (хозрасчета) – 3,5 млн. руб.</a:t>
          </a:r>
        </a:p>
      </dgm:t>
    </dgm:pt>
    <dgm:pt modelId="{7B33BC57-3775-43C0-BED4-7EDE766167BA}" type="parTrans" cxnId="{6F07A12B-EDC9-449D-B298-19B2689BCC19}">
      <dgm:prSet/>
      <dgm:spPr/>
      <dgm:t>
        <a:bodyPr/>
        <a:lstStyle/>
        <a:p>
          <a:endParaRPr lang="ru-RU"/>
        </a:p>
      </dgm:t>
    </dgm:pt>
    <dgm:pt modelId="{2A97AEAD-C1A7-441A-BBC2-1923D29F30D4}" type="sibTrans" cxnId="{6F07A12B-EDC9-449D-B298-19B2689BCC19}">
      <dgm:prSet/>
      <dgm:spPr/>
      <dgm:t>
        <a:bodyPr/>
        <a:lstStyle/>
        <a:p>
          <a:endParaRPr lang="ru-RU"/>
        </a:p>
      </dgm:t>
    </dgm:pt>
    <dgm:pt modelId="{20834E27-39C5-41EF-AC43-23E322B6AC6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За счет областного бюджета и ОМС - 7,7 млн. руб. 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B4299B65-6EF6-45B5-8764-EF1FDCCDBE9F}" type="parTrans" cxnId="{51B4E292-9ECA-479B-8B12-4120DBF913A4}">
      <dgm:prSet/>
      <dgm:spPr/>
      <dgm:t>
        <a:bodyPr/>
        <a:lstStyle/>
        <a:p>
          <a:endParaRPr lang="ru-RU"/>
        </a:p>
      </dgm:t>
    </dgm:pt>
    <dgm:pt modelId="{CC48AB7B-B6D3-4798-A399-1A2DF48A6B4D}" type="sibTrans" cxnId="{51B4E292-9ECA-479B-8B12-4120DBF913A4}">
      <dgm:prSet/>
      <dgm:spPr/>
      <dgm:t>
        <a:bodyPr/>
        <a:lstStyle/>
        <a:p>
          <a:endParaRPr lang="ru-RU"/>
        </a:p>
      </dgm:t>
    </dgm:pt>
    <dgm:pt modelId="{79520219-6960-4C43-9CE8-79BA9334FD09}" type="pres">
      <dgm:prSet presAssocID="{A3FEF41A-40B8-47A9-A5A3-2F3FCA2E55EA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B286E2C-4991-465B-A143-14C1EB9FB5AD}" type="pres">
      <dgm:prSet presAssocID="{AC3FCB04-9A2D-468C-9917-CD4DFAE57BDD}" presName="root" presStyleCnt="0">
        <dgm:presLayoutVars>
          <dgm:chMax/>
          <dgm:chPref/>
        </dgm:presLayoutVars>
      </dgm:prSet>
      <dgm:spPr/>
    </dgm:pt>
    <dgm:pt modelId="{AC83C6B6-5E05-491D-B5B6-3919C4501290}" type="pres">
      <dgm:prSet presAssocID="{AC3FCB04-9A2D-468C-9917-CD4DFAE57BDD}" presName="rootComposite" presStyleCnt="0">
        <dgm:presLayoutVars/>
      </dgm:prSet>
      <dgm:spPr/>
    </dgm:pt>
    <dgm:pt modelId="{1BCD1BD3-BF86-4C72-AC5D-F27B386EF7C6}" type="pres">
      <dgm:prSet presAssocID="{AC3FCB04-9A2D-468C-9917-CD4DFAE57BDD}" presName="ParentAccent" presStyleLbl="alignNode1" presStyleIdx="0" presStyleCnt="3"/>
      <dgm:spPr/>
    </dgm:pt>
    <dgm:pt modelId="{50344EAB-D577-4156-B75E-AB1398DB9151}" type="pres">
      <dgm:prSet presAssocID="{AC3FCB04-9A2D-468C-9917-CD4DFAE57BDD}" presName="ParentSmallAccent" presStyleLbl="fgAcc1" presStyleIdx="0" presStyleCnt="3"/>
      <dgm:spPr/>
    </dgm:pt>
    <dgm:pt modelId="{2DEBF661-A387-474E-A0EB-7E592113D37C}" type="pres">
      <dgm:prSet presAssocID="{AC3FCB04-9A2D-468C-9917-CD4DFAE57BDD}" presName="Parent" presStyleLbl="revTx" presStyleIdx="0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AA39C-3A93-4675-AC58-5E5AD81FD30A}" type="pres">
      <dgm:prSet presAssocID="{AC3FCB04-9A2D-468C-9917-CD4DFAE57BDD}" presName="childShape" presStyleCnt="0">
        <dgm:presLayoutVars>
          <dgm:chMax val="0"/>
          <dgm:chPref val="0"/>
        </dgm:presLayoutVars>
      </dgm:prSet>
      <dgm:spPr/>
    </dgm:pt>
    <dgm:pt modelId="{58055B6D-A9FB-4EB2-A23E-A4292D38B69C}" type="pres">
      <dgm:prSet presAssocID="{7BAFFB18-4A88-44EE-B554-C550A4EDAC67}" presName="childComposite" presStyleCnt="0">
        <dgm:presLayoutVars>
          <dgm:chMax val="0"/>
          <dgm:chPref val="0"/>
        </dgm:presLayoutVars>
      </dgm:prSet>
      <dgm:spPr/>
    </dgm:pt>
    <dgm:pt modelId="{15A936B1-0B45-485D-8ACC-D83DAE7BDA7E}" type="pres">
      <dgm:prSet presAssocID="{7BAFFB18-4A88-44EE-B554-C550A4EDAC67}" presName="ChildAccent" presStyleLbl="solidFgAcc1" presStyleIdx="0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B6CD01-EF9E-485E-B128-C7A3571A60FE}" type="pres">
      <dgm:prSet presAssocID="{7BAFFB18-4A88-44EE-B554-C550A4EDAC67}" presName="Child" presStyleLbl="revTx" presStyleIdx="1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A69D6-489B-4325-BED5-264E356DCD8E}" type="pres">
      <dgm:prSet presAssocID="{C3B8D158-13B8-4EA1-9B4D-8309427B0E1E}" presName="childComposite" presStyleCnt="0">
        <dgm:presLayoutVars>
          <dgm:chMax val="0"/>
          <dgm:chPref val="0"/>
        </dgm:presLayoutVars>
      </dgm:prSet>
      <dgm:spPr/>
    </dgm:pt>
    <dgm:pt modelId="{4D1F514C-5801-48C3-B6E6-B0A08A679225}" type="pres">
      <dgm:prSet presAssocID="{C3B8D158-13B8-4EA1-9B4D-8309427B0E1E}" presName="ChildAccent" presStyleLbl="solidFgAcc1" presStyleIdx="1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3406B8-38FE-4970-BABA-50C8ECAC5D3F}" type="pres">
      <dgm:prSet presAssocID="{C3B8D158-13B8-4EA1-9B4D-8309427B0E1E}" presName="Child" presStyleLbl="revTx" presStyleIdx="2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067F4-5AEC-497B-80D4-E2F27FB4ACE9}" type="pres">
      <dgm:prSet presAssocID="{72A0A57C-9FF4-451B-83E0-6A06416BC7AA}" presName="childComposite" presStyleCnt="0">
        <dgm:presLayoutVars>
          <dgm:chMax val="0"/>
          <dgm:chPref val="0"/>
        </dgm:presLayoutVars>
      </dgm:prSet>
      <dgm:spPr/>
    </dgm:pt>
    <dgm:pt modelId="{0E7E3548-C96A-4874-92A7-7BD7BED4A5F1}" type="pres">
      <dgm:prSet presAssocID="{72A0A57C-9FF4-451B-83E0-6A06416BC7AA}" presName="ChildAccent" presStyleLbl="solidFgAcc1" presStyleIdx="2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92A2EAB-43DF-4E89-875C-903ACAD3CCD6}" type="pres">
      <dgm:prSet presAssocID="{72A0A57C-9FF4-451B-83E0-6A06416BC7AA}" presName="Child" presStyleLbl="revTx" presStyleIdx="3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636F5-05E5-49B4-9BF7-E553BA992DEC}" type="pres">
      <dgm:prSet presAssocID="{D9FEE9F4-516B-4B09-8540-281E754E9A9D}" presName="root" presStyleCnt="0">
        <dgm:presLayoutVars>
          <dgm:chMax/>
          <dgm:chPref/>
        </dgm:presLayoutVars>
      </dgm:prSet>
      <dgm:spPr/>
    </dgm:pt>
    <dgm:pt modelId="{E841BE45-F382-436F-AD5B-3317FCAB64CC}" type="pres">
      <dgm:prSet presAssocID="{D9FEE9F4-516B-4B09-8540-281E754E9A9D}" presName="rootComposite" presStyleCnt="0">
        <dgm:presLayoutVars/>
      </dgm:prSet>
      <dgm:spPr/>
    </dgm:pt>
    <dgm:pt modelId="{566EC8F9-1AF8-46AE-925E-251A06B5757C}" type="pres">
      <dgm:prSet presAssocID="{D9FEE9F4-516B-4B09-8540-281E754E9A9D}" presName="ParentAccent" presStyleLbl="alignNode1" presStyleIdx="1" presStyleCnt="3"/>
      <dgm:spPr/>
    </dgm:pt>
    <dgm:pt modelId="{71E94D30-0858-4A87-ABB3-ECBF275B7D23}" type="pres">
      <dgm:prSet presAssocID="{D9FEE9F4-516B-4B09-8540-281E754E9A9D}" presName="ParentSmallAccent" presStyleLbl="fgAcc1" presStyleIdx="1" presStyleCnt="3"/>
      <dgm:spPr/>
    </dgm:pt>
    <dgm:pt modelId="{5CB9CA04-4822-4EB9-955D-E43E8BAE6785}" type="pres">
      <dgm:prSet presAssocID="{D9FEE9F4-516B-4B09-8540-281E754E9A9D}" presName="Parent" presStyleLbl="revTx" presStyleIdx="4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E26D7-7140-473F-A827-007425B39543}" type="pres">
      <dgm:prSet presAssocID="{D9FEE9F4-516B-4B09-8540-281E754E9A9D}" presName="childShape" presStyleCnt="0">
        <dgm:presLayoutVars>
          <dgm:chMax val="0"/>
          <dgm:chPref val="0"/>
        </dgm:presLayoutVars>
      </dgm:prSet>
      <dgm:spPr/>
    </dgm:pt>
    <dgm:pt modelId="{A668D01E-AE8B-44A5-B8F2-04A8C2E534C1}" type="pres">
      <dgm:prSet presAssocID="{BBF279C7-3044-46CB-84D4-E8AB434AD7C1}" presName="childComposite" presStyleCnt="0">
        <dgm:presLayoutVars>
          <dgm:chMax val="0"/>
          <dgm:chPref val="0"/>
        </dgm:presLayoutVars>
      </dgm:prSet>
      <dgm:spPr/>
    </dgm:pt>
    <dgm:pt modelId="{921F2019-4E26-4C0B-8CFC-4083E2EEF46F}" type="pres">
      <dgm:prSet presAssocID="{BBF279C7-3044-46CB-84D4-E8AB434AD7C1}" presName="ChildAccent" presStyleLbl="solidFgAcc1" presStyleIdx="3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48D0C3-63E0-4A91-AE85-E75F30DDF5AF}" type="pres">
      <dgm:prSet presAssocID="{BBF279C7-3044-46CB-84D4-E8AB434AD7C1}" presName="Child" presStyleLbl="revTx" presStyleIdx="5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36707-D003-4011-ADF2-14CE1EA7E9B5}" type="pres">
      <dgm:prSet presAssocID="{931F8484-BBE9-4E66-B763-8FFFF6B8D4CB}" presName="childComposite" presStyleCnt="0">
        <dgm:presLayoutVars>
          <dgm:chMax val="0"/>
          <dgm:chPref val="0"/>
        </dgm:presLayoutVars>
      </dgm:prSet>
      <dgm:spPr/>
    </dgm:pt>
    <dgm:pt modelId="{3B93E71C-FE6F-40E1-9535-D34899FB175F}" type="pres">
      <dgm:prSet presAssocID="{931F8484-BBE9-4E66-B763-8FFFF6B8D4CB}" presName="ChildAccent" presStyleLbl="solidFgAcc1" presStyleIdx="4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C94FFF-1FDB-416A-95D7-E0189F34D37C}" type="pres">
      <dgm:prSet presAssocID="{931F8484-BBE9-4E66-B763-8FFFF6B8D4CB}" presName="Child" presStyleLbl="revTx" presStyleIdx="6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43E8D-2D5F-4E63-BE92-7B4D1DBDDCE9}" type="pres">
      <dgm:prSet presAssocID="{EB8E097D-9A75-48CD-89E6-680CF34F5706}" presName="childComposite" presStyleCnt="0">
        <dgm:presLayoutVars>
          <dgm:chMax val="0"/>
          <dgm:chPref val="0"/>
        </dgm:presLayoutVars>
      </dgm:prSet>
      <dgm:spPr/>
    </dgm:pt>
    <dgm:pt modelId="{B1A84338-EA3F-4FB9-A6E3-C373EE12A185}" type="pres">
      <dgm:prSet presAssocID="{EB8E097D-9A75-48CD-89E6-680CF34F5706}" presName="ChildAccent" presStyleLbl="solidFgAcc1" presStyleIdx="5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F1EF9C-1932-4784-875E-5DE189122CBE}" type="pres">
      <dgm:prSet presAssocID="{EB8E097D-9A75-48CD-89E6-680CF34F5706}" presName="Child" presStyleLbl="revTx" presStyleIdx="7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AC0EB-2542-4444-82E8-2B89DDB28922}" type="pres">
      <dgm:prSet presAssocID="{EEEAE95E-943B-4664-95D5-07A5F70159E6}" presName="root" presStyleCnt="0">
        <dgm:presLayoutVars>
          <dgm:chMax/>
          <dgm:chPref/>
        </dgm:presLayoutVars>
      </dgm:prSet>
      <dgm:spPr/>
    </dgm:pt>
    <dgm:pt modelId="{28DD9027-79B2-434F-9180-9C2CB50A004E}" type="pres">
      <dgm:prSet presAssocID="{EEEAE95E-943B-4664-95D5-07A5F70159E6}" presName="rootComposite" presStyleCnt="0">
        <dgm:presLayoutVars/>
      </dgm:prSet>
      <dgm:spPr/>
    </dgm:pt>
    <dgm:pt modelId="{B9C4C7B1-278B-49FF-9613-DE3596A1A73E}" type="pres">
      <dgm:prSet presAssocID="{EEEAE95E-943B-4664-95D5-07A5F70159E6}" presName="ParentAccent" presStyleLbl="alignNode1" presStyleIdx="2" presStyleCnt="3"/>
      <dgm:spPr/>
    </dgm:pt>
    <dgm:pt modelId="{7341CBED-ED1C-4797-9624-E22BC40F50CE}" type="pres">
      <dgm:prSet presAssocID="{EEEAE95E-943B-4664-95D5-07A5F70159E6}" presName="ParentSmallAccent" presStyleLbl="fgAcc1" presStyleIdx="2" presStyleCnt="3"/>
      <dgm:spPr/>
    </dgm:pt>
    <dgm:pt modelId="{3726C9BD-2BAD-4349-9551-CAA09DCD4833}" type="pres">
      <dgm:prSet presAssocID="{EEEAE95E-943B-4664-95D5-07A5F70159E6}" presName="Parent" presStyleLbl="revTx" presStyleIdx="8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FA0AA-0DB8-42E7-9306-73822CEFE460}" type="pres">
      <dgm:prSet presAssocID="{EEEAE95E-943B-4664-95D5-07A5F70159E6}" presName="childShape" presStyleCnt="0">
        <dgm:presLayoutVars>
          <dgm:chMax val="0"/>
          <dgm:chPref val="0"/>
        </dgm:presLayoutVars>
      </dgm:prSet>
      <dgm:spPr/>
    </dgm:pt>
    <dgm:pt modelId="{8CE2FA09-5C1B-47D7-AE8E-DD51D535D3F2}" type="pres">
      <dgm:prSet presAssocID="{CE591B9E-2A69-4ED8-80E1-095B458EE62E}" presName="childComposite" presStyleCnt="0">
        <dgm:presLayoutVars>
          <dgm:chMax val="0"/>
          <dgm:chPref val="0"/>
        </dgm:presLayoutVars>
      </dgm:prSet>
      <dgm:spPr/>
    </dgm:pt>
    <dgm:pt modelId="{2D972E64-7708-4F5A-9803-60A9FDB250D8}" type="pres">
      <dgm:prSet presAssocID="{CE591B9E-2A69-4ED8-80E1-095B458EE62E}" presName="ChildAccent" presStyleLbl="solidFgAcc1" presStyleIdx="6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564B9A-D7AA-4A40-B836-7EBB5AB823A6}" type="pres">
      <dgm:prSet presAssocID="{CE591B9E-2A69-4ED8-80E1-095B458EE62E}" presName="Child" presStyleLbl="revTx" presStyleIdx="9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44073-C3A1-4782-8CC6-016C992F9FD7}" type="pres">
      <dgm:prSet presAssocID="{B4B8DF1D-3E76-429F-8168-6DCE55947B1A}" presName="childComposite" presStyleCnt="0">
        <dgm:presLayoutVars>
          <dgm:chMax val="0"/>
          <dgm:chPref val="0"/>
        </dgm:presLayoutVars>
      </dgm:prSet>
      <dgm:spPr/>
    </dgm:pt>
    <dgm:pt modelId="{CF276259-89C9-429D-8415-3DA04805F6C7}" type="pres">
      <dgm:prSet presAssocID="{B4B8DF1D-3E76-429F-8168-6DCE55947B1A}" presName="ChildAccent" presStyleLbl="solidFgAcc1" presStyleIdx="7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DD28DB-9AC5-4876-BCCA-E43BF6DF1959}" type="pres">
      <dgm:prSet presAssocID="{B4B8DF1D-3E76-429F-8168-6DCE55947B1A}" presName="Child" presStyleLbl="revTx" presStyleIdx="10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8CA49A-C3CE-4B19-BF5C-951BC16525C9}" type="pres">
      <dgm:prSet presAssocID="{2B4B8FAC-FE38-4BF3-9250-E20DDF2D77F1}" presName="childComposite" presStyleCnt="0">
        <dgm:presLayoutVars>
          <dgm:chMax val="0"/>
          <dgm:chPref val="0"/>
        </dgm:presLayoutVars>
      </dgm:prSet>
      <dgm:spPr/>
    </dgm:pt>
    <dgm:pt modelId="{C90A7EEF-D665-4743-AEC1-93D72D20A826}" type="pres">
      <dgm:prSet presAssocID="{2B4B8FAC-FE38-4BF3-9250-E20DDF2D77F1}" presName="ChildAccent" presStyleLbl="solidFgAcc1" presStyleIdx="8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625DAD-1F12-42DC-BD32-ACC6FBDA24C1}" type="pres">
      <dgm:prSet presAssocID="{2B4B8FAC-FE38-4BF3-9250-E20DDF2D77F1}" presName="Child" presStyleLbl="revTx" presStyleIdx="11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EF835-CD72-496E-B652-EA64EA1B0DC3}" type="pres">
      <dgm:prSet presAssocID="{20834E27-39C5-41EF-AC43-23E322B6AC67}" presName="childComposite" presStyleCnt="0">
        <dgm:presLayoutVars>
          <dgm:chMax val="0"/>
          <dgm:chPref val="0"/>
        </dgm:presLayoutVars>
      </dgm:prSet>
      <dgm:spPr/>
    </dgm:pt>
    <dgm:pt modelId="{979F8311-09F1-44D0-ADF6-51D8B0201EF1}" type="pres">
      <dgm:prSet presAssocID="{20834E27-39C5-41EF-AC43-23E322B6AC67}" presName="ChildAccent" presStyleLbl="solidFgAcc1" presStyleIdx="9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67B3B1-3004-4530-99A0-5B581724EB7D}" type="pres">
      <dgm:prSet presAssocID="{20834E27-39C5-41EF-AC43-23E322B6AC67}" presName="Child" presStyleLbl="revTx" presStyleIdx="12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2C6A1-62CA-4929-B20C-2D182F97F052}" type="pres">
      <dgm:prSet presAssocID="{85474FFA-1D57-4768-8D9C-13CBD7A946D4}" presName="childComposite" presStyleCnt="0">
        <dgm:presLayoutVars>
          <dgm:chMax val="0"/>
          <dgm:chPref val="0"/>
        </dgm:presLayoutVars>
      </dgm:prSet>
      <dgm:spPr/>
    </dgm:pt>
    <dgm:pt modelId="{AEF14FA0-0130-4335-B610-6622950B67DA}" type="pres">
      <dgm:prSet presAssocID="{85474FFA-1D57-4768-8D9C-13CBD7A946D4}" presName="ChildAccent" presStyleLbl="solidFgAcc1" presStyleIdx="10" presStyleCnt="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C9A3A4-4B96-4612-A377-23AE3551D653}" type="pres">
      <dgm:prSet presAssocID="{85474FFA-1D57-4768-8D9C-13CBD7A946D4}" presName="Child" presStyleLbl="revTx" presStyleIdx="13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571CAC-49DF-4E6D-BABF-F492922B80BD}" type="presOf" srcId="{CE591B9E-2A69-4ED8-80E1-095B458EE62E}" destId="{F3564B9A-D7AA-4A40-B836-7EBB5AB823A6}" srcOrd="0" destOrd="0" presId="urn:microsoft.com/office/officeart/2008/layout/SquareAccentList"/>
    <dgm:cxn modelId="{C9F66CA9-1F0B-43C1-9438-72B5BCB27E77}" type="presOf" srcId="{C3B8D158-13B8-4EA1-9B4D-8309427B0E1E}" destId="{F63406B8-38FE-4970-BABA-50C8ECAC5D3F}" srcOrd="0" destOrd="0" presId="urn:microsoft.com/office/officeart/2008/layout/SquareAccentList"/>
    <dgm:cxn modelId="{84F33143-20CF-430E-9B7D-C59380AEEADB}" srcId="{D9FEE9F4-516B-4B09-8540-281E754E9A9D}" destId="{BBF279C7-3044-46CB-84D4-E8AB434AD7C1}" srcOrd="0" destOrd="0" parTransId="{068D68CC-B23C-47ED-849D-5AEA343ECDAD}" sibTransId="{FB6F3F72-E75E-428E-8A6B-72FA2084EBE2}"/>
    <dgm:cxn modelId="{EA9EEB00-462A-4709-8739-9924C946C42D}" srcId="{EEEAE95E-943B-4664-95D5-07A5F70159E6}" destId="{B4B8DF1D-3E76-429F-8168-6DCE55947B1A}" srcOrd="1" destOrd="0" parTransId="{D34262ED-3082-4DA2-9B0C-8927433EE35A}" sibTransId="{AF1CD735-87ED-4D72-9DFA-6D911A127374}"/>
    <dgm:cxn modelId="{E661A411-0DCE-4124-9BCA-2D13B664D003}" srcId="{EEEAE95E-943B-4664-95D5-07A5F70159E6}" destId="{CE591B9E-2A69-4ED8-80E1-095B458EE62E}" srcOrd="0" destOrd="0" parTransId="{5726FEF7-C31E-4DFB-BF09-BD3E5C0FEB66}" sibTransId="{61A42BF2-0395-4D40-9D81-F74C5FDC1CC3}"/>
    <dgm:cxn modelId="{771C98E4-FBA0-4FAA-B354-8CB3DF9AAE82}" srcId="{EEEAE95E-943B-4664-95D5-07A5F70159E6}" destId="{2B4B8FAC-FE38-4BF3-9250-E20DDF2D77F1}" srcOrd="2" destOrd="0" parTransId="{8CAB84E9-1239-4579-A00E-7A64C126CCA3}" sibTransId="{8E416A5D-389B-4170-9B78-E790EBF58D69}"/>
    <dgm:cxn modelId="{788C9F3B-64D2-4A86-9408-4A6A584F32B2}" srcId="{D9FEE9F4-516B-4B09-8540-281E754E9A9D}" destId="{931F8484-BBE9-4E66-B763-8FFFF6B8D4CB}" srcOrd="1" destOrd="0" parTransId="{E3257AB9-1176-495C-98F8-2A395E2AF9B1}" sibTransId="{CD6887B9-AE10-489C-8B27-AAE75A590168}"/>
    <dgm:cxn modelId="{96DA1177-1022-4DF5-9F41-318C1CB6AD44}" type="presOf" srcId="{AC3FCB04-9A2D-468C-9917-CD4DFAE57BDD}" destId="{2DEBF661-A387-474E-A0EB-7E592113D37C}" srcOrd="0" destOrd="0" presId="urn:microsoft.com/office/officeart/2008/layout/SquareAccentList"/>
    <dgm:cxn modelId="{BC097B32-ADA4-4EF6-A8A8-AC5FFC628764}" type="presOf" srcId="{20834E27-39C5-41EF-AC43-23E322B6AC67}" destId="{C067B3B1-3004-4530-99A0-5B581724EB7D}" srcOrd="0" destOrd="0" presId="urn:microsoft.com/office/officeart/2008/layout/SquareAccentList"/>
    <dgm:cxn modelId="{42AA3E8F-4356-4D56-821F-A263896763A5}" srcId="{A3FEF41A-40B8-47A9-A5A3-2F3FCA2E55EA}" destId="{D9FEE9F4-516B-4B09-8540-281E754E9A9D}" srcOrd="1" destOrd="0" parTransId="{C23E4EF9-9DE3-40B0-AF2A-3CBA6A5C9F60}" sibTransId="{E818A0CB-83C2-454A-A30F-91F201577814}"/>
    <dgm:cxn modelId="{049F5BC2-8CBD-45CE-9488-250966E95DAB}" type="presOf" srcId="{2B4B8FAC-FE38-4BF3-9250-E20DDF2D77F1}" destId="{43625DAD-1F12-42DC-BD32-ACC6FBDA24C1}" srcOrd="0" destOrd="0" presId="urn:microsoft.com/office/officeart/2008/layout/SquareAccentList"/>
    <dgm:cxn modelId="{1478AFF2-107A-44BA-B3B7-F799AE9F291E}" srcId="{AC3FCB04-9A2D-468C-9917-CD4DFAE57BDD}" destId="{C3B8D158-13B8-4EA1-9B4D-8309427B0E1E}" srcOrd="1" destOrd="0" parTransId="{A566E4DD-3A5D-441E-A335-4B0D68142725}" sibTransId="{5F25D0CA-29A7-4E80-82F2-FF6B7C9E74F1}"/>
    <dgm:cxn modelId="{D7A474CB-ED76-4BEC-A7A9-626C59F9422B}" type="presOf" srcId="{B4B8DF1D-3E76-429F-8168-6DCE55947B1A}" destId="{F3DD28DB-9AC5-4876-BCCA-E43BF6DF1959}" srcOrd="0" destOrd="0" presId="urn:microsoft.com/office/officeart/2008/layout/SquareAccentList"/>
    <dgm:cxn modelId="{05DDA162-0326-4660-818B-04E078B4D218}" srcId="{A3FEF41A-40B8-47A9-A5A3-2F3FCA2E55EA}" destId="{AC3FCB04-9A2D-468C-9917-CD4DFAE57BDD}" srcOrd="0" destOrd="0" parTransId="{C22452C5-AE7C-4BFB-86CC-6764881BE85D}" sibTransId="{6963DB52-4691-4AA1-8784-EBCA5A7C13F1}"/>
    <dgm:cxn modelId="{628CB72D-1645-4E82-B8B3-2EACB49EF92F}" type="presOf" srcId="{931F8484-BBE9-4E66-B763-8FFFF6B8D4CB}" destId="{74C94FFF-1FDB-416A-95D7-E0189F34D37C}" srcOrd="0" destOrd="0" presId="urn:microsoft.com/office/officeart/2008/layout/SquareAccentList"/>
    <dgm:cxn modelId="{F021AF7E-C2BB-4A34-A80A-1D3269EB9E78}" srcId="{D9FEE9F4-516B-4B09-8540-281E754E9A9D}" destId="{EB8E097D-9A75-48CD-89E6-680CF34F5706}" srcOrd="2" destOrd="0" parTransId="{C20A1400-D63B-4E4E-A714-B7A21046B8DD}" sibTransId="{CD6CBF86-57C7-4998-A616-AB24242C752C}"/>
    <dgm:cxn modelId="{99B0A6DA-1F95-45DB-92B1-9C5CDC512C13}" type="presOf" srcId="{BBF279C7-3044-46CB-84D4-E8AB434AD7C1}" destId="{4048D0C3-63E0-4A91-AE85-E75F30DDF5AF}" srcOrd="0" destOrd="0" presId="urn:microsoft.com/office/officeart/2008/layout/SquareAccentList"/>
    <dgm:cxn modelId="{ED9F4E8B-B99A-41CA-8ADC-76927E18A3EA}" srcId="{AC3FCB04-9A2D-468C-9917-CD4DFAE57BDD}" destId="{7BAFFB18-4A88-44EE-B554-C550A4EDAC67}" srcOrd="0" destOrd="0" parTransId="{8957140D-7453-4162-A336-A4134BBE688E}" sibTransId="{66E29EBF-F47B-4994-B29A-8D48968261E1}"/>
    <dgm:cxn modelId="{6F07A12B-EDC9-449D-B298-19B2689BCC19}" srcId="{EEEAE95E-943B-4664-95D5-07A5F70159E6}" destId="{85474FFA-1D57-4768-8D9C-13CBD7A946D4}" srcOrd="4" destOrd="0" parTransId="{7B33BC57-3775-43C0-BED4-7EDE766167BA}" sibTransId="{2A97AEAD-C1A7-441A-BBC2-1923D29F30D4}"/>
    <dgm:cxn modelId="{D807AA52-3486-4F45-A406-F81C3AF6CD81}" type="presOf" srcId="{D9FEE9F4-516B-4B09-8540-281E754E9A9D}" destId="{5CB9CA04-4822-4EB9-955D-E43E8BAE6785}" srcOrd="0" destOrd="0" presId="urn:microsoft.com/office/officeart/2008/layout/SquareAccentList"/>
    <dgm:cxn modelId="{337656BE-2F7F-468B-AB69-327EB9963DB5}" srcId="{AC3FCB04-9A2D-468C-9917-CD4DFAE57BDD}" destId="{72A0A57C-9FF4-451B-83E0-6A06416BC7AA}" srcOrd="2" destOrd="0" parTransId="{29664345-BA21-430D-B0FF-D01D2EE9A320}" sibTransId="{2477AFF3-3BD5-49ED-AA76-247B4E4C5810}"/>
    <dgm:cxn modelId="{51B4E292-9ECA-479B-8B12-4120DBF913A4}" srcId="{EEEAE95E-943B-4664-95D5-07A5F70159E6}" destId="{20834E27-39C5-41EF-AC43-23E322B6AC67}" srcOrd="3" destOrd="0" parTransId="{B4299B65-6EF6-45B5-8764-EF1FDCCDBE9F}" sibTransId="{CC48AB7B-B6D3-4798-A399-1A2DF48A6B4D}"/>
    <dgm:cxn modelId="{5784F6FF-D2A0-42AA-BAB6-BF0B1F529F2D}" type="presOf" srcId="{85474FFA-1D57-4768-8D9C-13CBD7A946D4}" destId="{D0C9A3A4-4B96-4612-A377-23AE3551D653}" srcOrd="0" destOrd="0" presId="urn:microsoft.com/office/officeart/2008/layout/SquareAccentList"/>
    <dgm:cxn modelId="{D021B233-86FE-446E-BEE5-D6B4EAB757A4}" type="presOf" srcId="{A3FEF41A-40B8-47A9-A5A3-2F3FCA2E55EA}" destId="{79520219-6960-4C43-9CE8-79BA9334FD09}" srcOrd="0" destOrd="0" presId="urn:microsoft.com/office/officeart/2008/layout/SquareAccentList"/>
    <dgm:cxn modelId="{A0CB738F-6CF9-4E2F-ABE1-896263724AC1}" srcId="{A3FEF41A-40B8-47A9-A5A3-2F3FCA2E55EA}" destId="{EEEAE95E-943B-4664-95D5-07A5F70159E6}" srcOrd="2" destOrd="0" parTransId="{D1794822-84A6-4477-A3C0-25CF9C441ED9}" sibTransId="{3BBAD7E0-25F2-4BF8-A4E9-5D10155AE8B6}"/>
    <dgm:cxn modelId="{31A0F709-4886-49C3-ABE6-0FF1238408B4}" type="presOf" srcId="{7BAFFB18-4A88-44EE-B554-C550A4EDAC67}" destId="{D4B6CD01-EF9E-485E-B128-C7A3571A60FE}" srcOrd="0" destOrd="0" presId="urn:microsoft.com/office/officeart/2008/layout/SquareAccentList"/>
    <dgm:cxn modelId="{60435D99-2AD6-4687-90EF-FB49E4CABAC0}" type="presOf" srcId="{EB8E097D-9A75-48CD-89E6-680CF34F5706}" destId="{84F1EF9C-1932-4784-875E-5DE189122CBE}" srcOrd="0" destOrd="0" presId="urn:microsoft.com/office/officeart/2008/layout/SquareAccentList"/>
    <dgm:cxn modelId="{ADB160E5-FA2C-49A5-A091-958BF411692B}" type="presOf" srcId="{72A0A57C-9FF4-451B-83E0-6A06416BC7AA}" destId="{392A2EAB-43DF-4E89-875C-903ACAD3CCD6}" srcOrd="0" destOrd="0" presId="urn:microsoft.com/office/officeart/2008/layout/SquareAccentList"/>
    <dgm:cxn modelId="{84B6E6D4-538B-40A9-B72C-8DEEC016964C}" type="presOf" srcId="{EEEAE95E-943B-4664-95D5-07A5F70159E6}" destId="{3726C9BD-2BAD-4349-9551-CAA09DCD4833}" srcOrd="0" destOrd="0" presId="urn:microsoft.com/office/officeart/2008/layout/SquareAccentList"/>
    <dgm:cxn modelId="{F60FE965-FABE-4F50-8CC0-62E76B7F462B}" type="presParOf" srcId="{79520219-6960-4C43-9CE8-79BA9334FD09}" destId="{7B286E2C-4991-465B-A143-14C1EB9FB5AD}" srcOrd="0" destOrd="0" presId="urn:microsoft.com/office/officeart/2008/layout/SquareAccentList"/>
    <dgm:cxn modelId="{326218E4-71DB-4998-A2D9-C509A1AA29DC}" type="presParOf" srcId="{7B286E2C-4991-465B-A143-14C1EB9FB5AD}" destId="{AC83C6B6-5E05-491D-B5B6-3919C4501290}" srcOrd="0" destOrd="0" presId="urn:microsoft.com/office/officeart/2008/layout/SquareAccentList"/>
    <dgm:cxn modelId="{7CA52401-DD21-4B39-BA7A-AD208C155782}" type="presParOf" srcId="{AC83C6B6-5E05-491D-B5B6-3919C4501290}" destId="{1BCD1BD3-BF86-4C72-AC5D-F27B386EF7C6}" srcOrd="0" destOrd="0" presId="urn:microsoft.com/office/officeart/2008/layout/SquareAccentList"/>
    <dgm:cxn modelId="{F0C4FD58-F1A6-47FC-82E4-4AB1ED3F6125}" type="presParOf" srcId="{AC83C6B6-5E05-491D-B5B6-3919C4501290}" destId="{50344EAB-D577-4156-B75E-AB1398DB9151}" srcOrd="1" destOrd="0" presId="urn:microsoft.com/office/officeart/2008/layout/SquareAccentList"/>
    <dgm:cxn modelId="{95486DE6-254E-408F-89B7-36AA1852BECA}" type="presParOf" srcId="{AC83C6B6-5E05-491D-B5B6-3919C4501290}" destId="{2DEBF661-A387-474E-A0EB-7E592113D37C}" srcOrd="2" destOrd="0" presId="urn:microsoft.com/office/officeart/2008/layout/SquareAccentList"/>
    <dgm:cxn modelId="{9F687264-9DEF-4E22-B2E3-537FA76C79D3}" type="presParOf" srcId="{7B286E2C-4991-465B-A143-14C1EB9FB5AD}" destId="{143AA39C-3A93-4675-AC58-5E5AD81FD30A}" srcOrd="1" destOrd="0" presId="urn:microsoft.com/office/officeart/2008/layout/SquareAccentList"/>
    <dgm:cxn modelId="{CBEDA02C-09A0-42DA-9EE2-D609A1A41BCD}" type="presParOf" srcId="{143AA39C-3A93-4675-AC58-5E5AD81FD30A}" destId="{58055B6D-A9FB-4EB2-A23E-A4292D38B69C}" srcOrd="0" destOrd="0" presId="urn:microsoft.com/office/officeart/2008/layout/SquareAccentList"/>
    <dgm:cxn modelId="{34F902DF-6DB5-42A6-848D-A6758B9510F3}" type="presParOf" srcId="{58055B6D-A9FB-4EB2-A23E-A4292D38B69C}" destId="{15A936B1-0B45-485D-8ACC-D83DAE7BDA7E}" srcOrd="0" destOrd="0" presId="urn:microsoft.com/office/officeart/2008/layout/SquareAccentList"/>
    <dgm:cxn modelId="{FCFDDB08-FF62-4EC7-8C45-E7A2250FEE55}" type="presParOf" srcId="{58055B6D-A9FB-4EB2-A23E-A4292D38B69C}" destId="{D4B6CD01-EF9E-485E-B128-C7A3571A60FE}" srcOrd="1" destOrd="0" presId="urn:microsoft.com/office/officeart/2008/layout/SquareAccentList"/>
    <dgm:cxn modelId="{D3DA6F9A-71CD-4964-9B81-1713B204F2CD}" type="presParOf" srcId="{143AA39C-3A93-4675-AC58-5E5AD81FD30A}" destId="{374A69D6-489B-4325-BED5-264E356DCD8E}" srcOrd="1" destOrd="0" presId="urn:microsoft.com/office/officeart/2008/layout/SquareAccentList"/>
    <dgm:cxn modelId="{6DC78F83-4F7F-4DF4-9079-EC8D5BEC30F4}" type="presParOf" srcId="{374A69D6-489B-4325-BED5-264E356DCD8E}" destId="{4D1F514C-5801-48C3-B6E6-B0A08A679225}" srcOrd="0" destOrd="0" presId="urn:microsoft.com/office/officeart/2008/layout/SquareAccentList"/>
    <dgm:cxn modelId="{63E64228-06DD-4BDF-9114-6F32099D842B}" type="presParOf" srcId="{374A69D6-489B-4325-BED5-264E356DCD8E}" destId="{F63406B8-38FE-4970-BABA-50C8ECAC5D3F}" srcOrd="1" destOrd="0" presId="urn:microsoft.com/office/officeart/2008/layout/SquareAccentList"/>
    <dgm:cxn modelId="{4F2EC358-CEC7-41A3-87D0-8B50CAD2AD28}" type="presParOf" srcId="{143AA39C-3A93-4675-AC58-5E5AD81FD30A}" destId="{5D2067F4-5AEC-497B-80D4-E2F27FB4ACE9}" srcOrd="2" destOrd="0" presId="urn:microsoft.com/office/officeart/2008/layout/SquareAccentList"/>
    <dgm:cxn modelId="{F7F85C1F-9F5C-4DC2-A831-2DAD1B7C860E}" type="presParOf" srcId="{5D2067F4-5AEC-497B-80D4-E2F27FB4ACE9}" destId="{0E7E3548-C96A-4874-92A7-7BD7BED4A5F1}" srcOrd="0" destOrd="0" presId="urn:microsoft.com/office/officeart/2008/layout/SquareAccentList"/>
    <dgm:cxn modelId="{C84FE38A-A93D-4A81-B07B-2610D0C11D4A}" type="presParOf" srcId="{5D2067F4-5AEC-497B-80D4-E2F27FB4ACE9}" destId="{392A2EAB-43DF-4E89-875C-903ACAD3CCD6}" srcOrd="1" destOrd="0" presId="urn:microsoft.com/office/officeart/2008/layout/SquareAccentList"/>
    <dgm:cxn modelId="{13060003-241E-44AF-B3B1-25E316F060E6}" type="presParOf" srcId="{79520219-6960-4C43-9CE8-79BA9334FD09}" destId="{304636F5-05E5-49B4-9BF7-E553BA992DEC}" srcOrd="1" destOrd="0" presId="urn:microsoft.com/office/officeart/2008/layout/SquareAccentList"/>
    <dgm:cxn modelId="{6D53708C-6AE0-41F9-9B2A-CF9E90010014}" type="presParOf" srcId="{304636F5-05E5-49B4-9BF7-E553BA992DEC}" destId="{E841BE45-F382-436F-AD5B-3317FCAB64CC}" srcOrd="0" destOrd="0" presId="urn:microsoft.com/office/officeart/2008/layout/SquareAccentList"/>
    <dgm:cxn modelId="{DDD527B6-89EE-4AFA-AD71-45D0EE36D5FA}" type="presParOf" srcId="{E841BE45-F382-436F-AD5B-3317FCAB64CC}" destId="{566EC8F9-1AF8-46AE-925E-251A06B5757C}" srcOrd="0" destOrd="0" presId="urn:microsoft.com/office/officeart/2008/layout/SquareAccentList"/>
    <dgm:cxn modelId="{4D9BA1D2-461E-40DE-922B-B0E1F303F883}" type="presParOf" srcId="{E841BE45-F382-436F-AD5B-3317FCAB64CC}" destId="{71E94D30-0858-4A87-ABB3-ECBF275B7D23}" srcOrd="1" destOrd="0" presId="urn:microsoft.com/office/officeart/2008/layout/SquareAccentList"/>
    <dgm:cxn modelId="{40A168A6-40D9-4E13-981E-607FB1B3654F}" type="presParOf" srcId="{E841BE45-F382-436F-AD5B-3317FCAB64CC}" destId="{5CB9CA04-4822-4EB9-955D-E43E8BAE6785}" srcOrd="2" destOrd="0" presId="urn:microsoft.com/office/officeart/2008/layout/SquareAccentList"/>
    <dgm:cxn modelId="{21E481F7-642F-45A4-8787-01DF6808E3F1}" type="presParOf" srcId="{304636F5-05E5-49B4-9BF7-E553BA992DEC}" destId="{B7CE26D7-7140-473F-A827-007425B39543}" srcOrd="1" destOrd="0" presId="urn:microsoft.com/office/officeart/2008/layout/SquareAccentList"/>
    <dgm:cxn modelId="{C50AD307-78A5-4316-BE67-2C7D0D9B8600}" type="presParOf" srcId="{B7CE26D7-7140-473F-A827-007425B39543}" destId="{A668D01E-AE8B-44A5-B8F2-04A8C2E534C1}" srcOrd="0" destOrd="0" presId="urn:microsoft.com/office/officeart/2008/layout/SquareAccentList"/>
    <dgm:cxn modelId="{63428370-EB12-4700-BB18-6E9A4B18CE2F}" type="presParOf" srcId="{A668D01E-AE8B-44A5-B8F2-04A8C2E534C1}" destId="{921F2019-4E26-4C0B-8CFC-4083E2EEF46F}" srcOrd="0" destOrd="0" presId="urn:microsoft.com/office/officeart/2008/layout/SquareAccentList"/>
    <dgm:cxn modelId="{8ACBAF8C-51C9-4394-B94F-C9B4BBE7C85D}" type="presParOf" srcId="{A668D01E-AE8B-44A5-B8F2-04A8C2E534C1}" destId="{4048D0C3-63E0-4A91-AE85-E75F30DDF5AF}" srcOrd="1" destOrd="0" presId="urn:microsoft.com/office/officeart/2008/layout/SquareAccentList"/>
    <dgm:cxn modelId="{EB902BEE-1100-4B8C-8E4B-6BD6F2083F7E}" type="presParOf" srcId="{B7CE26D7-7140-473F-A827-007425B39543}" destId="{6DF36707-D003-4011-ADF2-14CE1EA7E9B5}" srcOrd="1" destOrd="0" presId="urn:microsoft.com/office/officeart/2008/layout/SquareAccentList"/>
    <dgm:cxn modelId="{3FC88C6A-7246-4406-9B42-D8AE4C573A61}" type="presParOf" srcId="{6DF36707-D003-4011-ADF2-14CE1EA7E9B5}" destId="{3B93E71C-FE6F-40E1-9535-D34899FB175F}" srcOrd="0" destOrd="0" presId="urn:microsoft.com/office/officeart/2008/layout/SquareAccentList"/>
    <dgm:cxn modelId="{DD8B1A95-FFF0-416D-99BE-D0E63CD3F406}" type="presParOf" srcId="{6DF36707-D003-4011-ADF2-14CE1EA7E9B5}" destId="{74C94FFF-1FDB-416A-95D7-E0189F34D37C}" srcOrd="1" destOrd="0" presId="urn:microsoft.com/office/officeart/2008/layout/SquareAccentList"/>
    <dgm:cxn modelId="{D46B7CEE-077B-4AE6-B8F5-C90082A5B111}" type="presParOf" srcId="{B7CE26D7-7140-473F-A827-007425B39543}" destId="{8BF43E8D-2D5F-4E63-BE92-7B4D1DBDDCE9}" srcOrd="2" destOrd="0" presId="urn:microsoft.com/office/officeart/2008/layout/SquareAccentList"/>
    <dgm:cxn modelId="{F51DCBC9-0790-4BDA-999D-FD80D3F28C72}" type="presParOf" srcId="{8BF43E8D-2D5F-4E63-BE92-7B4D1DBDDCE9}" destId="{B1A84338-EA3F-4FB9-A6E3-C373EE12A185}" srcOrd="0" destOrd="0" presId="urn:microsoft.com/office/officeart/2008/layout/SquareAccentList"/>
    <dgm:cxn modelId="{694B4F75-DEA0-4D0C-90D6-7D1FD6C82AB7}" type="presParOf" srcId="{8BF43E8D-2D5F-4E63-BE92-7B4D1DBDDCE9}" destId="{84F1EF9C-1932-4784-875E-5DE189122CBE}" srcOrd="1" destOrd="0" presId="urn:microsoft.com/office/officeart/2008/layout/SquareAccentList"/>
    <dgm:cxn modelId="{6FCF0FD9-21A7-464C-8158-5B971A9C3EF7}" type="presParOf" srcId="{79520219-6960-4C43-9CE8-79BA9334FD09}" destId="{9A9AC0EB-2542-4444-82E8-2B89DDB28922}" srcOrd="2" destOrd="0" presId="urn:microsoft.com/office/officeart/2008/layout/SquareAccentList"/>
    <dgm:cxn modelId="{CF033F9C-838F-4BAA-A607-DD48FD7C69A0}" type="presParOf" srcId="{9A9AC0EB-2542-4444-82E8-2B89DDB28922}" destId="{28DD9027-79B2-434F-9180-9C2CB50A004E}" srcOrd="0" destOrd="0" presId="urn:microsoft.com/office/officeart/2008/layout/SquareAccentList"/>
    <dgm:cxn modelId="{695EF996-2466-4BD1-917E-9B4AC9F54FDC}" type="presParOf" srcId="{28DD9027-79B2-434F-9180-9C2CB50A004E}" destId="{B9C4C7B1-278B-49FF-9613-DE3596A1A73E}" srcOrd="0" destOrd="0" presId="urn:microsoft.com/office/officeart/2008/layout/SquareAccentList"/>
    <dgm:cxn modelId="{6FE4FF99-C8C5-4ECE-8CAA-68DA90FE6D19}" type="presParOf" srcId="{28DD9027-79B2-434F-9180-9C2CB50A004E}" destId="{7341CBED-ED1C-4797-9624-E22BC40F50CE}" srcOrd="1" destOrd="0" presId="urn:microsoft.com/office/officeart/2008/layout/SquareAccentList"/>
    <dgm:cxn modelId="{4902D275-D713-4702-96E0-0CD1435A2182}" type="presParOf" srcId="{28DD9027-79B2-434F-9180-9C2CB50A004E}" destId="{3726C9BD-2BAD-4349-9551-CAA09DCD4833}" srcOrd="2" destOrd="0" presId="urn:microsoft.com/office/officeart/2008/layout/SquareAccentList"/>
    <dgm:cxn modelId="{FC077A85-15BB-4F2E-BCDD-DA4061322BE1}" type="presParOf" srcId="{9A9AC0EB-2542-4444-82E8-2B89DDB28922}" destId="{057FA0AA-0DB8-42E7-9306-73822CEFE460}" srcOrd="1" destOrd="0" presId="urn:microsoft.com/office/officeart/2008/layout/SquareAccentList"/>
    <dgm:cxn modelId="{D36B4E85-061D-481C-AD5D-4FA701470F08}" type="presParOf" srcId="{057FA0AA-0DB8-42E7-9306-73822CEFE460}" destId="{8CE2FA09-5C1B-47D7-AE8E-DD51D535D3F2}" srcOrd="0" destOrd="0" presId="urn:microsoft.com/office/officeart/2008/layout/SquareAccentList"/>
    <dgm:cxn modelId="{B2AA9FA2-6ADE-4615-A414-F6826B8E9762}" type="presParOf" srcId="{8CE2FA09-5C1B-47D7-AE8E-DD51D535D3F2}" destId="{2D972E64-7708-4F5A-9803-60A9FDB250D8}" srcOrd="0" destOrd="0" presId="urn:microsoft.com/office/officeart/2008/layout/SquareAccentList"/>
    <dgm:cxn modelId="{AAA31E07-FCF2-438D-88CE-099FB30FF9FD}" type="presParOf" srcId="{8CE2FA09-5C1B-47D7-AE8E-DD51D535D3F2}" destId="{F3564B9A-D7AA-4A40-B836-7EBB5AB823A6}" srcOrd="1" destOrd="0" presId="urn:microsoft.com/office/officeart/2008/layout/SquareAccentList"/>
    <dgm:cxn modelId="{32F27153-BFEA-4D0E-82AE-E62DA48DC42A}" type="presParOf" srcId="{057FA0AA-0DB8-42E7-9306-73822CEFE460}" destId="{0CF44073-C3A1-4782-8CC6-016C992F9FD7}" srcOrd="1" destOrd="0" presId="urn:microsoft.com/office/officeart/2008/layout/SquareAccentList"/>
    <dgm:cxn modelId="{BC5851EC-1E83-43DD-B22F-8BE124252659}" type="presParOf" srcId="{0CF44073-C3A1-4782-8CC6-016C992F9FD7}" destId="{CF276259-89C9-429D-8415-3DA04805F6C7}" srcOrd="0" destOrd="0" presId="urn:microsoft.com/office/officeart/2008/layout/SquareAccentList"/>
    <dgm:cxn modelId="{FA48DF77-9749-477E-883D-B9AF911E0B75}" type="presParOf" srcId="{0CF44073-C3A1-4782-8CC6-016C992F9FD7}" destId="{F3DD28DB-9AC5-4876-BCCA-E43BF6DF1959}" srcOrd="1" destOrd="0" presId="urn:microsoft.com/office/officeart/2008/layout/SquareAccentList"/>
    <dgm:cxn modelId="{81B195D1-24C1-48FC-AF7D-20ADFA4280CB}" type="presParOf" srcId="{057FA0AA-0DB8-42E7-9306-73822CEFE460}" destId="{D38CA49A-C3CE-4B19-BF5C-951BC16525C9}" srcOrd="2" destOrd="0" presId="urn:microsoft.com/office/officeart/2008/layout/SquareAccentList"/>
    <dgm:cxn modelId="{4B6876FB-DEE9-42F3-9842-7A316E97FEDF}" type="presParOf" srcId="{D38CA49A-C3CE-4B19-BF5C-951BC16525C9}" destId="{C90A7EEF-D665-4743-AEC1-93D72D20A826}" srcOrd="0" destOrd="0" presId="urn:microsoft.com/office/officeart/2008/layout/SquareAccentList"/>
    <dgm:cxn modelId="{C1A64C69-6CDA-4066-8347-6E33BE6E2442}" type="presParOf" srcId="{D38CA49A-C3CE-4B19-BF5C-951BC16525C9}" destId="{43625DAD-1F12-42DC-BD32-ACC6FBDA24C1}" srcOrd="1" destOrd="0" presId="urn:microsoft.com/office/officeart/2008/layout/SquareAccentList"/>
    <dgm:cxn modelId="{E65B5253-EA0A-402C-9BBF-F4973A3D6FAD}" type="presParOf" srcId="{057FA0AA-0DB8-42E7-9306-73822CEFE460}" destId="{4F6EF835-CD72-496E-B652-EA64EA1B0DC3}" srcOrd="3" destOrd="0" presId="urn:microsoft.com/office/officeart/2008/layout/SquareAccentList"/>
    <dgm:cxn modelId="{69C746FB-2907-4C71-9C76-321AFF749B2B}" type="presParOf" srcId="{4F6EF835-CD72-496E-B652-EA64EA1B0DC3}" destId="{979F8311-09F1-44D0-ADF6-51D8B0201EF1}" srcOrd="0" destOrd="0" presId="urn:microsoft.com/office/officeart/2008/layout/SquareAccentList"/>
    <dgm:cxn modelId="{3BB8667E-2455-4D7E-AAC5-63B7FAE787FC}" type="presParOf" srcId="{4F6EF835-CD72-496E-B652-EA64EA1B0DC3}" destId="{C067B3B1-3004-4530-99A0-5B581724EB7D}" srcOrd="1" destOrd="0" presId="urn:microsoft.com/office/officeart/2008/layout/SquareAccentList"/>
    <dgm:cxn modelId="{FFC0743B-71D3-469E-8E57-CB996306C756}" type="presParOf" srcId="{057FA0AA-0DB8-42E7-9306-73822CEFE460}" destId="{C102C6A1-62CA-4929-B20C-2D182F97F052}" srcOrd="4" destOrd="0" presId="urn:microsoft.com/office/officeart/2008/layout/SquareAccentList"/>
    <dgm:cxn modelId="{CCBB352B-7C5F-45D5-B922-5187B0065512}" type="presParOf" srcId="{C102C6A1-62CA-4929-B20C-2D182F97F052}" destId="{AEF14FA0-0130-4335-B610-6622950B67DA}" srcOrd="0" destOrd="0" presId="urn:microsoft.com/office/officeart/2008/layout/SquareAccentList"/>
    <dgm:cxn modelId="{7FBC6422-A435-4E85-B9EA-29EE0D32309B}" type="presParOf" srcId="{C102C6A1-62CA-4929-B20C-2D182F97F052}" destId="{D0C9A3A4-4B96-4612-A377-23AE3551D65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9CF71-B5A9-4F06-93A1-574C07028E8D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51ED4779-318D-48A1-BB1D-C76413881FE2}">
      <dgm:prSet phldrT="[Текст]" custT="1"/>
      <dgm:spPr/>
      <dgm:t>
        <a:bodyPr/>
        <a:lstStyle/>
        <a:p>
          <a:r>
            <a:rPr lang="ru-RU" sz="2000" b="1" dirty="0" err="1" smtClean="0"/>
            <a:t>Железнодо-рожный</a:t>
          </a:r>
          <a:endParaRPr lang="ru-RU" sz="1600" b="1" dirty="0"/>
        </a:p>
      </dgm:t>
    </dgm:pt>
    <dgm:pt modelId="{6B412373-1DCB-4AED-BFB1-55C9CA81FD23}" type="parTrans" cxnId="{5922335B-ADB0-429F-8C52-29D537BF645A}">
      <dgm:prSet/>
      <dgm:spPr/>
      <dgm:t>
        <a:bodyPr/>
        <a:lstStyle/>
        <a:p>
          <a:endParaRPr lang="ru-RU"/>
        </a:p>
      </dgm:t>
    </dgm:pt>
    <dgm:pt modelId="{5CFA0891-A0FA-4C13-B9C8-02CDBEF6B056}" type="sibTrans" cxnId="{5922335B-ADB0-429F-8C52-29D537BF645A}">
      <dgm:prSet/>
      <dgm:spPr/>
      <dgm:t>
        <a:bodyPr/>
        <a:lstStyle/>
        <a:p>
          <a:endParaRPr lang="ru-RU"/>
        </a:p>
      </dgm:t>
    </dgm:pt>
    <dgm:pt modelId="{5A2E8D63-C941-4E5B-BC66-FF6CA5E6042D}">
      <dgm:prSet phldrT="[Текст]" custT="1"/>
      <dgm:spPr/>
      <dgm:t>
        <a:bodyPr/>
        <a:lstStyle/>
        <a:p>
          <a:r>
            <a:rPr lang="ru-RU" sz="2000" b="1" dirty="0" smtClean="0"/>
            <a:t>Водный</a:t>
          </a:r>
          <a:endParaRPr lang="ru-RU" sz="1900" b="1" dirty="0"/>
        </a:p>
      </dgm:t>
    </dgm:pt>
    <dgm:pt modelId="{DD82771A-5B06-4D03-970C-E08E4B1D71D7}" type="parTrans" cxnId="{A70A40C6-E730-4DB6-A82D-0826DC5E5928}">
      <dgm:prSet/>
      <dgm:spPr/>
      <dgm:t>
        <a:bodyPr/>
        <a:lstStyle/>
        <a:p>
          <a:endParaRPr lang="ru-RU"/>
        </a:p>
      </dgm:t>
    </dgm:pt>
    <dgm:pt modelId="{8C0521A7-CBAF-46BD-A347-75D601DCD1E4}" type="sibTrans" cxnId="{A70A40C6-E730-4DB6-A82D-0826DC5E5928}">
      <dgm:prSet/>
      <dgm:spPr/>
      <dgm:t>
        <a:bodyPr/>
        <a:lstStyle/>
        <a:p>
          <a:endParaRPr lang="ru-RU"/>
        </a:p>
      </dgm:t>
    </dgm:pt>
    <dgm:pt modelId="{DCD06901-91F3-4E26-9374-8891F29FE04B}">
      <dgm:prSet phldrT="[Текст]" custT="1"/>
      <dgm:spPr/>
      <dgm:t>
        <a:bodyPr/>
        <a:lstStyle/>
        <a:p>
          <a:r>
            <a:rPr lang="ru-RU" sz="2000" b="1" dirty="0" smtClean="0"/>
            <a:t>Автомобиль-</a:t>
          </a:r>
          <a:r>
            <a:rPr lang="ru-RU" sz="2000" b="1" dirty="0" err="1" smtClean="0"/>
            <a:t>ный</a:t>
          </a:r>
          <a:endParaRPr lang="ru-RU" sz="1800" b="1" dirty="0"/>
        </a:p>
      </dgm:t>
    </dgm:pt>
    <dgm:pt modelId="{5A0EFC3B-D61F-476C-8428-10175F7C3880}" type="parTrans" cxnId="{68F20438-DD16-42C2-B367-1EC0F7A0D7B5}">
      <dgm:prSet/>
      <dgm:spPr/>
      <dgm:t>
        <a:bodyPr/>
        <a:lstStyle/>
        <a:p>
          <a:endParaRPr lang="ru-RU"/>
        </a:p>
      </dgm:t>
    </dgm:pt>
    <dgm:pt modelId="{549CADDE-6B29-4122-9382-87EBF4A4CE4C}" type="sibTrans" cxnId="{68F20438-DD16-42C2-B367-1EC0F7A0D7B5}">
      <dgm:prSet/>
      <dgm:spPr/>
      <dgm:t>
        <a:bodyPr/>
        <a:lstStyle/>
        <a:p>
          <a:endParaRPr lang="ru-RU"/>
        </a:p>
      </dgm:t>
    </dgm:pt>
    <dgm:pt modelId="{35E9FDF9-E2E4-4B64-B18A-E7ED6FA2B1FC}">
      <dgm:prSet phldrT="[Текст]" custT="1"/>
      <dgm:spPr/>
      <dgm:t>
        <a:bodyPr/>
        <a:lstStyle/>
        <a:p>
          <a:r>
            <a:rPr lang="ru-RU" sz="2000" b="1" dirty="0" smtClean="0"/>
            <a:t>Трубопровод-</a:t>
          </a:r>
          <a:r>
            <a:rPr lang="ru-RU" sz="2000" b="1" dirty="0" err="1" smtClean="0"/>
            <a:t>ный</a:t>
          </a:r>
          <a:endParaRPr lang="ru-RU" sz="1800" b="1" dirty="0"/>
        </a:p>
      </dgm:t>
    </dgm:pt>
    <dgm:pt modelId="{79887385-E9A0-499E-91E2-5062A2003753}" type="parTrans" cxnId="{30ABF8EF-5ADE-49AC-859D-ADE1B18697A4}">
      <dgm:prSet/>
      <dgm:spPr/>
      <dgm:t>
        <a:bodyPr/>
        <a:lstStyle/>
        <a:p>
          <a:endParaRPr lang="ru-RU"/>
        </a:p>
      </dgm:t>
    </dgm:pt>
    <dgm:pt modelId="{B54F4158-C0C1-4B72-99BA-D15DE79FA64C}" type="sibTrans" cxnId="{30ABF8EF-5ADE-49AC-859D-ADE1B18697A4}">
      <dgm:prSet/>
      <dgm:spPr/>
      <dgm:t>
        <a:bodyPr/>
        <a:lstStyle/>
        <a:p>
          <a:endParaRPr lang="ru-RU"/>
        </a:p>
      </dgm:t>
    </dgm:pt>
    <dgm:pt modelId="{F3539C9A-3AEC-46AD-9E08-C6E2D4D9DD37}">
      <dgm:prSet phldrT="[Текст]" custT="1"/>
      <dgm:spPr/>
      <dgm:t>
        <a:bodyPr/>
        <a:lstStyle/>
        <a:p>
          <a:r>
            <a:rPr lang="ru-RU" sz="2000" b="1" dirty="0" smtClean="0"/>
            <a:t>Воздушный</a:t>
          </a:r>
          <a:endParaRPr lang="ru-RU" sz="1900" b="1" dirty="0"/>
        </a:p>
      </dgm:t>
    </dgm:pt>
    <dgm:pt modelId="{1EC73AF3-7250-46F3-B6E1-80BF9C2F3420}" type="parTrans" cxnId="{2912D036-CFDF-4851-96FA-ACB0F0BC2C2F}">
      <dgm:prSet/>
      <dgm:spPr/>
      <dgm:t>
        <a:bodyPr/>
        <a:lstStyle/>
        <a:p>
          <a:endParaRPr lang="ru-RU"/>
        </a:p>
      </dgm:t>
    </dgm:pt>
    <dgm:pt modelId="{9494BAAF-C89F-48AF-A15C-F9D5718724F5}" type="sibTrans" cxnId="{2912D036-CFDF-4851-96FA-ACB0F0BC2C2F}">
      <dgm:prSet/>
      <dgm:spPr/>
      <dgm:t>
        <a:bodyPr/>
        <a:lstStyle/>
        <a:p>
          <a:endParaRPr lang="ru-RU"/>
        </a:p>
      </dgm:t>
    </dgm:pt>
    <dgm:pt modelId="{41F3CA24-A17C-478B-AADE-F632465D0CB9}" type="pres">
      <dgm:prSet presAssocID="{2679CF71-B5A9-4F06-93A1-574C07028E8D}" presName="Name0" presStyleCnt="0">
        <dgm:presLayoutVars>
          <dgm:dir/>
          <dgm:resizeHandles val="exact"/>
        </dgm:presLayoutVars>
      </dgm:prSet>
      <dgm:spPr/>
    </dgm:pt>
    <dgm:pt modelId="{BDB5A7B5-0B74-4D74-A5BB-D496CB6A01AA}" type="pres">
      <dgm:prSet presAssocID="{2679CF71-B5A9-4F06-93A1-574C07028E8D}" presName="fgShape" presStyleLbl="fgShp" presStyleIdx="0" presStyleCnt="1"/>
      <dgm:spPr/>
    </dgm:pt>
    <dgm:pt modelId="{F7CF550C-203F-4166-BC95-9A8EDCE7AFC9}" type="pres">
      <dgm:prSet presAssocID="{2679CF71-B5A9-4F06-93A1-574C07028E8D}" presName="linComp" presStyleCnt="0"/>
      <dgm:spPr/>
    </dgm:pt>
    <dgm:pt modelId="{5B84649C-B8F7-4603-9A97-EAC532FDA11F}" type="pres">
      <dgm:prSet presAssocID="{51ED4779-318D-48A1-BB1D-C76413881FE2}" presName="compNode" presStyleCnt="0"/>
      <dgm:spPr/>
    </dgm:pt>
    <dgm:pt modelId="{7B210CA4-147B-4D07-8B95-323DF922132A}" type="pres">
      <dgm:prSet presAssocID="{51ED4779-318D-48A1-BB1D-C76413881FE2}" presName="bkgdShape" presStyleLbl="node1" presStyleIdx="0" presStyleCnt="5"/>
      <dgm:spPr/>
      <dgm:t>
        <a:bodyPr/>
        <a:lstStyle/>
        <a:p>
          <a:endParaRPr lang="ru-RU"/>
        </a:p>
      </dgm:t>
    </dgm:pt>
    <dgm:pt modelId="{EB654C4B-2DA5-428A-A5C1-DCD5812180F2}" type="pres">
      <dgm:prSet presAssocID="{51ED4779-318D-48A1-BB1D-C76413881FE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324DF-693A-4C2C-A82E-787E57F96F71}" type="pres">
      <dgm:prSet presAssocID="{51ED4779-318D-48A1-BB1D-C76413881FE2}" presName="invisiNode" presStyleLbl="node1" presStyleIdx="0" presStyleCnt="5"/>
      <dgm:spPr/>
    </dgm:pt>
    <dgm:pt modelId="{9077BD6C-D233-4D95-A6EA-899B4B463A4A}" type="pres">
      <dgm:prSet presAssocID="{51ED4779-318D-48A1-BB1D-C76413881FE2}" presName="imagNode" presStyleLbl="fgImgPlace1" presStyleIdx="0" presStyleCnt="5" custScaleX="128935" custScaleY="1259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4504090-D68C-469C-9474-9191DF1E65D3}" type="pres">
      <dgm:prSet presAssocID="{5CFA0891-A0FA-4C13-B9C8-02CDBEF6B0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8E1EB9-AB68-48B7-93D5-52E88C7DE7A7}" type="pres">
      <dgm:prSet presAssocID="{5A2E8D63-C941-4E5B-BC66-FF6CA5E6042D}" presName="compNode" presStyleCnt="0"/>
      <dgm:spPr/>
    </dgm:pt>
    <dgm:pt modelId="{BB04C891-C9DF-45CC-B45C-62970159237F}" type="pres">
      <dgm:prSet presAssocID="{5A2E8D63-C941-4E5B-BC66-FF6CA5E6042D}" presName="bkgdShape" presStyleLbl="node1" presStyleIdx="1" presStyleCnt="5"/>
      <dgm:spPr/>
      <dgm:t>
        <a:bodyPr/>
        <a:lstStyle/>
        <a:p>
          <a:endParaRPr lang="ru-RU"/>
        </a:p>
      </dgm:t>
    </dgm:pt>
    <dgm:pt modelId="{E65295EC-912E-4ABF-B949-78697B2DB101}" type="pres">
      <dgm:prSet presAssocID="{5A2E8D63-C941-4E5B-BC66-FF6CA5E6042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02BED-3EDE-4F23-99B7-0040943A5DE6}" type="pres">
      <dgm:prSet presAssocID="{5A2E8D63-C941-4E5B-BC66-FF6CA5E6042D}" presName="invisiNode" presStyleLbl="node1" presStyleIdx="1" presStyleCnt="5"/>
      <dgm:spPr/>
    </dgm:pt>
    <dgm:pt modelId="{C7FDA1B3-0554-4C57-8B15-9AE05DF5403C}" type="pres">
      <dgm:prSet presAssocID="{5A2E8D63-C941-4E5B-BC66-FF6CA5E6042D}" presName="imagNode" presStyleLbl="fgImgPlace1" presStyleIdx="1" presStyleCnt="5" custScaleX="132252" custScaleY="1262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CDEE58-4375-4C75-AC9A-3F4BF5A5C0DD}" type="pres">
      <dgm:prSet presAssocID="{8C0521A7-CBAF-46BD-A347-75D601DCD1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E9C485-94B4-4552-A394-CCDA88AFC956}" type="pres">
      <dgm:prSet presAssocID="{DCD06901-91F3-4E26-9374-8891F29FE04B}" presName="compNode" presStyleCnt="0"/>
      <dgm:spPr/>
    </dgm:pt>
    <dgm:pt modelId="{632B0953-1CB3-466A-A338-FA80684321C1}" type="pres">
      <dgm:prSet presAssocID="{DCD06901-91F3-4E26-9374-8891F29FE04B}" presName="bkgdShape" presStyleLbl="node1" presStyleIdx="2" presStyleCnt="5" custLinFactNeighborX="-1949" custLinFactNeighborY="-637"/>
      <dgm:spPr/>
      <dgm:t>
        <a:bodyPr/>
        <a:lstStyle/>
        <a:p>
          <a:endParaRPr lang="ru-RU"/>
        </a:p>
      </dgm:t>
    </dgm:pt>
    <dgm:pt modelId="{45176594-983E-45C0-B44B-881D02EB194F}" type="pres">
      <dgm:prSet presAssocID="{DCD06901-91F3-4E26-9374-8891F29FE04B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40E37-9F9B-4CCA-9983-FD0E71634B8D}" type="pres">
      <dgm:prSet presAssocID="{DCD06901-91F3-4E26-9374-8891F29FE04B}" presName="invisiNode" presStyleLbl="node1" presStyleIdx="2" presStyleCnt="5"/>
      <dgm:spPr/>
    </dgm:pt>
    <dgm:pt modelId="{BB96734C-2714-4E43-8ECE-92FD1745AEB0}" type="pres">
      <dgm:prSet presAssocID="{DCD06901-91F3-4E26-9374-8891F29FE04B}" presName="imagNode" presStyleLbl="fgImgPlace1" presStyleIdx="2" presStyleCnt="5" custScaleX="130438" custScaleY="12487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9AABB0-D2C3-4CD6-B759-99C834C8125D}" type="pres">
      <dgm:prSet presAssocID="{549CADDE-6B29-4122-9382-87EBF4A4CE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994A05-6C1A-47A2-A91B-BE676A72EE30}" type="pres">
      <dgm:prSet presAssocID="{F3539C9A-3AEC-46AD-9E08-C6E2D4D9DD37}" presName="compNode" presStyleCnt="0"/>
      <dgm:spPr/>
    </dgm:pt>
    <dgm:pt modelId="{469866B5-1D7C-439A-A8D3-095DD299CCC0}" type="pres">
      <dgm:prSet presAssocID="{F3539C9A-3AEC-46AD-9E08-C6E2D4D9DD37}" presName="bkgdShape" presStyleLbl="node1" presStyleIdx="3" presStyleCnt="5"/>
      <dgm:spPr/>
      <dgm:t>
        <a:bodyPr/>
        <a:lstStyle/>
        <a:p>
          <a:endParaRPr lang="ru-RU"/>
        </a:p>
      </dgm:t>
    </dgm:pt>
    <dgm:pt modelId="{63B894D7-B360-476E-AD25-CFD0443E17A2}" type="pres">
      <dgm:prSet presAssocID="{F3539C9A-3AEC-46AD-9E08-C6E2D4D9DD37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C746-8C57-4B88-B4F6-BE16011AB3EA}" type="pres">
      <dgm:prSet presAssocID="{F3539C9A-3AEC-46AD-9E08-C6E2D4D9DD37}" presName="invisiNode" presStyleLbl="node1" presStyleIdx="3" presStyleCnt="5"/>
      <dgm:spPr/>
    </dgm:pt>
    <dgm:pt modelId="{E0118CB9-0D16-4D77-B164-E3F0581ED831}" type="pres">
      <dgm:prSet presAssocID="{F3539C9A-3AEC-46AD-9E08-C6E2D4D9DD37}" presName="imagNode" presStyleLbl="fgImgPlace1" presStyleIdx="3" presStyleCnt="5" custScaleX="131997" custScaleY="126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11C525-BF0A-426D-A4E4-8E35770466C1}" type="pres">
      <dgm:prSet presAssocID="{9494BAAF-C89F-48AF-A15C-F9D5718724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1B5BAB-EBCB-43BA-98D5-D279224B453E}" type="pres">
      <dgm:prSet presAssocID="{35E9FDF9-E2E4-4B64-B18A-E7ED6FA2B1FC}" presName="compNode" presStyleCnt="0"/>
      <dgm:spPr/>
    </dgm:pt>
    <dgm:pt modelId="{6523C25F-7985-4F7C-AB16-65DC3EF336FE}" type="pres">
      <dgm:prSet presAssocID="{35E9FDF9-E2E4-4B64-B18A-E7ED6FA2B1FC}" presName="bkgdShape" presStyleLbl="node1" presStyleIdx="4" presStyleCnt="5"/>
      <dgm:spPr/>
      <dgm:t>
        <a:bodyPr/>
        <a:lstStyle/>
        <a:p>
          <a:endParaRPr lang="ru-RU"/>
        </a:p>
      </dgm:t>
    </dgm:pt>
    <dgm:pt modelId="{129907FE-8763-48E9-930E-05CF19FDBA65}" type="pres">
      <dgm:prSet presAssocID="{35E9FDF9-E2E4-4B64-B18A-E7ED6FA2B1FC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6EE67-BE86-48CB-A863-FA934C5299F4}" type="pres">
      <dgm:prSet presAssocID="{35E9FDF9-E2E4-4B64-B18A-E7ED6FA2B1FC}" presName="invisiNode" presStyleLbl="node1" presStyleIdx="4" presStyleCnt="5"/>
      <dgm:spPr/>
    </dgm:pt>
    <dgm:pt modelId="{BC1908C2-583A-416B-8840-2B26F8876058}" type="pres">
      <dgm:prSet presAssocID="{35E9FDF9-E2E4-4B64-B18A-E7ED6FA2B1FC}" presName="imagNode" presStyleLbl="fgImgPlace1" presStyleIdx="4" presStyleCnt="5" custScaleX="129801" custScaleY="12734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0ABF8EF-5ADE-49AC-859D-ADE1B18697A4}" srcId="{2679CF71-B5A9-4F06-93A1-574C07028E8D}" destId="{35E9FDF9-E2E4-4B64-B18A-E7ED6FA2B1FC}" srcOrd="4" destOrd="0" parTransId="{79887385-E9A0-499E-91E2-5062A2003753}" sibTransId="{B54F4158-C0C1-4B72-99BA-D15DE79FA64C}"/>
    <dgm:cxn modelId="{7CF40330-FD5B-4118-A39D-B80DB13D3F65}" type="presOf" srcId="{5CFA0891-A0FA-4C13-B9C8-02CDBEF6B056}" destId="{64504090-D68C-469C-9474-9191DF1E65D3}" srcOrd="0" destOrd="0" presId="urn:microsoft.com/office/officeart/2005/8/layout/hList7"/>
    <dgm:cxn modelId="{DB516572-58D4-4216-8AAF-0A1C8B417EC3}" type="presOf" srcId="{F3539C9A-3AEC-46AD-9E08-C6E2D4D9DD37}" destId="{63B894D7-B360-476E-AD25-CFD0443E17A2}" srcOrd="1" destOrd="0" presId="urn:microsoft.com/office/officeart/2005/8/layout/hList7"/>
    <dgm:cxn modelId="{87B17F20-BA09-46D4-8973-192DD4440B92}" type="presOf" srcId="{35E9FDF9-E2E4-4B64-B18A-E7ED6FA2B1FC}" destId="{6523C25F-7985-4F7C-AB16-65DC3EF336FE}" srcOrd="0" destOrd="0" presId="urn:microsoft.com/office/officeart/2005/8/layout/hList7"/>
    <dgm:cxn modelId="{CAD82AB8-2ECF-43B4-A6A3-EB8ACB02B3F9}" type="presOf" srcId="{51ED4779-318D-48A1-BB1D-C76413881FE2}" destId="{7B210CA4-147B-4D07-8B95-323DF922132A}" srcOrd="0" destOrd="0" presId="urn:microsoft.com/office/officeart/2005/8/layout/hList7"/>
    <dgm:cxn modelId="{9CF2E659-C4BB-43FE-9A6D-559CE4A0F400}" type="presOf" srcId="{8C0521A7-CBAF-46BD-A347-75D601DCD1E4}" destId="{88CDEE58-4375-4C75-AC9A-3F4BF5A5C0DD}" srcOrd="0" destOrd="0" presId="urn:microsoft.com/office/officeart/2005/8/layout/hList7"/>
    <dgm:cxn modelId="{787C97B2-1543-4CC5-9F5D-5A717410F70A}" type="presOf" srcId="{51ED4779-318D-48A1-BB1D-C76413881FE2}" destId="{EB654C4B-2DA5-428A-A5C1-DCD5812180F2}" srcOrd="1" destOrd="0" presId="urn:microsoft.com/office/officeart/2005/8/layout/hList7"/>
    <dgm:cxn modelId="{089F7D14-E12D-4231-99D1-B92E68A796D8}" type="presOf" srcId="{5A2E8D63-C941-4E5B-BC66-FF6CA5E6042D}" destId="{BB04C891-C9DF-45CC-B45C-62970159237F}" srcOrd="0" destOrd="0" presId="urn:microsoft.com/office/officeart/2005/8/layout/hList7"/>
    <dgm:cxn modelId="{743A4AA2-41EA-4470-83DF-F4333EC3568D}" type="presOf" srcId="{549CADDE-6B29-4122-9382-87EBF4A4CE4C}" destId="{519AABB0-D2C3-4CD6-B759-99C834C8125D}" srcOrd="0" destOrd="0" presId="urn:microsoft.com/office/officeart/2005/8/layout/hList7"/>
    <dgm:cxn modelId="{5922335B-ADB0-429F-8C52-29D537BF645A}" srcId="{2679CF71-B5A9-4F06-93A1-574C07028E8D}" destId="{51ED4779-318D-48A1-BB1D-C76413881FE2}" srcOrd="0" destOrd="0" parTransId="{6B412373-1DCB-4AED-BFB1-55C9CA81FD23}" sibTransId="{5CFA0891-A0FA-4C13-B9C8-02CDBEF6B056}"/>
    <dgm:cxn modelId="{2AEE0FCD-F7DA-4554-8F75-C23843005427}" type="presOf" srcId="{9494BAAF-C89F-48AF-A15C-F9D5718724F5}" destId="{E911C525-BF0A-426D-A4E4-8E35770466C1}" srcOrd="0" destOrd="0" presId="urn:microsoft.com/office/officeart/2005/8/layout/hList7"/>
    <dgm:cxn modelId="{68F20438-DD16-42C2-B367-1EC0F7A0D7B5}" srcId="{2679CF71-B5A9-4F06-93A1-574C07028E8D}" destId="{DCD06901-91F3-4E26-9374-8891F29FE04B}" srcOrd="2" destOrd="0" parTransId="{5A0EFC3B-D61F-476C-8428-10175F7C3880}" sibTransId="{549CADDE-6B29-4122-9382-87EBF4A4CE4C}"/>
    <dgm:cxn modelId="{A70A40C6-E730-4DB6-A82D-0826DC5E5928}" srcId="{2679CF71-B5A9-4F06-93A1-574C07028E8D}" destId="{5A2E8D63-C941-4E5B-BC66-FF6CA5E6042D}" srcOrd="1" destOrd="0" parTransId="{DD82771A-5B06-4D03-970C-E08E4B1D71D7}" sibTransId="{8C0521A7-CBAF-46BD-A347-75D601DCD1E4}"/>
    <dgm:cxn modelId="{FA1D481A-F27E-4381-A7BA-68CCCE85C951}" type="presOf" srcId="{DCD06901-91F3-4E26-9374-8891F29FE04B}" destId="{45176594-983E-45C0-B44B-881D02EB194F}" srcOrd="1" destOrd="0" presId="urn:microsoft.com/office/officeart/2005/8/layout/hList7"/>
    <dgm:cxn modelId="{2351F3EB-5576-4122-8BC2-325911D26CE7}" type="presOf" srcId="{F3539C9A-3AEC-46AD-9E08-C6E2D4D9DD37}" destId="{469866B5-1D7C-439A-A8D3-095DD299CCC0}" srcOrd="0" destOrd="0" presId="urn:microsoft.com/office/officeart/2005/8/layout/hList7"/>
    <dgm:cxn modelId="{F7CE0512-FCC8-4F3D-8909-F3D42533128E}" type="presOf" srcId="{5A2E8D63-C941-4E5B-BC66-FF6CA5E6042D}" destId="{E65295EC-912E-4ABF-B949-78697B2DB101}" srcOrd="1" destOrd="0" presId="urn:microsoft.com/office/officeart/2005/8/layout/hList7"/>
    <dgm:cxn modelId="{915A9208-8143-4452-AC85-5AA2704A8F11}" type="presOf" srcId="{35E9FDF9-E2E4-4B64-B18A-E7ED6FA2B1FC}" destId="{129907FE-8763-48E9-930E-05CF19FDBA65}" srcOrd="1" destOrd="0" presId="urn:microsoft.com/office/officeart/2005/8/layout/hList7"/>
    <dgm:cxn modelId="{B6DBE2D8-703F-4D16-9A8D-5D081797CD67}" type="presOf" srcId="{DCD06901-91F3-4E26-9374-8891F29FE04B}" destId="{632B0953-1CB3-466A-A338-FA80684321C1}" srcOrd="0" destOrd="0" presId="urn:microsoft.com/office/officeart/2005/8/layout/hList7"/>
    <dgm:cxn modelId="{5030D9DF-2CFC-4AD4-8499-323E097256AD}" type="presOf" srcId="{2679CF71-B5A9-4F06-93A1-574C07028E8D}" destId="{41F3CA24-A17C-478B-AADE-F632465D0CB9}" srcOrd="0" destOrd="0" presId="urn:microsoft.com/office/officeart/2005/8/layout/hList7"/>
    <dgm:cxn modelId="{2912D036-CFDF-4851-96FA-ACB0F0BC2C2F}" srcId="{2679CF71-B5A9-4F06-93A1-574C07028E8D}" destId="{F3539C9A-3AEC-46AD-9E08-C6E2D4D9DD37}" srcOrd="3" destOrd="0" parTransId="{1EC73AF3-7250-46F3-B6E1-80BF9C2F3420}" sibTransId="{9494BAAF-C89F-48AF-A15C-F9D5718724F5}"/>
    <dgm:cxn modelId="{A038FA83-1EEA-47E0-BE0A-B493DC60F0D8}" type="presParOf" srcId="{41F3CA24-A17C-478B-AADE-F632465D0CB9}" destId="{BDB5A7B5-0B74-4D74-A5BB-D496CB6A01AA}" srcOrd="0" destOrd="0" presId="urn:microsoft.com/office/officeart/2005/8/layout/hList7"/>
    <dgm:cxn modelId="{B509C1B9-0E18-45E9-A623-54D130AE999C}" type="presParOf" srcId="{41F3CA24-A17C-478B-AADE-F632465D0CB9}" destId="{F7CF550C-203F-4166-BC95-9A8EDCE7AFC9}" srcOrd="1" destOrd="0" presId="urn:microsoft.com/office/officeart/2005/8/layout/hList7"/>
    <dgm:cxn modelId="{5F0308A3-1295-4587-820F-B48DD7CBF4F5}" type="presParOf" srcId="{F7CF550C-203F-4166-BC95-9A8EDCE7AFC9}" destId="{5B84649C-B8F7-4603-9A97-EAC532FDA11F}" srcOrd="0" destOrd="0" presId="urn:microsoft.com/office/officeart/2005/8/layout/hList7"/>
    <dgm:cxn modelId="{FD5AD6B4-F344-4A7A-B73D-AD839F9C0CF4}" type="presParOf" srcId="{5B84649C-B8F7-4603-9A97-EAC532FDA11F}" destId="{7B210CA4-147B-4D07-8B95-323DF922132A}" srcOrd="0" destOrd="0" presId="urn:microsoft.com/office/officeart/2005/8/layout/hList7"/>
    <dgm:cxn modelId="{CE21767E-83C2-451A-95F3-75209AF0D018}" type="presParOf" srcId="{5B84649C-B8F7-4603-9A97-EAC532FDA11F}" destId="{EB654C4B-2DA5-428A-A5C1-DCD5812180F2}" srcOrd="1" destOrd="0" presId="urn:microsoft.com/office/officeart/2005/8/layout/hList7"/>
    <dgm:cxn modelId="{94CB48E5-D545-4495-A6A9-C9723FC0413D}" type="presParOf" srcId="{5B84649C-B8F7-4603-9A97-EAC532FDA11F}" destId="{2C1324DF-693A-4C2C-A82E-787E57F96F71}" srcOrd="2" destOrd="0" presId="urn:microsoft.com/office/officeart/2005/8/layout/hList7"/>
    <dgm:cxn modelId="{1D3D6B03-C11E-4894-AC32-8D40431E041D}" type="presParOf" srcId="{5B84649C-B8F7-4603-9A97-EAC532FDA11F}" destId="{9077BD6C-D233-4D95-A6EA-899B4B463A4A}" srcOrd="3" destOrd="0" presId="urn:microsoft.com/office/officeart/2005/8/layout/hList7"/>
    <dgm:cxn modelId="{83729167-1768-4FFB-B126-C12F2B7B9A83}" type="presParOf" srcId="{F7CF550C-203F-4166-BC95-9A8EDCE7AFC9}" destId="{64504090-D68C-469C-9474-9191DF1E65D3}" srcOrd="1" destOrd="0" presId="urn:microsoft.com/office/officeart/2005/8/layout/hList7"/>
    <dgm:cxn modelId="{F284C293-BAFA-4723-98CE-D38C9B1CC28A}" type="presParOf" srcId="{F7CF550C-203F-4166-BC95-9A8EDCE7AFC9}" destId="{CA8E1EB9-AB68-48B7-93D5-52E88C7DE7A7}" srcOrd="2" destOrd="0" presId="urn:microsoft.com/office/officeart/2005/8/layout/hList7"/>
    <dgm:cxn modelId="{596D6030-95B3-4689-8209-259622D900EF}" type="presParOf" srcId="{CA8E1EB9-AB68-48B7-93D5-52E88C7DE7A7}" destId="{BB04C891-C9DF-45CC-B45C-62970159237F}" srcOrd="0" destOrd="0" presId="urn:microsoft.com/office/officeart/2005/8/layout/hList7"/>
    <dgm:cxn modelId="{145D239F-A631-4F44-8DEB-A839DF7D8001}" type="presParOf" srcId="{CA8E1EB9-AB68-48B7-93D5-52E88C7DE7A7}" destId="{E65295EC-912E-4ABF-B949-78697B2DB101}" srcOrd="1" destOrd="0" presId="urn:microsoft.com/office/officeart/2005/8/layout/hList7"/>
    <dgm:cxn modelId="{3A3205AF-58AF-4C47-8FF4-4A0ED3DB5675}" type="presParOf" srcId="{CA8E1EB9-AB68-48B7-93D5-52E88C7DE7A7}" destId="{28B02BED-3EDE-4F23-99B7-0040943A5DE6}" srcOrd="2" destOrd="0" presId="urn:microsoft.com/office/officeart/2005/8/layout/hList7"/>
    <dgm:cxn modelId="{C133A18B-B044-4A1B-A2B4-8035B5030CBC}" type="presParOf" srcId="{CA8E1EB9-AB68-48B7-93D5-52E88C7DE7A7}" destId="{C7FDA1B3-0554-4C57-8B15-9AE05DF5403C}" srcOrd="3" destOrd="0" presId="urn:microsoft.com/office/officeart/2005/8/layout/hList7"/>
    <dgm:cxn modelId="{3CDB1104-7D4B-47D8-9007-A29C1870C86F}" type="presParOf" srcId="{F7CF550C-203F-4166-BC95-9A8EDCE7AFC9}" destId="{88CDEE58-4375-4C75-AC9A-3F4BF5A5C0DD}" srcOrd="3" destOrd="0" presId="urn:microsoft.com/office/officeart/2005/8/layout/hList7"/>
    <dgm:cxn modelId="{193400F5-3382-4255-8FD2-32D5A6F2D2D1}" type="presParOf" srcId="{F7CF550C-203F-4166-BC95-9A8EDCE7AFC9}" destId="{6EE9C485-94B4-4552-A394-CCDA88AFC956}" srcOrd="4" destOrd="0" presId="urn:microsoft.com/office/officeart/2005/8/layout/hList7"/>
    <dgm:cxn modelId="{E8798714-7387-4714-8E06-5F00FCA6C294}" type="presParOf" srcId="{6EE9C485-94B4-4552-A394-CCDA88AFC956}" destId="{632B0953-1CB3-466A-A338-FA80684321C1}" srcOrd="0" destOrd="0" presId="urn:microsoft.com/office/officeart/2005/8/layout/hList7"/>
    <dgm:cxn modelId="{B09B11CE-0218-4A24-BCBC-04499F476D1F}" type="presParOf" srcId="{6EE9C485-94B4-4552-A394-CCDA88AFC956}" destId="{45176594-983E-45C0-B44B-881D02EB194F}" srcOrd="1" destOrd="0" presId="urn:microsoft.com/office/officeart/2005/8/layout/hList7"/>
    <dgm:cxn modelId="{896B1FF1-58B3-4C1F-9D9A-353879B0EA1B}" type="presParOf" srcId="{6EE9C485-94B4-4552-A394-CCDA88AFC956}" destId="{77940E37-9F9B-4CCA-9983-FD0E71634B8D}" srcOrd="2" destOrd="0" presId="urn:microsoft.com/office/officeart/2005/8/layout/hList7"/>
    <dgm:cxn modelId="{F604DFA8-2AC3-47E1-B2C6-B5DDA42E1E38}" type="presParOf" srcId="{6EE9C485-94B4-4552-A394-CCDA88AFC956}" destId="{BB96734C-2714-4E43-8ECE-92FD1745AEB0}" srcOrd="3" destOrd="0" presId="urn:microsoft.com/office/officeart/2005/8/layout/hList7"/>
    <dgm:cxn modelId="{3E88A0B5-C041-446F-81EE-7A9FC0AFFA10}" type="presParOf" srcId="{F7CF550C-203F-4166-BC95-9A8EDCE7AFC9}" destId="{519AABB0-D2C3-4CD6-B759-99C834C8125D}" srcOrd="5" destOrd="0" presId="urn:microsoft.com/office/officeart/2005/8/layout/hList7"/>
    <dgm:cxn modelId="{D919C70F-27AF-4C37-8F4C-75DBC53DF531}" type="presParOf" srcId="{F7CF550C-203F-4166-BC95-9A8EDCE7AFC9}" destId="{23994A05-6C1A-47A2-A91B-BE676A72EE30}" srcOrd="6" destOrd="0" presId="urn:microsoft.com/office/officeart/2005/8/layout/hList7"/>
    <dgm:cxn modelId="{280CC346-49A2-4322-A474-DDDC1507A640}" type="presParOf" srcId="{23994A05-6C1A-47A2-A91B-BE676A72EE30}" destId="{469866B5-1D7C-439A-A8D3-095DD299CCC0}" srcOrd="0" destOrd="0" presId="urn:microsoft.com/office/officeart/2005/8/layout/hList7"/>
    <dgm:cxn modelId="{128E665B-300E-4129-831C-7DF9003B27AB}" type="presParOf" srcId="{23994A05-6C1A-47A2-A91B-BE676A72EE30}" destId="{63B894D7-B360-476E-AD25-CFD0443E17A2}" srcOrd="1" destOrd="0" presId="urn:microsoft.com/office/officeart/2005/8/layout/hList7"/>
    <dgm:cxn modelId="{36FA2DBC-A896-4480-B00D-6B6E4D433E87}" type="presParOf" srcId="{23994A05-6C1A-47A2-A91B-BE676A72EE30}" destId="{D92EC746-8C57-4B88-B4F6-BE16011AB3EA}" srcOrd="2" destOrd="0" presId="urn:microsoft.com/office/officeart/2005/8/layout/hList7"/>
    <dgm:cxn modelId="{7E332514-081B-41FD-923F-83D448152765}" type="presParOf" srcId="{23994A05-6C1A-47A2-A91B-BE676A72EE30}" destId="{E0118CB9-0D16-4D77-B164-E3F0581ED831}" srcOrd="3" destOrd="0" presId="urn:microsoft.com/office/officeart/2005/8/layout/hList7"/>
    <dgm:cxn modelId="{0918E24B-011A-4037-94E9-FF2638368E67}" type="presParOf" srcId="{F7CF550C-203F-4166-BC95-9A8EDCE7AFC9}" destId="{E911C525-BF0A-426D-A4E4-8E35770466C1}" srcOrd="7" destOrd="0" presId="urn:microsoft.com/office/officeart/2005/8/layout/hList7"/>
    <dgm:cxn modelId="{48C87E3D-E4C1-4DAD-B179-75A1C83EEE9C}" type="presParOf" srcId="{F7CF550C-203F-4166-BC95-9A8EDCE7AFC9}" destId="{F21B5BAB-EBCB-43BA-98D5-D279224B453E}" srcOrd="8" destOrd="0" presId="urn:microsoft.com/office/officeart/2005/8/layout/hList7"/>
    <dgm:cxn modelId="{84012AFD-AFE3-4E22-B21A-C64386781DBB}" type="presParOf" srcId="{F21B5BAB-EBCB-43BA-98D5-D279224B453E}" destId="{6523C25F-7985-4F7C-AB16-65DC3EF336FE}" srcOrd="0" destOrd="0" presId="urn:microsoft.com/office/officeart/2005/8/layout/hList7"/>
    <dgm:cxn modelId="{735FC9C8-DF91-4FFB-89D7-9CFB3780BBAF}" type="presParOf" srcId="{F21B5BAB-EBCB-43BA-98D5-D279224B453E}" destId="{129907FE-8763-48E9-930E-05CF19FDBA65}" srcOrd="1" destOrd="0" presId="urn:microsoft.com/office/officeart/2005/8/layout/hList7"/>
    <dgm:cxn modelId="{745BE32A-2DA5-46CC-9B94-87A65AD6905B}" type="presParOf" srcId="{F21B5BAB-EBCB-43BA-98D5-D279224B453E}" destId="{A516EE67-BE86-48CB-A863-FA934C5299F4}" srcOrd="2" destOrd="0" presId="urn:microsoft.com/office/officeart/2005/8/layout/hList7"/>
    <dgm:cxn modelId="{108F0F73-EF30-4960-8D68-D21676664FE5}" type="presParOf" srcId="{F21B5BAB-EBCB-43BA-98D5-D279224B453E}" destId="{BC1908C2-583A-416B-8840-2B26F88760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D591648-8399-4782-8259-BE0737EAD3D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6411A0-2FBD-42FE-90A9-05EDB62488A1}">
      <dgm:prSet phldrT="[Текст]" custT="1"/>
      <dgm:spPr/>
      <dgm:t>
        <a:bodyPr/>
        <a:lstStyle/>
        <a:p>
          <a:pPr algn="l"/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Выплата за наем жилых помещений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7DFEEF-7C17-4CD0-A608-DC08AECD897F}" type="parTrans" cxnId="{493746B0-C153-4FF2-A763-C24D21103ECB}">
      <dgm:prSet/>
      <dgm:spPr/>
      <dgm:t>
        <a:bodyPr/>
        <a:lstStyle/>
        <a:p>
          <a:endParaRPr lang="ru-RU"/>
        </a:p>
      </dgm:t>
    </dgm:pt>
    <dgm:pt modelId="{65B199AD-505F-4110-B905-6FB4665BC261}" type="sibTrans" cxnId="{493746B0-C153-4FF2-A763-C24D21103ECB}">
      <dgm:prSet/>
      <dgm:spPr/>
      <dgm:t>
        <a:bodyPr/>
        <a:lstStyle/>
        <a:p>
          <a:endParaRPr lang="ru-RU"/>
        </a:p>
      </dgm:t>
    </dgm:pt>
    <dgm:pt modelId="{A9A71F3B-E283-49F1-8D36-FFB47CDF7155}">
      <dgm:prSet phldrT="[Текст]" custT="1"/>
      <dgm:spPr/>
      <dgm:t>
        <a:bodyPr/>
        <a:lstStyle/>
        <a:p>
          <a:pPr algn="l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 врачей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9F45FB-0DED-4E52-871E-C3025F8D2056}" type="parTrans" cxnId="{E4C1E9E7-58B9-4197-B7FA-8D8F1CB4C531}">
      <dgm:prSet/>
      <dgm:spPr/>
      <dgm:t>
        <a:bodyPr/>
        <a:lstStyle/>
        <a:p>
          <a:endParaRPr lang="ru-RU"/>
        </a:p>
      </dgm:t>
    </dgm:pt>
    <dgm:pt modelId="{101617EB-9CDD-4F25-8BC1-26EB8CB7E00B}" type="sibTrans" cxnId="{E4C1E9E7-58B9-4197-B7FA-8D8F1CB4C531}">
      <dgm:prSet/>
      <dgm:spPr/>
      <dgm:t>
        <a:bodyPr/>
        <a:lstStyle/>
        <a:p>
          <a:endParaRPr lang="ru-RU"/>
        </a:p>
      </dgm:t>
    </dgm:pt>
    <dgm:pt modelId="{4A3E6796-FB27-4686-B0E8-03970F5A1979}">
      <dgm:prSet phldrT="[Текст]" custT="1"/>
      <dgm:spPr/>
      <dgm:t>
        <a:bodyPr/>
        <a:lstStyle/>
        <a:p>
          <a:pPr algn="l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более 15 тыс. руб. ежемесячно, всего 1 600 тыс. руб.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A11FE-C9FC-4305-B035-6F1FF8FED626}" type="parTrans" cxnId="{DFF60307-6169-407A-8F57-49CBF67EA41A}">
      <dgm:prSet/>
      <dgm:spPr/>
      <dgm:t>
        <a:bodyPr/>
        <a:lstStyle/>
        <a:p>
          <a:endParaRPr lang="ru-RU"/>
        </a:p>
      </dgm:t>
    </dgm:pt>
    <dgm:pt modelId="{65364EBD-383B-48AC-9467-695A0AB255A2}" type="sibTrans" cxnId="{DFF60307-6169-407A-8F57-49CBF67EA41A}">
      <dgm:prSet/>
      <dgm:spPr/>
      <dgm:t>
        <a:bodyPr/>
        <a:lstStyle/>
        <a:p>
          <a:endParaRPr lang="ru-RU"/>
        </a:p>
      </dgm:t>
    </dgm:pt>
    <dgm:pt modelId="{8BE9F7D1-B9AC-4345-9C29-38CDD2C72D00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Единовременное пособие (подъемные)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347F2C-E5A9-4A63-A8A3-BD33ECE3801B}" type="parTrans" cxnId="{6441E372-828E-4E02-BC1F-76E1E0073486}">
      <dgm:prSet/>
      <dgm:spPr/>
      <dgm:t>
        <a:bodyPr/>
        <a:lstStyle/>
        <a:p>
          <a:endParaRPr lang="ru-RU"/>
        </a:p>
      </dgm:t>
    </dgm:pt>
    <dgm:pt modelId="{658E4276-623A-427F-9D46-5A67F03401BB}" type="sibTrans" cxnId="{6441E372-828E-4E02-BC1F-76E1E0073486}">
      <dgm:prSet/>
      <dgm:spPr/>
      <dgm:t>
        <a:bodyPr/>
        <a:lstStyle/>
        <a:p>
          <a:endParaRPr lang="ru-RU"/>
        </a:p>
      </dgm:t>
    </dgm:pt>
    <dgm:pt modelId="{4C010C2A-7631-4B43-84AD-7AAFC0E97797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врача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B559F1-E907-46AB-8A0B-94AF43018FD3}" type="parTrans" cxnId="{54ABC2F5-7286-455D-8CDF-0F3ACE1AE804}">
      <dgm:prSet/>
      <dgm:spPr/>
      <dgm:t>
        <a:bodyPr/>
        <a:lstStyle/>
        <a:p>
          <a:endParaRPr lang="ru-RU"/>
        </a:p>
      </dgm:t>
    </dgm:pt>
    <dgm:pt modelId="{25729F3B-E580-42BF-9657-F76B5EDABD21}" type="sibTrans" cxnId="{54ABC2F5-7286-455D-8CDF-0F3ACE1AE804}">
      <dgm:prSet/>
      <dgm:spPr/>
      <dgm:t>
        <a:bodyPr/>
        <a:lstStyle/>
        <a:p>
          <a:endParaRPr lang="ru-RU"/>
        </a:p>
      </dgm:t>
    </dgm:pt>
    <dgm:pt modelId="{4975772C-77E8-4543-BEAD-F84A547F6895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200 тыс. руб. каждому, всего 600 тыс. руб.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194138-FB8D-43CE-8740-5751B40A4A05}" type="parTrans" cxnId="{0AC141AF-EC47-47C8-AD5C-A9BCC5946040}">
      <dgm:prSet/>
      <dgm:spPr/>
      <dgm:t>
        <a:bodyPr/>
        <a:lstStyle/>
        <a:p>
          <a:endParaRPr lang="ru-RU"/>
        </a:p>
      </dgm:t>
    </dgm:pt>
    <dgm:pt modelId="{B1D7783D-2B6D-4A03-9462-5B98873ABD74}" type="sibTrans" cxnId="{0AC141AF-EC47-47C8-AD5C-A9BCC5946040}">
      <dgm:prSet/>
      <dgm:spPr/>
      <dgm:t>
        <a:bodyPr/>
        <a:lstStyle/>
        <a:p>
          <a:endParaRPr lang="ru-RU"/>
        </a:p>
      </dgm:t>
    </dgm:pt>
    <dgm:pt modelId="{029DA557-3D38-4A72-92B1-8927AD1B1FCC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Обучающимся 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2A9FB7-6296-43AE-BECC-CAE5C87CCF80}" type="parTrans" cxnId="{2B0269A5-79AC-413A-8C89-E2674CCA9FCD}">
      <dgm:prSet/>
      <dgm:spPr/>
      <dgm:t>
        <a:bodyPr/>
        <a:lstStyle/>
        <a:p>
          <a:endParaRPr lang="ru-RU"/>
        </a:p>
      </dgm:t>
    </dgm:pt>
    <dgm:pt modelId="{EF29D6F5-C8DC-42E2-9A19-BC47B9C9EA88}" type="sibTrans" cxnId="{2B0269A5-79AC-413A-8C89-E2674CCA9FCD}">
      <dgm:prSet/>
      <dgm:spPr/>
      <dgm:t>
        <a:bodyPr/>
        <a:lstStyle/>
        <a:p>
          <a:endParaRPr lang="ru-RU"/>
        </a:p>
      </dgm:t>
    </dgm:pt>
    <dgm:pt modelId="{3B5FBF44-F658-498E-B88B-DD1C45BF38B5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интернатуре (ординатуре) 5 врачей по 13,2 тыс. руб. в месяц , по целевому договору 2 студентам по 2,25 тыс. руб. в месяц, всего 376 тыс. руб.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7E4D2A-1330-4B93-85DA-C2C8E0C91F28}" type="parTrans" cxnId="{2374A6A3-F627-4216-ACF7-9CB2F3FDF1C6}">
      <dgm:prSet/>
      <dgm:spPr/>
      <dgm:t>
        <a:bodyPr/>
        <a:lstStyle/>
        <a:p>
          <a:endParaRPr lang="ru-RU"/>
        </a:p>
      </dgm:t>
    </dgm:pt>
    <dgm:pt modelId="{665D84B8-F7D9-498A-A021-2BA14CB0E6C8}" type="sibTrans" cxnId="{2374A6A3-F627-4216-ACF7-9CB2F3FDF1C6}">
      <dgm:prSet/>
      <dgm:spPr/>
      <dgm:t>
        <a:bodyPr/>
        <a:lstStyle/>
        <a:p>
          <a:endParaRPr lang="ru-RU"/>
        </a:p>
      </dgm:t>
    </dgm:pt>
    <dgm:pt modelId="{0D04ECB6-0E88-414A-A23C-8125EE9E6AD8}" type="pres">
      <dgm:prSet presAssocID="{1D591648-8399-4782-8259-BE0737EAD3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2417D8-3876-47C9-8EBF-C85CFAC26B7C}" type="pres">
      <dgm:prSet presAssocID="{F36411A0-2FBD-42FE-90A9-05EDB62488A1}" presName="comp" presStyleCnt="0"/>
      <dgm:spPr/>
    </dgm:pt>
    <dgm:pt modelId="{EF8976D5-E555-4E3E-A70A-E03BEC5973F9}" type="pres">
      <dgm:prSet presAssocID="{F36411A0-2FBD-42FE-90A9-05EDB62488A1}" presName="box" presStyleLbl="node1" presStyleIdx="0" presStyleCnt="3" custLinFactNeighborX="1328" custLinFactNeighborY="687"/>
      <dgm:spPr/>
      <dgm:t>
        <a:bodyPr/>
        <a:lstStyle/>
        <a:p>
          <a:endParaRPr lang="ru-RU"/>
        </a:p>
      </dgm:t>
    </dgm:pt>
    <dgm:pt modelId="{CDC99C5E-FFB6-4461-A309-37B8D5D5CF5E}" type="pres">
      <dgm:prSet presAssocID="{F36411A0-2FBD-42FE-90A9-05EDB62488A1}" presName="img" presStyleLbl="fgImgPlace1" presStyleIdx="0" presStyleCnt="3" custScaleX="689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4471CA5-0FDF-47D1-9B9D-4678E9C9193F}" type="pres">
      <dgm:prSet presAssocID="{F36411A0-2FBD-42FE-90A9-05EDB62488A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55533-310C-4188-978C-1F9D3A382D07}" type="pres">
      <dgm:prSet presAssocID="{65B199AD-505F-4110-B905-6FB4665BC261}" presName="spacer" presStyleCnt="0"/>
      <dgm:spPr/>
    </dgm:pt>
    <dgm:pt modelId="{A4364B79-4BAF-4910-B1FD-0836E61C5166}" type="pres">
      <dgm:prSet presAssocID="{8BE9F7D1-B9AC-4345-9C29-38CDD2C72D00}" presName="comp" presStyleCnt="0"/>
      <dgm:spPr/>
    </dgm:pt>
    <dgm:pt modelId="{EC5A4C94-B6A1-43D8-B156-117B64DD5346}" type="pres">
      <dgm:prSet presAssocID="{8BE9F7D1-B9AC-4345-9C29-38CDD2C72D00}" presName="box" presStyleLbl="node1" presStyleIdx="1" presStyleCnt="3"/>
      <dgm:spPr/>
      <dgm:t>
        <a:bodyPr/>
        <a:lstStyle/>
        <a:p>
          <a:endParaRPr lang="ru-RU"/>
        </a:p>
      </dgm:t>
    </dgm:pt>
    <dgm:pt modelId="{72003265-E2D3-4AC8-B38D-0650C20806D3}" type="pres">
      <dgm:prSet presAssocID="{8BE9F7D1-B9AC-4345-9C29-38CDD2C72D00}" presName="img" presStyleLbl="fgImgPlace1" presStyleIdx="1" presStyleCnt="3" custScaleX="662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88B580-7D30-4088-A5C8-E22A47065F48}" type="pres">
      <dgm:prSet presAssocID="{8BE9F7D1-B9AC-4345-9C29-38CDD2C72D0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5837E-F1B5-4006-A109-6641AEFDC6E8}" type="pres">
      <dgm:prSet presAssocID="{658E4276-623A-427F-9D46-5A67F03401BB}" presName="spacer" presStyleCnt="0"/>
      <dgm:spPr/>
    </dgm:pt>
    <dgm:pt modelId="{34E8F918-C904-44ED-84C1-1223C8CFBA64}" type="pres">
      <dgm:prSet presAssocID="{029DA557-3D38-4A72-92B1-8927AD1B1FCC}" presName="comp" presStyleCnt="0"/>
      <dgm:spPr/>
    </dgm:pt>
    <dgm:pt modelId="{714A82FF-752B-45E7-99BF-488AAD22AC01}" type="pres">
      <dgm:prSet presAssocID="{029DA557-3D38-4A72-92B1-8927AD1B1FCC}" presName="box" presStyleLbl="node1" presStyleIdx="2" presStyleCnt="3"/>
      <dgm:spPr/>
      <dgm:t>
        <a:bodyPr/>
        <a:lstStyle/>
        <a:p>
          <a:endParaRPr lang="ru-RU"/>
        </a:p>
      </dgm:t>
    </dgm:pt>
    <dgm:pt modelId="{98FE2E2B-B486-4BB6-BF8E-E0F62B15EDDD}" type="pres">
      <dgm:prSet presAssocID="{029DA557-3D38-4A72-92B1-8927AD1B1FCC}" presName="img" presStyleLbl="fgImgPlace1" presStyleIdx="2" presStyleCnt="3" custScaleX="6498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BE4079-7B8F-4A06-B6BF-44678AFEC85E}" type="pres">
      <dgm:prSet presAssocID="{029DA557-3D38-4A72-92B1-8927AD1B1FC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100338-A6E3-42E6-8FEE-76B6902D0D66}" type="presOf" srcId="{1D591648-8399-4782-8259-BE0737EAD3DF}" destId="{0D04ECB6-0E88-414A-A23C-8125EE9E6AD8}" srcOrd="0" destOrd="0" presId="urn:microsoft.com/office/officeart/2005/8/layout/vList4"/>
    <dgm:cxn modelId="{FDD61A13-CDB8-4542-9581-CD4A46BDBCD2}" type="presOf" srcId="{4A3E6796-FB27-4686-B0E8-03970F5A1979}" destId="{EF8976D5-E555-4E3E-A70A-E03BEC5973F9}" srcOrd="0" destOrd="2" presId="urn:microsoft.com/office/officeart/2005/8/layout/vList4"/>
    <dgm:cxn modelId="{E4C1E9E7-58B9-4197-B7FA-8D8F1CB4C531}" srcId="{F36411A0-2FBD-42FE-90A9-05EDB62488A1}" destId="{A9A71F3B-E283-49F1-8D36-FFB47CDF7155}" srcOrd="0" destOrd="0" parTransId="{749F45FB-0DED-4E52-871E-C3025F8D2056}" sibTransId="{101617EB-9CDD-4F25-8BC1-26EB8CB7E00B}"/>
    <dgm:cxn modelId="{A3FCCABC-3684-4425-BE57-76062F43D433}" type="presOf" srcId="{8BE9F7D1-B9AC-4345-9C29-38CDD2C72D00}" destId="{EC5A4C94-B6A1-43D8-B156-117B64DD5346}" srcOrd="0" destOrd="0" presId="urn:microsoft.com/office/officeart/2005/8/layout/vList4"/>
    <dgm:cxn modelId="{0AC141AF-EC47-47C8-AD5C-A9BCC5946040}" srcId="{8BE9F7D1-B9AC-4345-9C29-38CDD2C72D00}" destId="{4975772C-77E8-4543-BEAD-F84A547F6895}" srcOrd="1" destOrd="0" parTransId="{20194138-FB8D-43CE-8740-5751B40A4A05}" sibTransId="{B1D7783D-2B6D-4A03-9462-5B98873ABD74}"/>
    <dgm:cxn modelId="{2B0269A5-79AC-413A-8C89-E2674CCA9FCD}" srcId="{1D591648-8399-4782-8259-BE0737EAD3DF}" destId="{029DA557-3D38-4A72-92B1-8927AD1B1FCC}" srcOrd="2" destOrd="0" parTransId="{7D2A9FB7-6296-43AE-BECC-CAE5C87CCF80}" sibTransId="{EF29D6F5-C8DC-42E2-9A19-BC47B9C9EA88}"/>
    <dgm:cxn modelId="{DEFA535B-2B42-4592-AB18-CB13D3F21FD2}" type="presOf" srcId="{F36411A0-2FBD-42FE-90A9-05EDB62488A1}" destId="{44471CA5-0FDF-47D1-9B9D-4678E9C9193F}" srcOrd="1" destOrd="0" presId="urn:microsoft.com/office/officeart/2005/8/layout/vList4"/>
    <dgm:cxn modelId="{8D351FAD-D771-4533-9409-3846B888E3D8}" type="presOf" srcId="{A9A71F3B-E283-49F1-8D36-FFB47CDF7155}" destId="{EF8976D5-E555-4E3E-A70A-E03BEC5973F9}" srcOrd="0" destOrd="1" presId="urn:microsoft.com/office/officeart/2005/8/layout/vList4"/>
    <dgm:cxn modelId="{39A49CD3-4E5A-4872-8A25-AC47897BE15D}" type="presOf" srcId="{029DA557-3D38-4A72-92B1-8927AD1B1FCC}" destId="{E0BE4079-7B8F-4A06-B6BF-44678AFEC85E}" srcOrd="1" destOrd="0" presId="urn:microsoft.com/office/officeart/2005/8/layout/vList4"/>
    <dgm:cxn modelId="{1139BB51-F4F4-4BAB-9859-BD0A97D12E8A}" type="presOf" srcId="{3B5FBF44-F658-498E-B88B-DD1C45BF38B5}" destId="{714A82FF-752B-45E7-99BF-488AAD22AC01}" srcOrd="0" destOrd="1" presId="urn:microsoft.com/office/officeart/2005/8/layout/vList4"/>
    <dgm:cxn modelId="{2374A6A3-F627-4216-ACF7-9CB2F3FDF1C6}" srcId="{029DA557-3D38-4A72-92B1-8927AD1B1FCC}" destId="{3B5FBF44-F658-498E-B88B-DD1C45BF38B5}" srcOrd="0" destOrd="0" parTransId="{637E4D2A-1330-4B93-85DA-C2C8E0C91F28}" sibTransId="{665D84B8-F7D9-498A-A021-2BA14CB0E6C8}"/>
    <dgm:cxn modelId="{493746B0-C153-4FF2-A763-C24D21103ECB}" srcId="{1D591648-8399-4782-8259-BE0737EAD3DF}" destId="{F36411A0-2FBD-42FE-90A9-05EDB62488A1}" srcOrd="0" destOrd="0" parTransId="{D87DFEEF-7C17-4CD0-A608-DC08AECD897F}" sibTransId="{65B199AD-505F-4110-B905-6FB4665BC261}"/>
    <dgm:cxn modelId="{DFF60307-6169-407A-8F57-49CBF67EA41A}" srcId="{F36411A0-2FBD-42FE-90A9-05EDB62488A1}" destId="{4A3E6796-FB27-4686-B0E8-03970F5A1979}" srcOrd="1" destOrd="0" parTransId="{167A11FE-C9FC-4305-B035-6F1FF8FED626}" sibTransId="{65364EBD-383B-48AC-9467-695A0AB255A2}"/>
    <dgm:cxn modelId="{2902CAE2-7324-423A-8FED-DB5390F4C636}" type="presOf" srcId="{4C010C2A-7631-4B43-84AD-7AAFC0E97797}" destId="{EC5A4C94-B6A1-43D8-B156-117B64DD5346}" srcOrd="0" destOrd="1" presId="urn:microsoft.com/office/officeart/2005/8/layout/vList4"/>
    <dgm:cxn modelId="{3CD46849-74D9-47E2-8567-8593D0200903}" type="presOf" srcId="{3B5FBF44-F658-498E-B88B-DD1C45BF38B5}" destId="{E0BE4079-7B8F-4A06-B6BF-44678AFEC85E}" srcOrd="1" destOrd="1" presId="urn:microsoft.com/office/officeart/2005/8/layout/vList4"/>
    <dgm:cxn modelId="{F7033923-2E06-41E6-AC2F-15C5BE023EE3}" type="presOf" srcId="{4C010C2A-7631-4B43-84AD-7AAFC0E97797}" destId="{7D88B580-7D30-4088-A5C8-E22A47065F48}" srcOrd="1" destOrd="1" presId="urn:microsoft.com/office/officeart/2005/8/layout/vList4"/>
    <dgm:cxn modelId="{6441E372-828E-4E02-BC1F-76E1E0073486}" srcId="{1D591648-8399-4782-8259-BE0737EAD3DF}" destId="{8BE9F7D1-B9AC-4345-9C29-38CDD2C72D00}" srcOrd="1" destOrd="0" parTransId="{EF347F2C-E5A9-4A63-A8A3-BD33ECE3801B}" sibTransId="{658E4276-623A-427F-9D46-5A67F03401BB}"/>
    <dgm:cxn modelId="{D74E40E2-2334-4A78-BDD7-CC42A1C33733}" type="presOf" srcId="{8BE9F7D1-B9AC-4345-9C29-38CDD2C72D00}" destId="{7D88B580-7D30-4088-A5C8-E22A47065F48}" srcOrd="1" destOrd="0" presId="urn:microsoft.com/office/officeart/2005/8/layout/vList4"/>
    <dgm:cxn modelId="{BFE3E8A5-C12C-4507-9237-6B4E42782A13}" type="presOf" srcId="{F36411A0-2FBD-42FE-90A9-05EDB62488A1}" destId="{EF8976D5-E555-4E3E-A70A-E03BEC5973F9}" srcOrd="0" destOrd="0" presId="urn:microsoft.com/office/officeart/2005/8/layout/vList4"/>
    <dgm:cxn modelId="{0E520E0B-3068-4579-82BB-1882B544FC5E}" type="presOf" srcId="{029DA557-3D38-4A72-92B1-8927AD1B1FCC}" destId="{714A82FF-752B-45E7-99BF-488AAD22AC01}" srcOrd="0" destOrd="0" presId="urn:microsoft.com/office/officeart/2005/8/layout/vList4"/>
    <dgm:cxn modelId="{C653CB89-8E41-49CD-98EF-1FB25126304C}" type="presOf" srcId="{4975772C-77E8-4543-BEAD-F84A547F6895}" destId="{7D88B580-7D30-4088-A5C8-E22A47065F48}" srcOrd="1" destOrd="2" presId="urn:microsoft.com/office/officeart/2005/8/layout/vList4"/>
    <dgm:cxn modelId="{232FCC0C-C44F-445D-BFEA-2F5BBAAF046C}" type="presOf" srcId="{A9A71F3B-E283-49F1-8D36-FFB47CDF7155}" destId="{44471CA5-0FDF-47D1-9B9D-4678E9C9193F}" srcOrd="1" destOrd="1" presId="urn:microsoft.com/office/officeart/2005/8/layout/vList4"/>
    <dgm:cxn modelId="{AA755FD8-1379-443F-B434-9BF4F59CD63F}" type="presOf" srcId="{4975772C-77E8-4543-BEAD-F84A547F6895}" destId="{EC5A4C94-B6A1-43D8-B156-117B64DD5346}" srcOrd="0" destOrd="2" presId="urn:microsoft.com/office/officeart/2005/8/layout/vList4"/>
    <dgm:cxn modelId="{3B364835-95C1-4083-9651-6ADCABBFE1C8}" type="presOf" srcId="{4A3E6796-FB27-4686-B0E8-03970F5A1979}" destId="{44471CA5-0FDF-47D1-9B9D-4678E9C9193F}" srcOrd="1" destOrd="2" presId="urn:microsoft.com/office/officeart/2005/8/layout/vList4"/>
    <dgm:cxn modelId="{54ABC2F5-7286-455D-8CDF-0F3ACE1AE804}" srcId="{8BE9F7D1-B9AC-4345-9C29-38CDD2C72D00}" destId="{4C010C2A-7631-4B43-84AD-7AAFC0E97797}" srcOrd="0" destOrd="0" parTransId="{85B559F1-E907-46AB-8A0B-94AF43018FD3}" sibTransId="{25729F3B-E580-42BF-9657-F76B5EDABD21}"/>
    <dgm:cxn modelId="{5B4302FA-C839-43C7-A35F-AB4510547CC6}" type="presParOf" srcId="{0D04ECB6-0E88-414A-A23C-8125EE9E6AD8}" destId="{A92417D8-3876-47C9-8EBF-C85CFAC26B7C}" srcOrd="0" destOrd="0" presId="urn:microsoft.com/office/officeart/2005/8/layout/vList4"/>
    <dgm:cxn modelId="{EBC27B24-C66C-475A-AC44-F9D4580BBA26}" type="presParOf" srcId="{A92417D8-3876-47C9-8EBF-C85CFAC26B7C}" destId="{EF8976D5-E555-4E3E-A70A-E03BEC5973F9}" srcOrd="0" destOrd="0" presId="urn:microsoft.com/office/officeart/2005/8/layout/vList4"/>
    <dgm:cxn modelId="{8CCC13BF-C913-43F9-8CE9-2DCB4D651278}" type="presParOf" srcId="{A92417D8-3876-47C9-8EBF-C85CFAC26B7C}" destId="{CDC99C5E-FFB6-4461-A309-37B8D5D5CF5E}" srcOrd="1" destOrd="0" presId="urn:microsoft.com/office/officeart/2005/8/layout/vList4"/>
    <dgm:cxn modelId="{30450903-CEC5-4E4F-B7C1-27D6ED28A757}" type="presParOf" srcId="{A92417D8-3876-47C9-8EBF-C85CFAC26B7C}" destId="{44471CA5-0FDF-47D1-9B9D-4678E9C9193F}" srcOrd="2" destOrd="0" presId="urn:microsoft.com/office/officeart/2005/8/layout/vList4"/>
    <dgm:cxn modelId="{D00857DA-9BE9-4D5E-9C53-AF5ADFBB6854}" type="presParOf" srcId="{0D04ECB6-0E88-414A-A23C-8125EE9E6AD8}" destId="{50A55533-310C-4188-978C-1F9D3A382D07}" srcOrd="1" destOrd="0" presId="urn:microsoft.com/office/officeart/2005/8/layout/vList4"/>
    <dgm:cxn modelId="{25901F64-AC8A-4C30-987D-57DB2200E2B7}" type="presParOf" srcId="{0D04ECB6-0E88-414A-A23C-8125EE9E6AD8}" destId="{A4364B79-4BAF-4910-B1FD-0836E61C5166}" srcOrd="2" destOrd="0" presId="urn:microsoft.com/office/officeart/2005/8/layout/vList4"/>
    <dgm:cxn modelId="{19C174B8-1A34-43CB-8120-F327FE569EC4}" type="presParOf" srcId="{A4364B79-4BAF-4910-B1FD-0836E61C5166}" destId="{EC5A4C94-B6A1-43D8-B156-117B64DD5346}" srcOrd="0" destOrd="0" presId="urn:microsoft.com/office/officeart/2005/8/layout/vList4"/>
    <dgm:cxn modelId="{EF5F0FCB-7A75-469F-9AD3-693A34974226}" type="presParOf" srcId="{A4364B79-4BAF-4910-B1FD-0836E61C5166}" destId="{72003265-E2D3-4AC8-B38D-0650C20806D3}" srcOrd="1" destOrd="0" presId="urn:microsoft.com/office/officeart/2005/8/layout/vList4"/>
    <dgm:cxn modelId="{257529F0-E0F9-4FDD-AADF-275A66C1B6CA}" type="presParOf" srcId="{A4364B79-4BAF-4910-B1FD-0836E61C5166}" destId="{7D88B580-7D30-4088-A5C8-E22A47065F48}" srcOrd="2" destOrd="0" presId="urn:microsoft.com/office/officeart/2005/8/layout/vList4"/>
    <dgm:cxn modelId="{22DBA103-B751-4F97-AAEF-D847577F8541}" type="presParOf" srcId="{0D04ECB6-0E88-414A-A23C-8125EE9E6AD8}" destId="{B9C5837E-F1B5-4006-A109-6641AEFDC6E8}" srcOrd="3" destOrd="0" presId="urn:microsoft.com/office/officeart/2005/8/layout/vList4"/>
    <dgm:cxn modelId="{0DF20708-DE5A-4FF4-B979-0B824E959CB5}" type="presParOf" srcId="{0D04ECB6-0E88-414A-A23C-8125EE9E6AD8}" destId="{34E8F918-C904-44ED-84C1-1223C8CFBA64}" srcOrd="4" destOrd="0" presId="urn:microsoft.com/office/officeart/2005/8/layout/vList4"/>
    <dgm:cxn modelId="{1DB63E03-A06A-4C3A-9381-04B376D77B44}" type="presParOf" srcId="{34E8F918-C904-44ED-84C1-1223C8CFBA64}" destId="{714A82FF-752B-45E7-99BF-488AAD22AC01}" srcOrd="0" destOrd="0" presId="urn:microsoft.com/office/officeart/2005/8/layout/vList4"/>
    <dgm:cxn modelId="{3389D89A-3060-40B7-AA8A-6180D0873DCF}" type="presParOf" srcId="{34E8F918-C904-44ED-84C1-1223C8CFBA64}" destId="{98FE2E2B-B486-4BB6-BF8E-E0F62B15EDDD}" srcOrd="1" destOrd="0" presId="urn:microsoft.com/office/officeart/2005/8/layout/vList4"/>
    <dgm:cxn modelId="{D3ABFAFB-7C76-42D0-B8B7-F91390B2CBEB}" type="presParOf" srcId="{34E8F918-C904-44ED-84C1-1223C8CFBA64}" destId="{E0BE4079-7B8F-4A06-B6BF-44678AFEC85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37F86A2-7205-4B7E-ABD1-017EC240265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BFBABD-44A9-4925-A0A2-B028196A32E1}">
      <dgm:prSet custT="1"/>
      <dgm:spPr/>
      <dgm:t>
        <a:bodyPr/>
        <a:lstStyle/>
        <a:p>
          <a:pPr rtl="0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3009- посещают муниципальные дошкольные образовательные организации  (22 муниципальных ДОО)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67A2FE-5DD6-4B4B-B2A3-071F21B88420}" type="parTrans" cxnId="{D9DC0239-0B34-4F86-96E5-EF28D01131AA}">
      <dgm:prSet/>
      <dgm:spPr/>
      <dgm:t>
        <a:bodyPr/>
        <a:lstStyle/>
        <a:p>
          <a:endParaRPr lang="ru-RU"/>
        </a:p>
      </dgm:t>
    </dgm:pt>
    <dgm:pt modelId="{EAF3B2B4-AAC9-4A33-A52F-8D292FB2B24A}" type="sibTrans" cxnId="{D9DC0239-0B34-4F86-96E5-EF28D01131AA}">
      <dgm:prSet/>
      <dgm:spPr/>
      <dgm:t>
        <a:bodyPr/>
        <a:lstStyle/>
        <a:p>
          <a:endParaRPr lang="ru-RU"/>
        </a:p>
      </dgm:t>
    </dgm:pt>
    <dgm:pt modelId="{41F7F9C5-ED3C-4ADF-901E-9C468574411D}">
      <dgm:prSet custT="1"/>
      <dgm:spPr/>
      <dgm:t>
        <a:bodyPr/>
        <a:lstStyle/>
        <a:p>
          <a:pPr rtl="0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110 - посещают дошкольную организацию ОАО «РЖД»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953F77-8BEB-4F58-A837-36C8971E406B}" type="parTrans" cxnId="{B6CF0F88-4C3F-47D3-977B-D5911D2F4824}">
      <dgm:prSet/>
      <dgm:spPr/>
      <dgm:t>
        <a:bodyPr/>
        <a:lstStyle/>
        <a:p>
          <a:endParaRPr lang="ru-RU"/>
        </a:p>
      </dgm:t>
    </dgm:pt>
    <dgm:pt modelId="{228387AE-BF07-4A17-ADA4-038F9B390681}" type="sibTrans" cxnId="{B6CF0F88-4C3F-47D3-977B-D5911D2F4824}">
      <dgm:prSet/>
      <dgm:spPr/>
      <dgm:t>
        <a:bodyPr/>
        <a:lstStyle/>
        <a:p>
          <a:endParaRPr lang="ru-RU"/>
        </a:p>
      </dgm:t>
    </dgm:pt>
    <dgm:pt modelId="{8CDB370F-EA4A-4958-A087-CFA2681F815D}">
      <dgm:prSet/>
      <dgm:spPr/>
      <dgm:t>
        <a:bodyPr/>
        <a:lstStyle/>
        <a:p>
          <a:pPr rtl="0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посещающие образовательные организации дети охвачены вариативными формами дошкольного воспитания: посещали  «Школу раннего развития» при Центре дополнительного образования, занятия по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предшкольной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подготовке для детей от 6 до 7 лет в школах района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569A4C-A16D-4B9F-BC8D-D744FDBBC8FD}" type="sibTrans" cxnId="{C968B14D-85D0-46AA-8526-6EF6F03701E0}">
      <dgm:prSet/>
      <dgm:spPr/>
      <dgm:t>
        <a:bodyPr/>
        <a:lstStyle/>
        <a:p>
          <a:endParaRPr lang="ru-RU"/>
        </a:p>
      </dgm:t>
    </dgm:pt>
    <dgm:pt modelId="{259714B1-EAAD-45E9-835E-527119D45DAA}" type="parTrans" cxnId="{C968B14D-85D0-46AA-8526-6EF6F03701E0}">
      <dgm:prSet/>
      <dgm:spPr/>
      <dgm:t>
        <a:bodyPr/>
        <a:lstStyle/>
        <a:p>
          <a:endParaRPr lang="ru-RU"/>
        </a:p>
      </dgm:t>
    </dgm:pt>
    <dgm:pt modelId="{BE8F379F-FBA5-4806-822A-EE47DE86BEEC}" type="pres">
      <dgm:prSet presAssocID="{B37F86A2-7205-4B7E-ABD1-017EC240265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176544-56B2-40FD-9876-A4E7DEFA9100}" type="pres">
      <dgm:prSet presAssocID="{77BFBABD-44A9-4925-A0A2-B028196A32E1}" presName="comp" presStyleCnt="0"/>
      <dgm:spPr/>
    </dgm:pt>
    <dgm:pt modelId="{1D0B47DF-F548-4BB1-863E-A58689AC1374}" type="pres">
      <dgm:prSet presAssocID="{77BFBABD-44A9-4925-A0A2-B028196A32E1}" presName="box" presStyleLbl="node1" presStyleIdx="0" presStyleCnt="3"/>
      <dgm:spPr/>
      <dgm:t>
        <a:bodyPr/>
        <a:lstStyle/>
        <a:p>
          <a:endParaRPr lang="ru-RU"/>
        </a:p>
      </dgm:t>
    </dgm:pt>
    <dgm:pt modelId="{F86C144E-7E43-427A-87A6-9485D17F2B5D}" type="pres">
      <dgm:prSet presAssocID="{77BFBABD-44A9-4925-A0A2-B028196A32E1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E8F7B9-0F25-456C-91DD-DAA1B6AE644D}" type="pres">
      <dgm:prSet presAssocID="{77BFBABD-44A9-4925-A0A2-B028196A32E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18D09-A176-49A3-BA98-71EAFF37A0F8}" type="pres">
      <dgm:prSet presAssocID="{EAF3B2B4-AAC9-4A33-A52F-8D292FB2B24A}" presName="spacer" presStyleCnt="0"/>
      <dgm:spPr/>
    </dgm:pt>
    <dgm:pt modelId="{92A1BBD0-AC0B-4B30-AD83-4395675423E7}" type="pres">
      <dgm:prSet presAssocID="{41F7F9C5-ED3C-4ADF-901E-9C468574411D}" presName="comp" presStyleCnt="0"/>
      <dgm:spPr/>
    </dgm:pt>
    <dgm:pt modelId="{CCFA479A-1D46-447F-8D0F-3069EE2F8742}" type="pres">
      <dgm:prSet presAssocID="{41F7F9C5-ED3C-4ADF-901E-9C468574411D}" presName="box" presStyleLbl="node1" presStyleIdx="1" presStyleCnt="3"/>
      <dgm:spPr/>
      <dgm:t>
        <a:bodyPr/>
        <a:lstStyle/>
        <a:p>
          <a:endParaRPr lang="ru-RU"/>
        </a:p>
      </dgm:t>
    </dgm:pt>
    <dgm:pt modelId="{61FB43A1-1F7C-43F9-A1EB-D07C3CDEC3BA}" type="pres">
      <dgm:prSet presAssocID="{41F7F9C5-ED3C-4ADF-901E-9C468574411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A8B969-CF63-4BA5-9BF7-B8D0DFE2A1FA}" type="pres">
      <dgm:prSet presAssocID="{41F7F9C5-ED3C-4ADF-901E-9C468574411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030A4-E9C8-4952-A222-30B7D57E2703}" type="pres">
      <dgm:prSet presAssocID="{228387AE-BF07-4A17-ADA4-038F9B390681}" presName="spacer" presStyleCnt="0"/>
      <dgm:spPr/>
    </dgm:pt>
    <dgm:pt modelId="{C57F3087-FCC7-4F6C-A403-CFCA8BA7D85E}" type="pres">
      <dgm:prSet presAssocID="{8CDB370F-EA4A-4958-A087-CFA2681F815D}" presName="comp" presStyleCnt="0"/>
      <dgm:spPr/>
    </dgm:pt>
    <dgm:pt modelId="{3C41C241-4179-4468-AFA1-B46B75921378}" type="pres">
      <dgm:prSet presAssocID="{8CDB370F-EA4A-4958-A087-CFA2681F815D}" presName="box" presStyleLbl="node1" presStyleIdx="2" presStyleCnt="3"/>
      <dgm:spPr/>
      <dgm:t>
        <a:bodyPr/>
        <a:lstStyle/>
        <a:p>
          <a:endParaRPr lang="ru-RU"/>
        </a:p>
      </dgm:t>
    </dgm:pt>
    <dgm:pt modelId="{732E51EC-2FC4-43D4-B504-0F6AC7140F1E}" type="pres">
      <dgm:prSet presAssocID="{8CDB370F-EA4A-4958-A087-CFA2681F815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78404B-F35E-4AF2-99AC-A476D8ACAADE}" type="pres">
      <dgm:prSet presAssocID="{8CDB370F-EA4A-4958-A087-CFA2681F815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0BCD6C-348B-4949-8106-FCE0027FF348}" type="presOf" srcId="{77BFBABD-44A9-4925-A0A2-B028196A32E1}" destId="{1D0B47DF-F548-4BB1-863E-A58689AC1374}" srcOrd="0" destOrd="0" presId="urn:microsoft.com/office/officeart/2005/8/layout/vList4"/>
    <dgm:cxn modelId="{D9DC0239-0B34-4F86-96E5-EF28D01131AA}" srcId="{B37F86A2-7205-4B7E-ABD1-017EC240265E}" destId="{77BFBABD-44A9-4925-A0A2-B028196A32E1}" srcOrd="0" destOrd="0" parTransId="{C267A2FE-5DD6-4B4B-B2A3-071F21B88420}" sibTransId="{EAF3B2B4-AAC9-4A33-A52F-8D292FB2B24A}"/>
    <dgm:cxn modelId="{30D2EA9D-C38E-435F-8FFC-B1DBFF8E797A}" type="presOf" srcId="{B37F86A2-7205-4B7E-ABD1-017EC240265E}" destId="{BE8F379F-FBA5-4806-822A-EE47DE86BEEC}" srcOrd="0" destOrd="0" presId="urn:microsoft.com/office/officeart/2005/8/layout/vList4"/>
    <dgm:cxn modelId="{95BD27E6-B857-45AD-8F32-C9F36343D54E}" type="presOf" srcId="{8CDB370F-EA4A-4958-A087-CFA2681F815D}" destId="{3C41C241-4179-4468-AFA1-B46B75921378}" srcOrd="0" destOrd="0" presId="urn:microsoft.com/office/officeart/2005/8/layout/vList4"/>
    <dgm:cxn modelId="{33E7AAC2-F9EC-458F-A755-04855B2163FF}" type="presOf" srcId="{77BFBABD-44A9-4925-A0A2-B028196A32E1}" destId="{56E8F7B9-0F25-456C-91DD-DAA1B6AE644D}" srcOrd="1" destOrd="0" presId="urn:microsoft.com/office/officeart/2005/8/layout/vList4"/>
    <dgm:cxn modelId="{43BB5B83-01BD-4B09-88DA-A72EA681FF64}" type="presOf" srcId="{41F7F9C5-ED3C-4ADF-901E-9C468574411D}" destId="{CCFA479A-1D46-447F-8D0F-3069EE2F8742}" srcOrd="0" destOrd="0" presId="urn:microsoft.com/office/officeart/2005/8/layout/vList4"/>
    <dgm:cxn modelId="{D83DAF67-40AD-4C7F-8019-49D538814A72}" type="presOf" srcId="{41F7F9C5-ED3C-4ADF-901E-9C468574411D}" destId="{BAA8B969-CF63-4BA5-9BF7-B8D0DFE2A1FA}" srcOrd="1" destOrd="0" presId="urn:microsoft.com/office/officeart/2005/8/layout/vList4"/>
    <dgm:cxn modelId="{1CA2B73C-E189-4300-8908-34AC688A09FE}" type="presOf" srcId="{8CDB370F-EA4A-4958-A087-CFA2681F815D}" destId="{8478404B-F35E-4AF2-99AC-A476D8ACAADE}" srcOrd="1" destOrd="0" presId="urn:microsoft.com/office/officeart/2005/8/layout/vList4"/>
    <dgm:cxn modelId="{C968B14D-85D0-46AA-8526-6EF6F03701E0}" srcId="{B37F86A2-7205-4B7E-ABD1-017EC240265E}" destId="{8CDB370F-EA4A-4958-A087-CFA2681F815D}" srcOrd="2" destOrd="0" parTransId="{259714B1-EAAD-45E9-835E-527119D45DAA}" sibTransId="{40569A4C-A16D-4B9F-BC8D-D744FDBBC8FD}"/>
    <dgm:cxn modelId="{B6CF0F88-4C3F-47D3-977B-D5911D2F4824}" srcId="{B37F86A2-7205-4B7E-ABD1-017EC240265E}" destId="{41F7F9C5-ED3C-4ADF-901E-9C468574411D}" srcOrd="1" destOrd="0" parTransId="{96953F77-8BEB-4F58-A837-36C8971E406B}" sibTransId="{228387AE-BF07-4A17-ADA4-038F9B390681}"/>
    <dgm:cxn modelId="{8F5AE4AD-FF5E-4113-BE60-3097272E8983}" type="presParOf" srcId="{BE8F379F-FBA5-4806-822A-EE47DE86BEEC}" destId="{61176544-56B2-40FD-9876-A4E7DEFA9100}" srcOrd="0" destOrd="0" presId="urn:microsoft.com/office/officeart/2005/8/layout/vList4"/>
    <dgm:cxn modelId="{9CA4B167-94E7-4E37-AF1C-FDC647CBC76C}" type="presParOf" srcId="{61176544-56B2-40FD-9876-A4E7DEFA9100}" destId="{1D0B47DF-F548-4BB1-863E-A58689AC1374}" srcOrd="0" destOrd="0" presId="urn:microsoft.com/office/officeart/2005/8/layout/vList4"/>
    <dgm:cxn modelId="{26CFE540-048E-49B2-9B49-DF3A13D3836A}" type="presParOf" srcId="{61176544-56B2-40FD-9876-A4E7DEFA9100}" destId="{F86C144E-7E43-427A-87A6-9485D17F2B5D}" srcOrd="1" destOrd="0" presId="urn:microsoft.com/office/officeart/2005/8/layout/vList4"/>
    <dgm:cxn modelId="{3A712C2D-43A4-46AB-8339-8C685DD92373}" type="presParOf" srcId="{61176544-56B2-40FD-9876-A4E7DEFA9100}" destId="{56E8F7B9-0F25-456C-91DD-DAA1B6AE644D}" srcOrd="2" destOrd="0" presId="urn:microsoft.com/office/officeart/2005/8/layout/vList4"/>
    <dgm:cxn modelId="{638F375A-3847-499C-BAD5-C619F80B925B}" type="presParOf" srcId="{BE8F379F-FBA5-4806-822A-EE47DE86BEEC}" destId="{C3018D09-A176-49A3-BA98-71EAFF37A0F8}" srcOrd="1" destOrd="0" presId="urn:microsoft.com/office/officeart/2005/8/layout/vList4"/>
    <dgm:cxn modelId="{F51EC75B-C6A4-430E-BF0E-697F36150D77}" type="presParOf" srcId="{BE8F379F-FBA5-4806-822A-EE47DE86BEEC}" destId="{92A1BBD0-AC0B-4B30-AD83-4395675423E7}" srcOrd="2" destOrd="0" presId="urn:microsoft.com/office/officeart/2005/8/layout/vList4"/>
    <dgm:cxn modelId="{E58FA348-845C-4311-BBFD-45D466DD0179}" type="presParOf" srcId="{92A1BBD0-AC0B-4B30-AD83-4395675423E7}" destId="{CCFA479A-1D46-447F-8D0F-3069EE2F8742}" srcOrd="0" destOrd="0" presId="urn:microsoft.com/office/officeart/2005/8/layout/vList4"/>
    <dgm:cxn modelId="{77733FD6-D210-478E-A471-9170A5AB1DF8}" type="presParOf" srcId="{92A1BBD0-AC0B-4B30-AD83-4395675423E7}" destId="{61FB43A1-1F7C-43F9-A1EB-D07C3CDEC3BA}" srcOrd="1" destOrd="0" presId="urn:microsoft.com/office/officeart/2005/8/layout/vList4"/>
    <dgm:cxn modelId="{92575A12-DC14-4643-8F00-25E340FCBC05}" type="presParOf" srcId="{92A1BBD0-AC0B-4B30-AD83-4395675423E7}" destId="{BAA8B969-CF63-4BA5-9BF7-B8D0DFE2A1FA}" srcOrd="2" destOrd="0" presId="urn:microsoft.com/office/officeart/2005/8/layout/vList4"/>
    <dgm:cxn modelId="{806371FC-2481-4F77-893D-3A5FFFF49574}" type="presParOf" srcId="{BE8F379F-FBA5-4806-822A-EE47DE86BEEC}" destId="{193030A4-E9C8-4952-A222-30B7D57E2703}" srcOrd="3" destOrd="0" presId="urn:microsoft.com/office/officeart/2005/8/layout/vList4"/>
    <dgm:cxn modelId="{B6B1D6C0-4662-475D-A4D9-5E0FFCCD826C}" type="presParOf" srcId="{BE8F379F-FBA5-4806-822A-EE47DE86BEEC}" destId="{C57F3087-FCC7-4F6C-A403-CFCA8BA7D85E}" srcOrd="4" destOrd="0" presId="urn:microsoft.com/office/officeart/2005/8/layout/vList4"/>
    <dgm:cxn modelId="{95C4E93C-3089-495B-90F1-12769BD870B8}" type="presParOf" srcId="{C57F3087-FCC7-4F6C-A403-CFCA8BA7D85E}" destId="{3C41C241-4179-4468-AFA1-B46B75921378}" srcOrd="0" destOrd="0" presId="urn:microsoft.com/office/officeart/2005/8/layout/vList4"/>
    <dgm:cxn modelId="{9D540F9F-F73B-40A4-BB83-C9439AA9F6AB}" type="presParOf" srcId="{C57F3087-FCC7-4F6C-A403-CFCA8BA7D85E}" destId="{732E51EC-2FC4-43D4-B504-0F6AC7140F1E}" srcOrd="1" destOrd="0" presId="urn:microsoft.com/office/officeart/2005/8/layout/vList4"/>
    <dgm:cxn modelId="{D9ED4606-D4A4-48D4-9822-12D7B92319E0}" type="presParOf" srcId="{C57F3087-FCC7-4F6C-A403-CFCA8BA7D85E}" destId="{8478404B-F35E-4AF2-99AC-A476D8ACAAD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CE64F17-9129-4009-A521-EF42A874099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4DEFF3-5D2F-4BFE-A978-0EE38A484F14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Реконструкция помещения под группу детского сада на 25 мест в школе п.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Подымахино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93B0A1-DF15-45A6-925D-DDC9BF35AF30}" type="parTrans" cxnId="{1B4FD4EC-7706-4DD3-85E6-6BF798100DB1}">
      <dgm:prSet/>
      <dgm:spPr/>
      <dgm:t>
        <a:bodyPr/>
        <a:lstStyle/>
        <a:p>
          <a:endParaRPr lang="ru-RU"/>
        </a:p>
      </dgm:t>
    </dgm:pt>
    <dgm:pt modelId="{7529480C-6D4E-4919-AE4E-2107BB3CED10}" type="sibTrans" cxnId="{1B4FD4EC-7706-4DD3-85E6-6BF798100DB1}">
      <dgm:prSet/>
      <dgm:spPr/>
      <dgm:t>
        <a:bodyPr/>
        <a:lstStyle/>
        <a:p>
          <a:endParaRPr lang="ru-RU"/>
        </a:p>
      </dgm:t>
    </dgm:pt>
    <dgm:pt modelId="{731DFA76-4AB9-4CE8-A251-83FBC3E8D5BD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Продолжение работы по приобретению в муниципальную собственность частного детского сада № 211 ОАО «РЖД»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6A194B-D65A-4870-B6EE-7E5B591DE76E}" type="parTrans" cxnId="{B48F2510-0DF8-461E-A68B-98023308A474}">
      <dgm:prSet/>
      <dgm:spPr/>
      <dgm:t>
        <a:bodyPr/>
        <a:lstStyle/>
        <a:p>
          <a:endParaRPr lang="ru-RU"/>
        </a:p>
      </dgm:t>
    </dgm:pt>
    <dgm:pt modelId="{8AB00834-4FB3-4869-B9B2-3B071B733248}" type="sibTrans" cxnId="{B48F2510-0DF8-461E-A68B-98023308A474}">
      <dgm:prSet/>
      <dgm:spPr/>
      <dgm:t>
        <a:bodyPr/>
        <a:lstStyle/>
        <a:p>
          <a:endParaRPr lang="ru-RU"/>
        </a:p>
      </dgm:t>
    </dgm:pt>
    <dgm:pt modelId="{24B3E77A-E9CE-4C77-9CDE-14D01FD5F24C}">
      <dgm:prSet custT="1"/>
      <dgm:spPr/>
      <dgm:t>
        <a:bodyPr/>
        <a:lstStyle/>
        <a:p>
          <a:pPr rtl="0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Использование  автоматической информационной системы «Комплектование ДОУ»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6268F9-3D2E-47CE-B377-96E2D0E2244A}" type="sibTrans" cxnId="{A058D34E-E639-4FB2-8509-7CAEB1497B0E}">
      <dgm:prSet/>
      <dgm:spPr/>
      <dgm:t>
        <a:bodyPr/>
        <a:lstStyle/>
        <a:p>
          <a:endParaRPr lang="ru-RU"/>
        </a:p>
      </dgm:t>
    </dgm:pt>
    <dgm:pt modelId="{D87510AB-FCCE-4E37-9E7F-4EBF1905871A}" type="parTrans" cxnId="{A058D34E-E639-4FB2-8509-7CAEB1497B0E}">
      <dgm:prSet/>
      <dgm:spPr/>
      <dgm:t>
        <a:bodyPr/>
        <a:lstStyle/>
        <a:p>
          <a:endParaRPr lang="ru-RU"/>
        </a:p>
      </dgm:t>
    </dgm:pt>
    <dgm:pt modelId="{7BDDDE08-7E04-4001-8D22-6095CEE775BE}" type="pres">
      <dgm:prSet presAssocID="{8CE64F17-9129-4009-A521-EF42A874099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2FA398-69EC-4002-A651-7D70AB61AC12}" type="pres">
      <dgm:prSet presAssocID="{844DEFF3-5D2F-4BFE-A978-0EE38A484F14}" presName="composite" presStyleCnt="0"/>
      <dgm:spPr/>
    </dgm:pt>
    <dgm:pt modelId="{6B280CB0-67F1-4DE3-92E3-3364B3E27E23}" type="pres">
      <dgm:prSet presAssocID="{844DEFF3-5D2F-4BFE-A978-0EE38A484F14}" presName="imgShp" presStyleLbl="fgImgPlace1" presStyleIdx="0" presStyleCnt="3" custLinFactX="-69133" custLinFactNeighborX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CDD932-EC80-433A-8DDC-7E698A0E10E6}" type="pres">
      <dgm:prSet presAssocID="{844DEFF3-5D2F-4BFE-A978-0EE38A484F14}" presName="txShp" presStyleLbl="node1" presStyleIdx="0" presStyleCnt="3" custLinFactNeighborX="-1956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CEB0A-B341-4752-8033-E9A89E482627}" type="pres">
      <dgm:prSet presAssocID="{7529480C-6D4E-4919-AE4E-2107BB3CED10}" presName="spacing" presStyleCnt="0"/>
      <dgm:spPr/>
    </dgm:pt>
    <dgm:pt modelId="{B9BBE034-C051-404E-B35B-1BA7FD83151C}" type="pres">
      <dgm:prSet presAssocID="{731DFA76-4AB9-4CE8-A251-83FBC3E8D5BD}" presName="composite" presStyleCnt="0"/>
      <dgm:spPr/>
    </dgm:pt>
    <dgm:pt modelId="{4B37F974-5D0B-40B8-9F9F-B0E0DE217D5D}" type="pres">
      <dgm:prSet presAssocID="{731DFA76-4AB9-4CE8-A251-83FBC3E8D5BD}" presName="imgShp" presStyleLbl="fgImgPlace1" presStyleIdx="1" presStyleCnt="3" custLinFactNeighborX="5358" custLinFactNeighborY="43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92CEE8-1F45-4597-8304-B32AB29ACA4F}" type="pres">
      <dgm:prSet presAssocID="{731DFA76-4AB9-4CE8-A251-83FBC3E8D5BD}" presName="txShp" presStyleLbl="node1" presStyleIdx="1" presStyleCnt="3" custLinFactNeighborX="958" custLinFactNeighborY="1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4CA043-AB81-4F64-AD57-67D384299154}" type="pres">
      <dgm:prSet presAssocID="{8AB00834-4FB3-4869-B9B2-3B071B733248}" presName="spacing" presStyleCnt="0"/>
      <dgm:spPr/>
    </dgm:pt>
    <dgm:pt modelId="{2194ADD9-49C7-4639-AE27-DEEBF69E8B0E}" type="pres">
      <dgm:prSet presAssocID="{24B3E77A-E9CE-4C77-9CDE-14D01FD5F24C}" presName="composite" presStyleCnt="0"/>
      <dgm:spPr/>
    </dgm:pt>
    <dgm:pt modelId="{1623296B-6705-4FB6-81A3-C85805CDE09E}" type="pres">
      <dgm:prSet presAssocID="{24B3E77A-E9CE-4C77-9CDE-14D01FD5F24C}" presName="imgShp" presStyleLbl="fgImgPlace1" presStyleIdx="2" presStyleCnt="3" custLinFactX="8117" custLinFactNeighborX="100000" custLinFactNeighborY="642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987291-ED3B-4A54-A16D-5FEF7124471F}" type="pres">
      <dgm:prSet presAssocID="{24B3E77A-E9CE-4C77-9CDE-14D01FD5F24C}" presName="txShp" presStyleLbl="node1" presStyleIdx="2" presStyleCnt="3" custLinFactNeighborX="15123" custLinFactNeighborY="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549B80-6AC5-4E1C-A65F-A638D2E56F5D}" type="presOf" srcId="{24B3E77A-E9CE-4C77-9CDE-14D01FD5F24C}" destId="{97987291-ED3B-4A54-A16D-5FEF7124471F}" srcOrd="0" destOrd="0" presId="urn:microsoft.com/office/officeart/2005/8/layout/vList3"/>
    <dgm:cxn modelId="{BA0F4625-089D-4186-A429-870B67920DD8}" type="presOf" srcId="{8CE64F17-9129-4009-A521-EF42A874099B}" destId="{7BDDDE08-7E04-4001-8D22-6095CEE775BE}" srcOrd="0" destOrd="0" presId="urn:microsoft.com/office/officeart/2005/8/layout/vList3"/>
    <dgm:cxn modelId="{A058D34E-E639-4FB2-8509-7CAEB1497B0E}" srcId="{8CE64F17-9129-4009-A521-EF42A874099B}" destId="{24B3E77A-E9CE-4C77-9CDE-14D01FD5F24C}" srcOrd="2" destOrd="0" parTransId="{D87510AB-FCCE-4E37-9E7F-4EBF1905871A}" sibTransId="{5F6268F9-3D2E-47CE-B377-96E2D0E2244A}"/>
    <dgm:cxn modelId="{B48F2510-0DF8-461E-A68B-98023308A474}" srcId="{8CE64F17-9129-4009-A521-EF42A874099B}" destId="{731DFA76-4AB9-4CE8-A251-83FBC3E8D5BD}" srcOrd="1" destOrd="0" parTransId="{9D6A194B-D65A-4870-B6EE-7E5B591DE76E}" sibTransId="{8AB00834-4FB3-4869-B9B2-3B071B733248}"/>
    <dgm:cxn modelId="{2391F5B7-7266-4538-9C93-E07D80AA83AE}" type="presOf" srcId="{844DEFF3-5D2F-4BFE-A978-0EE38A484F14}" destId="{7BCDD932-EC80-433A-8DDC-7E698A0E10E6}" srcOrd="0" destOrd="0" presId="urn:microsoft.com/office/officeart/2005/8/layout/vList3"/>
    <dgm:cxn modelId="{AE208390-FAC4-457C-B0E9-C8B43767A3F2}" type="presOf" srcId="{731DFA76-4AB9-4CE8-A251-83FBC3E8D5BD}" destId="{0792CEE8-1F45-4597-8304-B32AB29ACA4F}" srcOrd="0" destOrd="0" presId="urn:microsoft.com/office/officeart/2005/8/layout/vList3"/>
    <dgm:cxn modelId="{1B4FD4EC-7706-4DD3-85E6-6BF798100DB1}" srcId="{8CE64F17-9129-4009-A521-EF42A874099B}" destId="{844DEFF3-5D2F-4BFE-A978-0EE38A484F14}" srcOrd="0" destOrd="0" parTransId="{2B93B0A1-DF15-45A6-925D-DDC9BF35AF30}" sibTransId="{7529480C-6D4E-4919-AE4E-2107BB3CED10}"/>
    <dgm:cxn modelId="{446578F4-AF75-40EC-B8DF-8A4FFC642AB9}" type="presParOf" srcId="{7BDDDE08-7E04-4001-8D22-6095CEE775BE}" destId="{FF2FA398-69EC-4002-A651-7D70AB61AC12}" srcOrd="0" destOrd="0" presId="urn:microsoft.com/office/officeart/2005/8/layout/vList3"/>
    <dgm:cxn modelId="{EBA742C8-E1D8-446C-9603-70C6A9CE0BFA}" type="presParOf" srcId="{FF2FA398-69EC-4002-A651-7D70AB61AC12}" destId="{6B280CB0-67F1-4DE3-92E3-3364B3E27E23}" srcOrd="0" destOrd="0" presId="urn:microsoft.com/office/officeart/2005/8/layout/vList3"/>
    <dgm:cxn modelId="{1E2D5654-C5DF-48D7-BB47-2329DE48D5AF}" type="presParOf" srcId="{FF2FA398-69EC-4002-A651-7D70AB61AC12}" destId="{7BCDD932-EC80-433A-8DDC-7E698A0E10E6}" srcOrd="1" destOrd="0" presId="urn:microsoft.com/office/officeart/2005/8/layout/vList3"/>
    <dgm:cxn modelId="{CA5A97A4-7E50-4E75-ADFC-9B8A0ABDCEF8}" type="presParOf" srcId="{7BDDDE08-7E04-4001-8D22-6095CEE775BE}" destId="{58CCEB0A-B341-4752-8033-E9A89E482627}" srcOrd="1" destOrd="0" presId="urn:microsoft.com/office/officeart/2005/8/layout/vList3"/>
    <dgm:cxn modelId="{7D5BC250-9C04-4BB8-A06F-93DBF9CDFF4C}" type="presParOf" srcId="{7BDDDE08-7E04-4001-8D22-6095CEE775BE}" destId="{B9BBE034-C051-404E-B35B-1BA7FD83151C}" srcOrd="2" destOrd="0" presId="urn:microsoft.com/office/officeart/2005/8/layout/vList3"/>
    <dgm:cxn modelId="{95328F31-46C4-410F-85A5-FBC960C578B8}" type="presParOf" srcId="{B9BBE034-C051-404E-B35B-1BA7FD83151C}" destId="{4B37F974-5D0B-40B8-9F9F-B0E0DE217D5D}" srcOrd="0" destOrd="0" presId="urn:microsoft.com/office/officeart/2005/8/layout/vList3"/>
    <dgm:cxn modelId="{E3EC92F0-C8FA-4E24-8564-EEE2495E2A1E}" type="presParOf" srcId="{B9BBE034-C051-404E-B35B-1BA7FD83151C}" destId="{0792CEE8-1F45-4597-8304-B32AB29ACA4F}" srcOrd="1" destOrd="0" presId="urn:microsoft.com/office/officeart/2005/8/layout/vList3"/>
    <dgm:cxn modelId="{6C65C3F5-E300-412B-9FE7-28FDBA275A8B}" type="presParOf" srcId="{7BDDDE08-7E04-4001-8D22-6095CEE775BE}" destId="{924CA043-AB81-4F64-AD57-67D384299154}" srcOrd="3" destOrd="0" presId="urn:microsoft.com/office/officeart/2005/8/layout/vList3"/>
    <dgm:cxn modelId="{0198EFA5-DC1A-4926-89B2-FCC4E3F57956}" type="presParOf" srcId="{7BDDDE08-7E04-4001-8D22-6095CEE775BE}" destId="{2194ADD9-49C7-4639-AE27-DEEBF69E8B0E}" srcOrd="4" destOrd="0" presId="urn:microsoft.com/office/officeart/2005/8/layout/vList3"/>
    <dgm:cxn modelId="{D77B4978-A296-40DE-AC78-DCCF4E4A2F27}" type="presParOf" srcId="{2194ADD9-49C7-4639-AE27-DEEBF69E8B0E}" destId="{1623296B-6705-4FB6-81A3-C85805CDE09E}" srcOrd="0" destOrd="0" presId="urn:microsoft.com/office/officeart/2005/8/layout/vList3"/>
    <dgm:cxn modelId="{9BD3479F-1132-45DA-BF00-0DBCFBE8A1D5}" type="presParOf" srcId="{2194ADD9-49C7-4639-AE27-DEEBF69E8B0E}" destId="{97987291-ED3B-4A54-A16D-5FEF712447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C049AA7-C538-4166-88C6-EBA819BBBCF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8DFF23-38DD-4AB3-9337-01311B784B3D}">
      <dgm:prSet phldrT="[Текст]" custT="1"/>
      <dgm:spPr/>
      <dgm:t>
        <a:bodyPr/>
        <a:lstStyle/>
        <a:p>
          <a:r>
            <a:rPr lang="ru-RU" sz="4400" dirty="0" smtClean="0"/>
            <a:t>Аттестация</a:t>
          </a:r>
          <a:endParaRPr lang="ru-RU" sz="6200" dirty="0"/>
        </a:p>
      </dgm:t>
    </dgm:pt>
    <dgm:pt modelId="{16EED811-9DCE-456E-84D6-F51291819C46}" type="parTrans" cxnId="{1613C181-3026-4999-9397-7FBF99E22456}">
      <dgm:prSet/>
      <dgm:spPr/>
      <dgm:t>
        <a:bodyPr/>
        <a:lstStyle/>
        <a:p>
          <a:endParaRPr lang="ru-RU"/>
        </a:p>
      </dgm:t>
    </dgm:pt>
    <dgm:pt modelId="{07FC87F6-7D04-4455-95CB-3790F14B22BE}" type="sibTrans" cxnId="{1613C181-3026-4999-9397-7FBF99E22456}">
      <dgm:prSet/>
      <dgm:spPr/>
      <dgm:t>
        <a:bodyPr/>
        <a:lstStyle/>
        <a:p>
          <a:endParaRPr lang="ru-RU"/>
        </a:p>
      </dgm:t>
    </dgm:pt>
    <dgm:pt modelId="{EBDE01F7-59C6-46B1-957E-356FE8541D86}">
      <dgm:prSet phldrT="[Текст]"/>
      <dgm:spPr/>
      <dgm:t>
        <a:bodyPr/>
        <a:lstStyle/>
        <a:p>
          <a:r>
            <a:rPr lang="ru-RU" b="1" dirty="0" smtClean="0"/>
            <a:t>100% ЕГЭ по русскому языку – </a:t>
          </a:r>
          <a:r>
            <a:rPr lang="ru-RU" b="1" dirty="0" err="1" smtClean="0"/>
            <a:t>Харланова</a:t>
          </a:r>
          <a:r>
            <a:rPr lang="ru-RU" b="1" dirty="0" smtClean="0"/>
            <a:t> Анастасия школа № 9. Стабильно высокие показатели у выпускников Лицея, школ №№ 3, 9, 10.</a:t>
          </a:r>
        </a:p>
        <a:p>
          <a:r>
            <a:rPr lang="ru-RU" b="1" dirty="0" smtClean="0"/>
            <a:t>Более 90 баллов набрали 25 выпускников. Более 80 баллов набрали 61 выпускник.</a:t>
          </a:r>
          <a:endParaRPr lang="ru-RU" b="1" dirty="0"/>
        </a:p>
      </dgm:t>
    </dgm:pt>
    <dgm:pt modelId="{64EBA915-959E-40E6-8199-506B121865C5}" type="parTrans" cxnId="{1A5362EF-854E-45AF-95AB-6CD37D79C65A}">
      <dgm:prSet/>
      <dgm:spPr/>
      <dgm:t>
        <a:bodyPr/>
        <a:lstStyle/>
        <a:p>
          <a:endParaRPr lang="ru-RU"/>
        </a:p>
      </dgm:t>
    </dgm:pt>
    <dgm:pt modelId="{45534F7D-4B8B-4EE0-95F2-638891CC23BE}" type="sibTrans" cxnId="{1A5362EF-854E-45AF-95AB-6CD37D79C65A}">
      <dgm:prSet/>
      <dgm:spPr/>
      <dgm:t>
        <a:bodyPr/>
        <a:lstStyle/>
        <a:p>
          <a:endParaRPr lang="ru-RU"/>
        </a:p>
      </dgm:t>
    </dgm:pt>
    <dgm:pt modelId="{9620AF97-7382-45E7-8749-BA6BEADC833C}">
      <dgm:prSet phldrT="[Текст]"/>
      <dgm:spPr/>
      <dgm:t>
        <a:bodyPr/>
        <a:lstStyle/>
        <a:p>
          <a:r>
            <a:rPr lang="ru-RU" b="1" dirty="0" smtClean="0"/>
            <a:t>Высокий уровень знаний по обязательным предметам у выпускников Лицея, школ №№ 2, 10, п. </a:t>
          </a:r>
          <a:r>
            <a:rPr lang="ru-RU" b="1" dirty="0" err="1" smtClean="0"/>
            <a:t>Ния</a:t>
          </a:r>
          <a:r>
            <a:rPr lang="ru-RU" b="1" dirty="0" smtClean="0"/>
            <a:t>. 81 балл и выше по русскому языку – 16% учащихся, по английскому языку – 25,6%. по химии – 19,6%.</a:t>
          </a:r>
          <a:endParaRPr lang="ru-RU" b="1" dirty="0"/>
        </a:p>
      </dgm:t>
    </dgm:pt>
    <dgm:pt modelId="{ECF2C9C1-9EF0-41A8-84EC-A13AA8800218}" type="parTrans" cxnId="{179269A4-A869-4AAF-8D79-07CB0EAF8C18}">
      <dgm:prSet/>
      <dgm:spPr/>
      <dgm:t>
        <a:bodyPr/>
        <a:lstStyle/>
        <a:p>
          <a:endParaRPr lang="ru-RU"/>
        </a:p>
      </dgm:t>
    </dgm:pt>
    <dgm:pt modelId="{D9C6B93B-5333-4888-8603-E1F68E58380D}" type="sibTrans" cxnId="{179269A4-A869-4AAF-8D79-07CB0EAF8C18}">
      <dgm:prSet/>
      <dgm:spPr/>
      <dgm:t>
        <a:bodyPr/>
        <a:lstStyle/>
        <a:p>
          <a:endParaRPr lang="ru-RU"/>
        </a:p>
      </dgm:t>
    </dgm:pt>
    <dgm:pt modelId="{2A6C6519-A6A3-4465-9382-7BD5921F0535}">
      <dgm:prSet phldrT="[Текст]" custT="1"/>
      <dgm:spPr/>
      <dgm:t>
        <a:bodyPr/>
        <a:lstStyle/>
        <a:p>
          <a:r>
            <a:rPr lang="ru-RU" sz="1600" b="1" dirty="0" smtClean="0"/>
            <a:t>Положительная динамика результатов сдачи ГИА по обязательным предметам в форме ОГЭ. Наиболее высокий уровень показали выпускники Лицея, школ №№ 2, 3, п. </a:t>
          </a:r>
          <a:r>
            <a:rPr lang="ru-RU" sz="1600" b="1" dirty="0" err="1" smtClean="0"/>
            <a:t>Верхнемарково</a:t>
          </a:r>
          <a:r>
            <a:rPr lang="ru-RU" sz="1600" b="1" dirty="0" smtClean="0"/>
            <a:t>.</a:t>
          </a:r>
          <a:endParaRPr lang="ru-RU" sz="1600" b="1" dirty="0"/>
        </a:p>
      </dgm:t>
    </dgm:pt>
    <dgm:pt modelId="{D27A3660-3D37-44C9-BC37-4B2B7374EA47}" type="parTrans" cxnId="{9465F025-0421-4F4C-B294-72F5B89A3493}">
      <dgm:prSet/>
      <dgm:spPr/>
      <dgm:t>
        <a:bodyPr/>
        <a:lstStyle/>
        <a:p>
          <a:endParaRPr lang="ru-RU"/>
        </a:p>
      </dgm:t>
    </dgm:pt>
    <dgm:pt modelId="{C8E6D8D9-1FFA-4C15-8E58-568C3DC79088}" type="sibTrans" cxnId="{9465F025-0421-4F4C-B294-72F5B89A3493}">
      <dgm:prSet/>
      <dgm:spPr/>
      <dgm:t>
        <a:bodyPr/>
        <a:lstStyle/>
        <a:p>
          <a:endParaRPr lang="ru-RU"/>
        </a:p>
      </dgm:t>
    </dgm:pt>
    <dgm:pt modelId="{AF9284AB-1B9D-405E-AB3E-C87C8CFD0F00}">
      <dgm:prSet phldrT="[Текст]" custT="1"/>
      <dgm:spPr/>
      <dgm:t>
        <a:bodyPr/>
        <a:lstStyle/>
        <a:p>
          <a:r>
            <a:rPr lang="ru-RU" sz="1600" b="1" dirty="0" smtClean="0"/>
            <a:t>23 выпускника образовательных учреждений получили аттестат с отличием, 6 стали участниками Губернаторского бала выпускников в г. Иркутске .</a:t>
          </a:r>
          <a:endParaRPr lang="ru-RU" sz="1600" b="1" dirty="0"/>
        </a:p>
      </dgm:t>
    </dgm:pt>
    <dgm:pt modelId="{EE2011B7-070B-4C0C-855A-1B1E35EE3699}" type="parTrans" cxnId="{F8211ADB-F9C7-4802-A148-7E47C20A2753}">
      <dgm:prSet/>
      <dgm:spPr/>
      <dgm:t>
        <a:bodyPr/>
        <a:lstStyle/>
        <a:p>
          <a:endParaRPr lang="ru-RU"/>
        </a:p>
      </dgm:t>
    </dgm:pt>
    <dgm:pt modelId="{BB63EBDF-2D34-44C3-9753-900CA9D32857}" type="sibTrans" cxnId="{F8211ADB-F9C7-4802-A148-7E47C20A2753}">
      <dgm:prSet/>
      <dgm:spPr/>
      <dgm:t>
        <a:bodyPr/>
        <a:lstStyle/>
        <a:p>
          <a:endParaRPr lang="ru-RU"/>
        </a:p>
      </dgm:t>
    </dgm:pt>
    <dgm:pt modelId="{D78D4766-20C6-4AFC-99B1-2C75CB16D822}">
      <dgm:prSet phldrT="[Текст]" custT="1"/>
      <dgm:spPr/>
      <dgm:t>
        <a:bodyPr/>
        <a:lstStyle/>
        <a:p>
          <a:r>
            <a:rPr lang="ru-RU" sz="1600" b="1" dirty="0" smtClean="0"/>
            <a:t>На 1,7% увеличилось количество выпускников, поступивших в высшие учебные заведения. На 13% возросло число учащихся, продолжающих обучение в 10 классе после получения основного общего образования.</a:t>
          </a:r>
          <a:endParaRPr lang="ru-RU" sz="1600" b="1" dirty="0"/>
        </a:p>
      </dgm:t>
    </dgm:pt>
    <dgm:pt modelId="{1FE590FD-FE53-41E5-A2A3-E4C4C9E56374}" type="parTrans" cxnId="{13D46BE0-ED18-4BC9-96CF-F46B87D34A3F}">
      <dgm:prSet/>
      <dgm:spPr/>
      <dgm:t>
        <a:bodyPr/>
        <a:lstStyle/>
        <a:p>
          <a:endParaRPr lang="ru-RU"/>
        </a:p>
      </dgm:t>
    </dgm:pt>
    <dgm:pt modelId="{ACAC712D-A849-4033-8E16-CE8E261E4384}" type="sibTrans" cxnId="{13D46BE0-ED18-4BC9-96CF-F46B87D34A3F}">
      <dgm:prSet/>
      <dgm:spPr/>
      <dgm:t>
        <a:bodyPr/>
        <a:lstStyle/>
        <a:p>
          <a:endParaRPr lang="ru-RU"/>
        </a:p>
      </dgm:t>
    </dgm:pt>
    <dgm:pt modelId="{0A3B78CD-100A-47C4-9A9A-A9B463AAB08B}" type="pres">
      <dgm:prSet presAssocID="{5C049AA7-C538-4166-88C6-EBA819BBBCF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D14D31-B7A4-400E-9947-635B414C68D0}" type="pres">
      <dgm:prSet presAssocID="{918DFF23-38DD-4AB3-9337-01311B784B3D}" presName="root1" presStyleCnt="0"/>
      <dgm:spPr/>
    </dgm:pt>
    <dgm:pt modelId="{172A6FF0-3E1F-4017-9347-3C2BD8EFE013}" type="pres">
      <dgm:prSet presAssocID="{918DFF23-38DD-4AB3-9337-01311B784B3D}" presName="LevelOneTextNode" presStyleLbl="node0" presStyleIdx="0" presStyleCnt="1" custScaleY="69417" custLinFactNeighborX="-80975" custLinFactNeighborY="-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8CBD9B-3347-4EA2-9434-C78C1880890F}" type="pres">
      <dgm:prSet presAssocID="{918DFF23-38DD-4AB3-9337-01311B784B3D}" presName="level2hierChild" presStyleCnt="0"/>
      <dgm:spPr/>
    </dgm:pt>
    <dgm:pt modelId="{CA58EDAB-600F-40BE-B475-7DC3B2E77A76}" type="pres">
      <dgm:prSet presAssocID="{64EBA915-959E-40E6-8199-506B121865C5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D8D3088B-B9FE-4EEB-8903-E07268BDC98B}" type="pres">
      <dgm:prSet presAssocID="{64EBA915-959E-40E6-8199-506B121865C5}" presName="connTx" presStyleLbl="parChTrans1D2" presStyleIdx="0" presStyleCnt="5"/>
      <dgm:spPr/>
      <dgm:t>
        <a:bodyPr/>
        <a:lstStyle/>
        <a:p>
          <a:endParaRPr lang="ru-RU"/>
        </a:p>
      </dgm:t>
    </dgm:pt>
    <dgm:pt modelId="{FE033315-A479-4D8D-BD49-7BBE743B0F52}" type="pres">
      <dgm:prSet presAssocID="{EBDE01F7-59C6-46B1-957E-356FE8541D86}" presName="root2" presStyleCnt="0"/>
      <dgm:spPr/>
    </dgm:pt>
    <dgm:pt modelId="{E4C1F2B5-52FA-4680-A1DC-8F1C72AC89F1}" type="pres">
      <dgm:prSet presAssocID="{EBDE01F7-59C6-46B1-957E-356FE8541D86}" presName="LevelTwoTextNode" presStyleLbl="node2" presStyleIdx="0" presStyleCnt="5" custScaleX="231177" custLinFactNeighborX="6749" custLinFactNeighborY="384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3870-10CB-463D-9E7C-2B1EB55DFF85}" type="pres">
      <dgm:prSet presAssocID="{EBDE01F7-59C6-46B1-957E-356FE8541D86}" presName="level3hierChild" presStyleCnt="0"/>
      <dgm:spPr/>
    </dgm:pt>
    <dgm:pt modelId="{3DF6C4C4-E544-49C8-9FFA-80AE905FFAE2}" type="pres">
      <dgm:prSet presAssocID="{ECF2C9C1-9EF0-41A8-84EC-A13AA8800218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B65B6F67-355E-4BC0-9B05-0D5A7951AEF3}" type="pres">
      <dgm:prSet presAssocID="{ECF2C9C1-9EF0-41A8-84EC-A13AA8800218}" presName="connTx" presStyleLbl="parChTrans1D2" presStyleIdx="1" presStyleCnt="5"/>
      <dgm:spPr/>
      <dgm:t>
        <a:bodyPr/>
        <a:lstStyle/>
        <a:p>
          <a:endParaRPr lang="ru-RU"/>
        </a:p>
      </dgm:t>
    </dgm:pt>
    <dgm:pt modelId="{6E39D4AC-379D-4180-8C00-3DA2C4B6B81F}" type="pres">
      <dgm:prSet presAssocID="{9620AF97-7382-45E7-8749-BA6BEADC833C}" presName="root2" presStyleCnt="0"/>
      <dgm:spPr/>
    </dgm:pt>
    <dgm:pt modelId="{0951E99F-F639-46A4-B501-1EDB62B0A7F0}" type="pres">
      <dgm:prSet presAssocID="{9620AF97-7382-45E7-8749-BA6BEADC833C}" presName="LevelTwoTextNode" presStyleLbl="node2" presStyleIdx="1" presStyleCnt="5" custScaleX="231062" custLinFactNeighborX="7412" custLinFactNeighborY="306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8A3A4-91FF-4FEA-8299-F9E0EF6849D0}" type="pres">
      <dgm:prSet presAssocID="{9620AF97-7382-45E7-8749-BA6BEADC833C}" presName="level3hierChild" presStyleCnt="0"/>
      <dgm:spPr/>
    </dgm:pt>
    <dgm:pt modelId="{674D6AE4-2603-4992-BCA1-B6AF1CF68D04}" type="pres">
      <dgm:prSet presAssocID="{D27A3660-3D37-44C9-BC37-4B2B7374EA47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3E03C406-054B-4451-AFCF-D0D0B0AF9943}" type="pres">
      <dgm:prSet presAssocID="{D27A3660-3D37-44C9-BC37-4B2B7374EA47}" presName="connTx" presStyleLbl="parChTrans1D2" presStyleIdx="2" presStyleCnt="5"/>
      <dgm:spPr/>
      <dgm:t>
        <a:bodyPr/>
        <a:lstStyle/>
        <a:p>
          <a:endParaRPr lang="ru-RU"/>
        </a:p>
      </dgm:t>
    </dgm:pt>
    <dgm:pt modelId="{56041387-4A91-451A-BCEB-4482D018CE4A}" type="pres">
      <dgm:prSet presAssocID="{2A6C6519-A6A3-4465-9382-7BD5921F0535}" presName="root2" presStyleCnt="0"/>
      <dgm:spPr/>
    </dgm:pt>
    <dgm:pt modelId="{DAF2CE27-1CB2-41EA-A87E-BB65BA786664}" type="pres">
      <dgm:prSet presAssocID="{2A6C6519-A6A3-4465-9382-7BD5921F0535}" presName="LevelTwoTextNode" presStyleLbl="node2" presStyleIdx="2" presStyleCnt="5" custScaleX="231407" custLinFactNeighborX="7287" custLinFactNeighborY="235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29A0ED-A8A9-40F9-859B-0C85C4EAF41D}" type="pres">
      <dgm:prSet presAssocID="{2A6C6519-A6A3-4465-9382-7BD5921F0535}" presName="level3hierChild" presStyleCnt="0"/>
      <dgm:spPr/>
    </dgm:pt>
    <dgm:pt modelId="{DA0F1514-06D8-4A9F-AE53-862816243479}" type="pres">
      <dgm:prSet presAssocID="{EE2011B7-070B-4C0C-855A-1B1E35EE3699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516F048C-1FB6-4CFB-B8AC-9FBAAC57272B}" type="pres">
      <dgm:prSet presAssocID="{EE2011B7-070B-4C0C-855A-1B1E35EE3699}" presName="connTx" presStyleLbl="parChTrans1D2" presStyleIdx="3" presStyleCnt="5"/>
      <dgm:spPr/>
      <dgm:t>
        <a:bodyPr/>
        <a:lstStyle/>
        <a:p>
          <a:endParaRPr lang="ru-RU"/>
        </a:p>
      </dgm:t>
    </dgm:pt>
    <dgm:pt modelId="{00BB0E42-EBC5-44F1-A8F5-609522D1A1CA}" type="pres">
      <dgm:prSet presAssocID="{AF9284AB-1B9D-405E-AB3E-C87C8CFD0F00}" presName="root2" presStyleCnt="0"/>
      <dgm:spPr/>
    </dgm:pt>
    <dgm:pt modelId="{CAF06DDF-0AA3-45FD-A066-9F53B56F3DA7}" type="pres">
      <dgm:prSet presAssocID="{AF9284AB-1B9D-405E-AB3E-C87C8CFD0F00}" presName="LevelTwoTextNode" presStyleLbl="node2" presStyleIdx="3" presStyleCnt="5" custScaleX="231592" custLinFactNeighborX="6855" custLinFactNeighborY="116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6942AD-39BF-4AAE-AE80-81CA1AE2D751}" type="pres">
      <dgm:prSet presAssocID="{AF9284AB-1B9D-405E-AB3E-C87C8CFD0F00}" presName="level3hierChild" presStyleCnt="0"/>
      <dgm:spPr/>
    </dgm:pt>
    <dgm:pt modelId="{50CCF43E-A7FE-4E29-8CB3-62C53EDEC7A2}" type="pres">
      <dgm:prSet presAssocID="{1FE590FD-FE53-41E5-A2A3-E4C4C9E56374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8EAFEF19-469E-40B0-AD0A-A4D8106B00B0}" type="pres">
      <dgm:prSet presAssocID="{1FE590FD-FE53-41E5-A2A3-E4C4C9E56374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A1F6AE2-D28B-43F9-B3F9-DC3E943276FF}" type="pres">
      <dgm:prSet presAssocID="{D78D4766-20C6-4AFC-99B1-2C75CB16D822}" presName="root2" presStyleCnt="0"/>
      <dgm:spPr/>
    </dgm:pt>
    <dgm:pt modelId="{CD7CD44A-6EDD-4DA8-8671-15AA86D6F4B7}" type="pres">
      <dgm:prSet presAssocID="{D78D4766-20C6-4AFC-99B1-2C75CB16D822}" presName="LevelTwoTextNode" presStyleLbl="node2" presStyleIdx="4" presStyleCnt="5" custScaleX="232262" custLinFactNeighborX="6954" custLinFactNeighborY="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310342-5BF7-467E-927E-2A47E1067ADD}" type="pres">
      <dgm:prSet presAssocID="{D78D4766-20C6-4AFC-99B1-2C75CB16D822}" presName="level3hierChild" presStyleCnt="0"/>
      <dgm:spPr/>
    </dgm:pt>
  </dgm:ptLst>
  <dgm:cxnLst>
    <dgm:cxn modelId="{E188B277-3295-441A-AD08-ABA498726456}" type="presOf" srcId="{5C049AA7-C538-4166-88C6-EBA819BBBCFB}" destId="{0A3B78CD-100A-47C4-9A9A-A9B463AAB08B}" srcOrd="0" destOrd="0" presId="urn:microsoft.com/office/officeart/2008/layout/HorizontalMultiLevelHierarchy"/>
    <dgm:cxn modelId="{9465F025-0421-4F4C-B294-72F5B89A3493}" srcId="{918DFF23-38DD-4AB3-9337-01311B784B3D}" destId="{2A6C6519-A6A3-4465-9382-7BD5921F0535}" srcOrd="2" destOrd="0" parTransId="{D27A3660-3D37-44C9-BC37-4B2B7374EA47}" sibTransId="{C8E6D8D9-1FFA-4C15-8E58-568C3DC79088}"/>
    <dgm:cxn modelId="{C99AED3A-AF4D-43E2-8274-C6CF09B88720}" type="presOf" srcId="{EE2011B7-070B-4C0C-855A-1B1E35EE3699}" destId="{DA0F1514-06D8-4A9F-AE53-862816243479}" srcOrd="0" destOrd="0" presId="urn:microsoft.com/office/officeart/2008/layout/HorizontalMultiLevelHierarchy"/>
    <dgm:cxn modelId="{32F61D1C-F1AE-4BEC-8233-E3A5492B5837}" type="presOf" srcId="{D27A3660-3D37-44C9-BC37-4B2B7374EA47}" destId="{674D6AE4-2603-4992-BCA1-B6AF1CF68D04}" srcOrd="0" destOrd="0" presId="urn:microsoft.com/office/officeart/2008/layout/HorizontalMultiLevelHierarchy"/>
    <dgm:cxn modelId="{986A6B37-AFD3-4743-B429-8C8E4E7D4A9D}" type="presOf" srcId="{EE2011B7-070B-4C0C-855A-1B1E35EE3699}" destId="{516F048C-1FB6-4CFB-B8AC-9FBAAC57272B}" srcOrd="1" destOrd="0" presId="urn:microsoft.com/office/officeart/2008/layout/HorizontalMultiLevelHierarchy"/>
    <dgm:cxn modelId="{5E6F3576-20DE-4A78-B111-988953A6148F}" type="presOf" srcId="{1FE590FD-FE53-41E5-A2A3-E4C4C9E56374}" destId="{50CCF43E-A7FE-4E29-8CB3-62C53EDEC7A2}" srcOrd="0" destOrd="0" presId="urn:microsoft.com/office/officeart/2008/layout/HorizontalMultiLevelHierarchy"/>
    <dgm:cxn modelId="{0B9DE92C-F730-4830-B042-0B37B06A0C72}" type="presOf" srcId="{918DFF23-38DD-4AB3-9337-01311B784B3D}" destId="{172A6FF0-3E1F-4017-9347-3C2BD8EFE013}" srcOrd="0" destOrd="0" presId="urn:microsoft.com/office/officeart/2008/layout/HorizontalMultiLevelHierarchy"/>
    <dgm:cxn modelId="{13D46BE0-ED18-4BC9-96CF-F46B87D34A3F}" srcId="{918DFF23-38DD-4AB3-9337-01311B784B3D}" destId="{D78D4766-20C6-4AFC-99B1-2C75CB16D822}" srcOrd="4" destOrd="0" parTransId="{1FE590FD-FE53-41E5-A2A3-E4C4C9E56374}" sibTransId="{ACAC712D-A849-4033-8E16-CE8E261E4384}"/>
    <dgm:cxn modelId="{54F61036-A841-47D0-8AF8-5281048CB348}" type="presOf" srcId="{9620AF97-7382-45E7-8749-BA6BEADC833C}" destId="{0951E99F-F639-46A4-B501-1EDB62B0A7F0}" srcOrd="0" destOrd="0" presId="urn:microsoft.com/office/officeart/2008/layout/HorizontalMultiLevelHierarchy"/>
    <dgm:cxn modelId="{1A5362EF-854E-45AF-95AB-6CD37D79C65A}" srcId="{918DFF23-38DD-4AB3-9337-01311B784B3D}" destId="{EBDE01F7-59C6-46B1-957E-356FE8541D86}" srcOrd="0" destOrd="0" parTransId="{64EBA915-959E-40E6-8199-506B121865C5}" sibTransId="{45534F7D-4B8B-4EE0-95F2-638891CC23BE}"/>
    <dgm:cxn modelId="{BF6CDA3C-8F15-442B-B30F-24261CBE5CD5}" type="presOf" srcId="{AF9284AB-1B9D-405E-AB3E-C87C8CFD0F00}" destId="{CAF06DDF-0AA3-45FD-A066-9F53B56F3DA7}" srcOrd="0" destOrd="0" presId="urn:microsoft.com/office/officeart/2008/layout/HorizontalMultiLevelHierarchy"/>
    <dgm:cxn modelId="{206129F1-2689-46D4-8856-3347A1690B77}" type="presOf" srcId="{1FE590FD-FE53-41E5-A2A3-E4C4C9E56374}" destId="{8EAFEF19-469E-40B0-AD0A-A4D8106B00B0}" srcOrd="1" destOrd="0" presId="urn:microsoft.com/office/officeart/2008/layout/HorizontalMultiLevelHierarchy"/>
    <dgm:cxn modelId="{1613C181-3026-4999-9397-7FBF99E22456}" srcId="{5C049AA7-C538-4166-88C6-EBA819BBBCFB}" destId="{918DFF23-38DD-4AB3-9337-01311B784B3D}" srcOrd="0" destOrd="0" parTransId="{16EED811-9DCE-456E-84D6-F51291819C46}" sibTransId="{07FC87F6-7D04-4455-95CB-3790F14B22BE}"/>
    <dgm:cxn modelId="{1FE07775-882A-4F0D-9E8C-AB19B461443B}" type="presOf" srcId="{D78D4766-20C6-4AFC-99B1-2C75CB16D822}" destId="{CD7CD44A-6EDD-4DA8-8671-15AA86D6F4B7}" srcOrd="0" destOrd="0" presId="urn:microsoft.com/office/officeart/2008/layout/HorizontalMultiLevelHierarchy"/>
    <dgm:cxn modelId="{61FFDDC8-86DC-4220-86DB-34DA74ACF202}" type="presOf" srcId="{64EBA915-959E-40E6-8199-506B121865C5}" destId="{CA58EDAB-600F-40BE-B475-7DC3B2E77A76}" srcOrd="0" destOrd="0" presId="urn:microsoft.com/office/officeart/2008/layout/HorizontalMultiLevelHierarchy"/>
    <dgm:cxn modelId="{91F7EADB-C30E-4481-82A2-B575A7B2F72D}" type="presOf" srcId="{EBDE01F7-59C6-46B1-957E-356FE8541D86}" destId="{E4C1F2B5-52FA-4680-A1DC-8F1C72AC89F1}" srcOrd="0" destOrd="0" presId="urn:microsoft.com/office/officeart/2008/layout/HorizontalMultiLevelHierarchy"/>
    <dgm:cxn modelId="{78571823-AD18-4B29-9624-30BDF4A43AAF}" type="presOf" srcId="{ECF2C9C1-9EF0-41A8-84EC-A13AA8800218}" destId="{B65B6F67-355E-4BC0-9B05-0D5A7951AEF3}" srcOrd="1" destOrd="0" presId="urn:microsoft.com/office/officeart/2008/layout/HorizontalMultiLevelHierarchy"/>
    <dgm:cxn modelId="{F8211ADB-F9C7-4802-A148-7E47C20A2753}" srcId="{918DFF23-38DD-4AB3-9337-01311B784B3D}" destId="{AF9284AB-1B9D-405E-AB3E-C87C8CFD0F00}" srcOrd="3" destOrd="0" parTransId="{EE2011B7-070B-4C0C-855A-1B1E35EE3699}" sibTransId="{BB63EBDF-2D34-44C3-9753-900CA9D32857}"/>
    <dgm:cxn modelId="{163E507E-B63B-4940-881E-8650FED94888}" type="presOf" srcId="{D27A3660-3D37-44C9-BC37-4B2B7374EA47}" destId="{3E03C406-054B-4451-AFCF-D0D0B0AF9943}" srcOrd="1" destOrd="0" presId="urn:microsoft.com/office/officeart/2008/layout/HorizontalMultiLevelHierarchy"/>
    <dgm:cxn modelId="{2BDAD379-034A-4BD9-8E47-9FE865081725}" type="presOf" srcId="{64EBA915-959E-40E6-8199-506B121865C5}" destId="{D8D3088B-B9FE-4EEB-8903-E07268BDC98B}" srcOrd="1" destOrd="0" presId="urn:microsoft.com/office/officeart/2008/layout/HorizontalMultiLevelHierarchy"/>
    <dgm:cxn modelId="{179269A4-A869-4AAF-8D79-07CB0EAF8C18}" srcId="{918DFF23-38DD-4AB3-9337-01311B784B3D}" destId="{9620AF97-7382-45E7-8749-BA6BEADC833C}" srcOrd="1" destOrd="0" parTransId="{ECF2C9C1-9EF0-41A8-84EC-A13AA8800218}" sibTransId="{D9C6B93B-5333-4888-8603-E1F68E58380D}"/>
    <dgm:cxn modelId="{09DD767E-C7CD-4BF9-8111-24490D742D3E}" type="presOf" srcId="{2A6C6519-A6A3-4465-9382-7BD5921F0535}" destId="{DAF2CE27-1CB2-41EA-A87E-BB65BA786664}" srcOrd="0" destOrd="0" presId="urn:microsoft.com/office/officeart/2008/layout/HorizontalMultiLevelHierarchy"/>
    <dgm:cxn modelId="{A024CF62-33DB-4134-B01B-568102F99DFA}" type="presOf" srcId="{ECF2C9C1-9EF0-41A8-84EC-A13AA8800218}" destId="{3DF6C4C4-E544-49C8-9FFA-80AE905FFAE2}" srcOrd="0" destOrd="0" presId="urn:microsoft.com/office/officeart/2008/layout/HorizontalMultiLevelHierarchy"/>
    <dgm:cxn modelId="{8F4D3604-65DC-4AEC-8DC5-F3CE56B9E54D}" type="presParOf" srcId="{0A3B78CD-100A-47C4-9A9A-A9B463AAB08B}" destId="{C1D14D31-B7A4-400E-9947-635B414C68D0}" srcOrd="0" destOrd="0" presId="urn:microsoft.com/office/officeart/2008/layout/HorizontalMultiLevelHierarchy"/>
    <dgm:cxn modelId="{A4D3D483-BF24-45D1-BFE2-3F259C7CCAC2}" type="presParOf" srcId="{C1D14D31-B7A4-400E-9947-635B414C68D0}" destId="{172A6FF0-3E1F-4017-9347-3C2BD8EFE013}" srcOrd="0" destOrd="0" presId="urn:microsoft.com/office/officeart/2008/layout/HorizontalMultiLevelHierarchy"/>
    <dgm:cxn modelId="{D5F2EC03-B752-46BC-ABDD-BA8017E6D418}" type="presParOf" srcId="{C1D14D31-B7A4-400E-9947-635B414C68D0}" destId="{788CBD9B-3347-4EA2-9434-C78C1880890F}" srcOrd="1" destOrd="0" presId="urn:microsoft.com/office/officeart/2008/layout/HorizontalMultiLevelHierarchy"/>
    <dgm:cxn modelId="{83B6DC81-74AE-426D-BD99-27C148F7F92C}" type="presParOf" srcId="{788CBD9B-3347-4EA2-9434-C78C1880890F}" destId="{CA58EDAB-600F-40BE-B475-7DC3B2E77A76}" srcOrd="0" destOrd="0" presId="urn:microsoft.com/office/officeart/2008/layout/HorizontalMultiLevelHierarchy"/>
    <dgm:cxn modelId="{E09AA7BC-8599-4650-B789-12100B56F249}" type="presParOf" srcId="{CA58EDAB-600F-40BE-B475-7DC3B2E77A76}" destId="{D8D3088B-B9FE-4EEB-8903-E07268BDC98B}" srcOrd="0" destOrd="0" presId="urn:microsoft.com/office/officeart/2008/layout/HorizontalMultiLevelHierarchy"/>
    <dgm:cxn modelId="{5B6E0975-5940-4E37-858C-9EA7FC37F493}" type="presParOf" srcId="{788CBD9B-3347-4EA2-9434-C78C1880890F}" destId="{FE033315-A479-4D8D-BD49-7BBE743B0F52}" srcOrd="1" destOrd="0" presId="urn:microsoft.com/office/officeart/2008/layout/HorizontalMultiLevelHierarchy"/>
    <dgm:cxn modelId="{059B68A7-7F8D-4D4B-8812-1026795F3772}" type="presParOf" srcId="{FE033315-A479-4D8D-BD49-7BBE743B0F52}" destId="{E4C1F2B5-52FA-4680-A1DC-8F1C72AC89F1}" srcOrd="0" destOrd="0" presId="urn:microsoft.com/office/officeart/2008/layout/HorizontalMultiLevelHierarchy"/>
    <dgm:cxn modelId="{0904656B-9E6D-4446-A4BA-0EDF6EDF1728}" type="presParOf" srcId="{FE033315-A479-4D8D-BD49-7BBE743B0F52}" destId="{4F133870-10CB-463D-9E7C-2B1EB55DFF85}" srcOrd="1" destOrd="0" presId="urn:microsoft.com/office/officeart/2008/layout/HorizontalMultiLevelHierarchy"/>
    <dgm:cxn modelId="{6AC2AF62-BE17-4637-BD20-E8816C4B1D3F}" type="presParOf" srcId="{788CBD9B-3347-4EA2-9434-C78C1880890F}" destId="{3DF6C4C4-E544-49C8-9FFA-80AE905FFAE2}" srcOrd="2" destOrd="0" presId="urn:microsoft.com/office/officeart/2008/layout/HorizontalMultiLevelHierarchy"/>
    <dgm:cxn modelId="{6F4BFD00-46D6-4E52-97ED-D4275BADE4FF}" type="presParOf" srcId="{3DF6C4C4-E544-49C8-9FFA-80AE905FFAE2}" destId="{B65B6F67-355E-4BC0-9B05-0D5A7951AEF3}" srcOrd="0" destOrd="0" presId="urn:microsoft.com/office/officeart/2008/layout/HorizontalMultiLevelHierarchy"/>
    <dgm:cxn modelId="{F342CF88-3C54-4EE9-8568-7DF27483948F}" type="presParOf" srcId="{788CBD9B-3347-4EA2-9434-C78C1880890F}" destId="{6E39D4AC-379D-4180-8C00-3DA2C4B6B81F}" srcOrd="3" destOrd="0" presId="urn:microsoft.com/office/officeart/2008/layout/HorizontalMultiLevelHierarchy"/>
    <dgm:cxn modelId="{F5E171A4-A870-42A4-872F-8123B7E5BFE6}" type="presParOf" srcId="{6E39D4AC-379D-4180-8C00-3DA2C4B6B81F}" destId="{0951E99F-F639-46A4-B501-1EDB62B0A7F0}" srcOrd="0" destOrd="0" presId="urn:microsoft.com/office/officeart/2008/layout/HorizontalMultiLevelHierarchy"/>
    <dgm:cxn modelId="{0E87DF4D-4963-45BF-9001-C7DDCCEC6881}" type="presParOf" srcId="{6E39D4AC-379D-4180-8C00-3DA2C4B6B81F}" destId="{4D38A3A4-91FF-4FEA-8299-F9E0EF6849D0}" srcOrd="1" destOrd="0" presId="urn:microsoft.com/office/officeart/2008/layout/HorizontalMultiLevelHierarchy"/>
    <dgm:cxn modelId="{BBC89720-B160-4303-80EE-AB4E181565CB}" type="presParOf" srcId="{788CBD9B-3347-4EA2-9434-C78C1880890F}" destId="{674D6AE4-2603-4992-BCA1-B6AF1CF68D04}" srcOrd="4" destOrd="0" presId="urn:microsoft.com/office/officeart/2008/layout/HorizontalMultiLevelHierarchy"/>
    <dgm:cxn modelId="{E4035B7B-DEDD-4912-AECD-F0086705F645}" type="presParOf" srcId="{674D6AE4-2603-4992-BCA1-B6AF1CF68D04}" destId="{3E03C406-054B-4451-AFCF-D0D0B0AF9943}" srcOrd="0" destOrd="0" presId="urn:microsoft.com/office/officeart/2008/layout/HorizontalMultiLevelHierarchy"/>
    <dgm:cxn modelId="{6216CD8E-9254-44F6-B12C-F80911544699}" type="presParOf" srcId="{788CBD9B-3347-4EA2-9434-C78C1880890F}" destId="{56041387-4A91-451A-BCEB-4482D018CE4A}" srcOrd="5" destOrd="0" presId="urn:microsoft.com/office/officeart/2008/layout/HorizontalMultiLevelHierarchy"/>
    <dgm:cxn modelId="{70217338-A2F0-4BFA-957E-908653D4F07D}" type="presParOf" srcId="{56041387-4A91-451A-BCEB-4482D018CE4A}" destId="{DAF2CE27-1CB2-41EA-A87E-BB65BA786664}" srcOrd="0" destOrd="0" presId="urn:microsoft.com/office/officeart/2008/layout/HorizontalMultiLevelHierarchy"/>
    <dgm:cxn modelId="{F8A094C9-0067-48CA-83A7-599C201E6784}" type="presParOf" srcId="{56041387-4A91-451A-BCEB-4482D018CE4A}" destId="{6E29A0ED-A8A9-40F9-859B-0C85C4EAF41D}" srcOrd="1" destOrd="0" presId="urn:microsoft.com/office/officeart/2008/layout/HorizontalMultiLevelHierarchy"/>
    <dgm:cxn modelId="{A10A66F4-DB9D-4A1A-8953-BC336A0D6284}" type="presParOf" srcId="{788CBD9B-3347-4EA2-9434-C78C1880890F}" destId="{DA0F1514-06D8-4A9F-AE53-862816243479}" srcOrd="6" destOrd="0" presId="urn:microsoft.com/office/officeart/2008/layout/HorizontalMultiLevelHierarchy"/>
    <dgm:cxn modelId="{26228CA3-66FE-4CC6-8EF5-43AF11BFC357}" type="presParOf" srcId="{DA0F1514-06D8-4A9F-AE53-862816243479}" destId="{516F048C-1FB6-4CFB-B8AC-9FBAAC57272B}" srcOrd="0" destOrd="0" presId="urn:microsoft.com/office/officeart/2008/layout/HorizontalMultiLevelHierarchy"/>
    <dgm:cxn modelId="{3D217A86-D192-4AC0-82EC-E54192D1997E}" type="presParOf" srcId="{788CBD9B-3347-4EA2-9434-C78C1880890F}" destId="{00BB0E42-EBC5-44F1-A8F5-609522D1A1CA}" srcOrd="7" destOrd="0" presId="urn:microsoft.com/office/officeart/2008/layout/HorizontalMultiLevelHierarchy"/>
    <dgm:cxn modelId="{FBD06AFA-0DC7-44F9-9F0B-F8C418BD2241}" type="presParOf" srcId="{00BB0E42-EBC5-44F1-A8F5-609522D1A1CA}" destId="{CAF06DDF-0AA3-45FD-A066-9F53B56F3DA7}" srcOrd="0" destOrd="0" presId="urn:microsoft.com/office/officeart/2008/layout/HorizontalMultiLevelHierarchy"/>
    <dgm:cxn modelId="{9271A984-9FE2-4D24-97CC-E45BDB037EA7}" type="presParOf" srcId="{00BB0E42-EBC5-44F1-A8F5-609522D1A1CA}" destId="{2F6942AD-39BF-4AAE-AE80-81CA1AE2D751}" srcOrd="1" destOrd="0" presId="urn:microsoft.com/office/officeart/2008/layout/HorizontalMultiLevelHierarchy"/>
    <dgm:cxn modelId="{4CC12CAD-068C-4D55-9BE6-33CC96510C5C}" type="presParOf" srcId="{788CBD9B-3347-4EA2-9434-C78C1880890F}" destId="{50CCF43E-A7FE-4E29-8CB3-62C53EDEC7A2}" srcOrd="8" destOrd="0" presId="urn:microsoft.com/office/officeart/2008/layout/HorizontalMultiLevelHierarchy"/>
    <dgm:cxn modelId="{0D55DA2E-A804-4964-9B85-0AA7ED1CD04F}" type="presParOf" srcId="{50CCF43E-A7FE-4E29-8CB3-62C53EDEC7A2}" destId="{8EAFEF19-469E-40B0-AD0A-A4D8106B00B0}" srcOrd="0" destOrd="0" presId="urn:microsoft.com/office/officeart/2008/layout/HorizontalMultiLevelHierarchy"/>
    <dgm:cxn modelId="{B0047E20-3B58-4406-8AF1-F45A6EF8B313}" type="presParOf" srcId="{788CBD9B-3347-4EA2-9434-C78C1880890F}" destId="{4A1F6AE2-D28B-43F9-B3F9-DC3E943276FF}" srcOrd="9" destOrd="0" presId="urn:microsoft.com/office/officeart/2008/layout/HorizontalMultiLevelHierarchy"/>
    <dgm:cxn modelId="{A5BEE62B-F71A-483D-A8A2-638130C0E72F}" type="presParOf" srcId="{4A1F6AE2-D28B-43F9-B3F9-DC3E943276FF}" destId="{CD7CD44A-6EDD-4DA8-8671-15AA86D6F4B7}" srcOrd="0" destOrd="0" presId="urn:microsoft.com/office/officeart/2008/layout/HorizontalMultiLevelHierarchy"/>
    <dgm:cxn modelId="{59D8D895-F956-4591-B87F-581270893EE3}" type="presParOf" srcId="{4A1F6AE2-D28B-43F9-B3F9-DC3E943276FF}" destId="{67310342-5BF7-467E-927E-2A47E1067AD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5706645-F89B-4671-9218-50CE09D307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21980F-8AA9-4B68-9F9B-272EA7E1EB5B}">
      <dgm:prSet/>
      <dgm:spPr/>
      <dgm:t>
        <a:bodyPr/>
        <a:lstStyle/>
        <a:p>
          <a:pPr rtl="0"/>
          <a:r>
            <a:rPr lang="ru-RU" b="1" dirty="0" smtClean="0"/>
            <a:t>Проект «Здоровые дети». </a:t>
          </a:r>
          <a:endParaRPr lang="ru-RU" dirty="0"/>
        </a:p>
      </dgm:t>
    </dgm:pt>
    <dgm:pt modelId="{F177F9AA-559C-487E-B9CA-90CAF94484C7}" type="parTrans" cxnId="{C01D09D0-D114-46C9-91F1-6B9D3C186867}">
      <dgm:prSet/>
      <dgm:spPr/>
      <dgm:t>
        <a:bodyPr/>
        <a:lstStyle/>
        <a:p>
          <a:endParaRPr lang="ru-RU"/>
        </a:p>
      </dgm:t>
    </dgm:pt>
    <dgm:pt modelId="{1D0133D3-F323-4C4F-AB3C-4663B9ABA88B}" type="sibTrans" cxnId="{C01D09D0-D114-46C9-91F1-6B9D3C186867}">
      <dgm:prSet/>
      <dgm:spPr/>
      <dgm:t>
        <a:bodyPr/>
        <a:lstStyle/>
        <a:p>
          <a:endParaRPr lang="ru-RU"/>
        </a:p>
      </dgm:t>
    </dgm:pt>
    <dgm:pt modelId="{15B10A0F-45F4-443C-9093-B24317C77D6A}">
      <dgm:prSet/>
      <dgm:spPr/>
      <dgm:t>
        <a:bodyPr/>
        <a:lstStyle/>
        <a:p>
          <a:pPr rtl="0"/>
          <a:r>
            <a:rPr lang="ru-RU" b="1" dirty="0" smtClean="0"/>
            <a:t>Проект «Невозможное возможно». </a:t>
          </a:r>
          <a:endParaRPr lang="ru-RU" dirty="0"/>
        </a:p>
      </dgm:t>
    </dgm:pt>
    <dgm:pt modelId="{54F9ED3C-72FB-43FA-9B5E-36B2445483F0}" type="parTrans" cxnId="{0BC18E67-7952-4892-A69A-AD4B5B1C12D7}">
      <dgm:prSet/>
      <dgm:spPr/>
      <dgm:t>
        <a:bodyPr/>
        <a:lstStyle/>
        <a:p>
          <a:endParaRPr lang="ru-RU"/>
        </a:p>
      </dgm:t>
    </dgm:pt>
    <dgm:pt modelId="{0AE2E449-3DD1-417E-B26A-C877C3814951}" type="sibTrans" cxnId="{0BC18E67-7952-4892-A69A-AD4B5B1C12D7}">
      <dgm:prSet/>
      <dgm:spPr/>
      <dgm:t>
        <a:bodyPr/>
        <a:lstStyle/>
        <a:p>
          <a:endParaRPr lang="ru-RU"/>
        </a:p>
      </dgm:t>
    </dgm:pt>
    <dgm:pt modelId="{932A0173-6A88-4FBD-9077-3D40409B6CC0}">
      <dgm:prSet/>
      <dgm:spPr/>
      <dgm:t>
        <a:bodyPr/>
        <a:lstStyle/>
        <a:p>
          <a:pPr rtl="0"/>
          <a:r>
            <a:rPr lang="ru-RU" b="1" dirty="0" smtClean="0"/>
            <a:t>Проект «Школа раннего развития».</a:t>
          </a:r>
          <a:r>
            <a:rPr lang="ru-RU" dirty="0" smtClean="0"/>
            <a:t> </a:t>
          </a:r>
          <a:endParaRPr lang="ru-RU" dirty="0"/>
        </a:p>
      </dgm:t>
    </dgm:pt>
    <dgm:pt modelId="{94FAB0CB-8659-47FA-A755-EC5F54B5C62D}" type="parTrans" cxnId="{DD6281BE-7A44-432A-BA76-45FA8AA70ABA}">
      <dgm:prSet/>
      <dgm:spPr/>
      <dgm:t>
        <a:bodyPr/>
        <a:lstStyle/>
        <a:p>
          <a:endParaRPr lang="ru-RU"/>
        </a:p>
      </dgm:t>
    </dgm:pt>
    <dgm:pt modelId="{47910069-B2BF-4AD8-9D52-A4E9F5B2646B}" type="sibTrans" cxnId="{DD6281BE-7A44-432A-BA76-45FA8AA70ABA}">
      <dgm:prSet/>
      <dgm:spPr/>
      <dgm:t>
        <a:bodyPr/>
        <a:lstStyle/>
        <a:p>
          <a:endParaRPr lang="ru-RU"/>
        </a:p>
      </dgm:t>
    </dgm:pt>
    <dgm:pt modelId="{B63DEF01-2EED-49ED-A66E-7424984CD7DA}">
      <dgm:prSet/>
      <dgm:spPr/>
      <dgm:t>
        <a:bodyPr/>
        <a:lstStyle/>
        <a:p>
          <a:pPr rtl="0"/>
          <a:r>
            <a:rPr lang="ru-RU" b="1" dirty="0" smtClean="0"/>
            <a:t>Мега-проект «Я – россиянин».</a:t>
          </a:r>
          <a:endParaRPr lang="ru-RU" dirty="0"/>
        </a:p>
      </dgm:t>
    </dgm:pt>
    <dgm:pt modelId="{049D87BD-A98E-4AE0-A3B1-0AD4E405470C}" type="parTrans" cxnId="{D15ECE5B-A96B-453D-9ECE-114270A2C0C2}">
      <dgm:prSet/>
      <dgm:spPr/>
      <dgm:t>
        <a:bodyPr/>
        <a:lstStyle/>
        <a:p>
          <a:endParaRPr lang="ru-RU"/>
        </a:p>
      </dgm:t>
    </dgm:pt>
    <dgm:pt modelId="{10EF01EB-4431-470E-B6FA-04E93DA787C7}" type="sibTrans" cxnId="{D15ECE5B-A96B-453D-9ECE-114270A2C0C2}">
      <dgm:prSet/>
      <dgm:spPr/>
      <dgm:t>
        <a:bodyPr/>
        <a:lstStyle/>
        <a:p>
          <a:endParaRPr lang="ru-RU"/>
        </a:p>
      </dgm:t>
    </dgm:pt>
    <dgm:pt modelId="{C16770F3-E738-467D-8B9F-38476BFD293E}">
      <dgm:prSet/>
      <dgm:spPr/>
      <dgm:t>
        <a:bodyPr/>
        <a:lstStyle/>
        <a:p>
          <a:pPr rtl="0"/>
          <a:r>
            <a:rPr lang="ru-RU" b="1" dirty="0" smtClean="0"/>
            <a:t>Проект «Одарённые дети». </a:t>
          </a:r>
          <a:endParaRPr lang="ru-RU" dirty="0"/>
        </a:p>
      </dgm:t>
    </dgm:pt>
    <dgm:pt modelId="{7F1EF2F9-A588-4316-B07D-419076177840}" type="parTrans" cxnId="{9B6FF2F1-6CC5-4576-826C-3A8F549F595B}">
      <dgm:prSet/>
      <dgm:spPr/>
      <dgm:t>
        <a:bodyPr/>
        <a:lstStyle/>
        <a:p>
          <a:endParaRPr lang="ru-RU"/>
        </a:p>
      </dgm:t>
    </dgm:pt>
    <dgm:pt modelId="{031BB535-88FF-4221-B3FF-CB333BFA2C69}" type="sibTrans" cxnId="{9B6FF2F1-6CC5-4576-826C-3A8F549F595B}">
      <dgm:prSet/>
      <dgm:spPr/>
      <dgm:t>
        <a:bodyPr/>
        <a:lstStyle/>
        <a:p>
          <a:endParaRPr lang="ru-RU"/>
        </a:p>
      </dgm:t>
    </dgm:pt>
    <dgm:pt modelId="{D9C74619-376E-45E1-BFB4-05A68CA84EEF}">
      <dgm:prSet/>
      <dgm:spPr/>
      <dgm:t>
        <a:bodyPr/>
        <a:lstStyle/>
        <a:p>
          <a:pPr rtl="0"/>
          <a:r>
            <a:rPr lang="ru-RU" b="1" dirty="0" smtClean="0"/>
            <a:t>Проект «ПРОФИ». </a:t>
          </a:r>
          <a:endParaRPr lang="ru-RU" dirty="0"/>
        </a:p>
      </dgm:t>
    </dgm:pt>
    <dgm:pt modelId="{77987844-AFDA-4026-B7DB-F2B8A85BA34E}" type="parTrans" cxnId="{5534F409-AB60-40C4-8535-4A0E9C948D21}">
      <dgm:prSet/>
      <dgm:spPr/>
      <dgm:t>
        <a:bodyPr/>
        <a:lstStyle/>
        <a:p>
          <a:endParaRPr lang="ru-RU"/>
        </a:p>
      </dgm:t>
    </dgm:pt>
    <dgm:pt modelId="{DB135954-2CF8-4F7C-9955-99943F74595E}" type="sibTrans" cxnId="{5534F409-AB60-40C4-8535-4A0E9C948D21}">
      <dgm:prSet/>
      <dgm:spPr/>
      <dgm:t>
        <a:bodyPr/>
        <a:lstStyle/>
        <a:p>
          <a:endParaRPr lang="ru-RU"/>
        </a:p>
      </dgm:t>
    </dgm:pt>
    <dgm:pt modelId="{9FC25633-A04F-4C17-8343-E8CF1EF2CD70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Цель:  способствовать сохранению здоровья детей через формирование основ здорового образа жизни. Запущен муниципальный конкурс «Самый здоровый класс».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FFCA28E3-43A8-469A-B084-D054D4C2FBD2}" type="parTrans" cxnId="{4D9C4EE0-4E74-496F-83DA-70EBB288D155}">
      <dgm:prSet/>
      <dgm:spPr/>
      <dgm:t>
        <a:bodyPr/>
        <a:lstStyle/>
        <a:p>
          <a:endParaRPr lang="ru-RU"/>
        </a:p>
      </dgm:t>
    </dgm:pt>
    <dgm:pt modelId="{96267E8C-8168-438B-A907-52F338AFC9DB}" type="sibTrans" cxnId="{4D9C4EE0-4E74-496F-83DA-70EBB288D155}">
      <dgm:prSet/>
      <dgm:spPr/>
      <dgm:t>
        <a:bodyPr/>
        <a:lstStyle/>
        <a:p>
          <a:endParaRPr lang="ru-RU"/>
        </a:p>
      </dgm:t>
    </dgm:pt>
    <dgm:pt modelId="{7B81F31A-67D7-458D-A9A2-88900AB4B80F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Цель: построение образовательного процесса для ребёнка с ограниченными возможностями здоровья, исходя из особенностей его развития и образовательных потребностей. Проект реализуется  в рамках сетевого взаимодействия на базе школы № 4. 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044FA70E-8CE6-4A97-80CA-68432E3658F7}" type="parTrans" cxnId="{94055268-E881-407A-AD9B-0B0AE89AB56C}">
      <dgm:prSet/>
      <dgm:spPr/>
      <dgm:t>
        <a:bodyPr/>
        <a:lstStyle/>
        <a:p>
          <a:endParaRPr lang="ru-RU"/>
        </a:p>
      </dgm:t>
    </dgm:pt>
    <dgm:pt modelId="{5BE1A0AD-A9CC-4B2B-86EE-386FE6EACE33}" type="sibTrans" cxnId="{94055268-E881-407A-AD9B-0B0AE89AB56C}">
      <dgm:prSet/>
      <dgm:spPr/>
      <dgm:t>
        <a:bodyPr/>
        <a:lstStyle/>
        <a:p>
          <a:endParaRPr lang="ru-RU"/>
        </a:p>
      </dgm:t>
    </dgm:pt>
    <dgm:pt modelId="{6A69CA68-DD6D-4D2C-B7E4-E9857292C77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Не первый год  в Центре существуют объединения «</a:t>
          </a:r>
          <a:r>
            <a:rPr lang="ru-RU" b="1" dirty="0" err="1" smtClean="0">
              <a:solidFill>
                <a:schemeClr val="accent1">
                  <a:lumMod val="50000"/>
                </a:schemeClr>
              </a:solidFill>
            </a:rPr>
            <a:t>АБВГДейка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», а с 1 октября 2016 г. началась реализация инновационного  проекта Школа раннего развития «Совёнок» (участники - дети в возрасте 5-6 лет, их родители и педагоги).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1185B6DC-AAA0-4FD7-9371-3000E6F8C50F}" type="parTrans" cxnId="{FD3376A5-7850-4FC9-AB66-5AE013577709}">
      <dgm:prSet/>
      <dgm:spPr/>
      <dgm:t>
        <a:bodyPr/>
        <a:lstStyle/>
        <a:p>
          <a:endParaRPr lang="ru-RU"/>
        </a:p>
      </dgm:t>
    </dgm:pt>
    <dgm:pt modelId="{B2119D95-CDCC-42E5-858A-AABCA009981C}" type="sibTrans" cxnId="{FD3376A5-7850-4FC9-AB66-5AE013577709}">
      <dgm:prSet/>
      <dgm:spPr/>
      <dgm:t>
        <a:bodyPr/>
        <a:lstStyle/>
        <a:p>
          <a:endParaRPr lang="ru-RU"/>
        </a:p>
      </dgm:t>
    </dgm:pt>
    <dgm:pt modelId="{22458022-31F9-4281-9FD0-6E86EE00AB63}">
      <dgm:prSet/>
      <dgm:spPr/>
      <dgm:t>
        <a:bodyPr/>
        <a:lstStyle/>
        <a:p>
          <a:pPr rtl="0"/>
          <a:r>
            <a:rPr lang="ru-RU" b="1" dirty="0" smtClean="0"/>
            <a:t> 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Цель: создание социально-педагогических условий для духовно-нравственного и патриотического развития и воспитания личности  ребенка – компетентного  гражданина Российской федерации.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ED5A35C7-5490-4A3C-B051-C43EC17FD3BA}" type="parTrans" cxnId="{78429AD0-C0E4-4B60-BEC2-402644E612BC}">
      <dgm:prSet/>
      <dgm:spPr/>
      <dgm:t>
        <a:bodyPr/>
        <a:lstStyle/>
        <a:p>
          <a:endParaRPr lang="ru-RU"/>
        </a:p>
      </dgm:t>
    </dgm:pt>
    <dgm:pt modelId="{1A30CBDA-AF5A-4CD2-83ED-F2859F8181CE}" type="sibTrans" cxnId="{78429AD0-C0E4-4B60-BEC2-402644E612BC}">
      <dgm:prSet/>
      <dgm:spPr/>
      <dgm:t>
        <a:bodyPr/>
        <a:lstStyle/>
        <a:p>
          <a:endParaRPr lang="ru-RU"/>
        </a:p>
      </dgm:t>
    </dgm:pt>
    <dgm:pt modelId="{12A4C274-4E9B-4FA3-8618-3B2D98D65C7A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Цель: создание условий, способствующих формированию и максимально полной реализации интеллектуальных и творческих способностей в различных областях науки и искусства, и поддержку талантливых учащихся. 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D92595C-FE9D-4429-B0D4-215E687007C8}" type="parTrans" cxnId="{DFE36E1C-717F-4E87-A81E-C79EA4E71BEC}">
      <dgm:prSet/>
      <dgm:spPr/>
      <dgm:t>
        <a:bodyPr/>
        <a:lstStyle/>
        <a:p>
          <a:endParaRPr lang="ru-RU"/>
        </a:p>
      </dgm:t>
    </dgm:pt>
    <dgm:pt modelId="{325BB519-A816-4AAA-98B3-9E29F0D70B64}" type="sibTrans" cxnId="{DFE36E1C-717F-4E87-A81E-C79EA4E71BEC}">
      <dgm:prSet/>
      <dgm:spPr/>
      <dgm:t>
        <a:bodyPr/>
        <a:lstStyle/>
        <a:p>
          <a:endParaRPr lang="ru-RU"/>
        </a:p>
      </dgm:t>
    </dgm:pt>
    <dgm:pt modelId="{89FFED72-757B-4B94-8644-E0247281849C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Цель: создание условий для совершенствования системы </a:t>
          </a:r>
          <a:r>
            <a:rPr lang="ru-RU" b="1" dirty="0" err="1" smtClean="0">
              <a:solidFill>
                <a:schemeClr val="accent1">
                  <a:lumMod val="50000"/>
                </a:schemeClr>
              </a:solidFill>
            </a:rPr>
            <a:t>профориентационной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 работы посредством деятельности муниципального кабинета профориентации.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93D9D097-AB13-43E3-BF3E-AE95F2ADBEB8}" type="parTrans" cxnId="{BB0FAD75-5FC7-4E45-9CD1-278E6EAD2D9D}">
      <dgm:prSet/>
      <dgm:spPr/>
      <dgm:t>
        <a:bodyPr/>
        <a:lstStyle/>
        <a:p>
          <a:endParaRPr lang="ru-RU"/>
        </a:p>
      </dgm:t>
    </dgm:pt>
    <dgm:pt modelId="{809AF206-15D7-4FDD-91B0-FD47DE3FC437}" type="sibTrans" cxnId="{BB0FAD75-5FC7-4E45-9CD1-278E6EAD2D9D}">
      <dgm:prSet/>
      <dgm:spPr/>
      <dgm:t>
        <a:bodyPr/>
        <a:lstStyle/>
        <a:p>
          <a:endParaRPr lang="ru-RU"/>
        </a:p>
      </dgm:t>
    </dgm:pt>
    <dgm:pt modelId="{BA4F1881-C5C7-43F2-8126-0C57DC8F3A6F}" type="pres">
      <dgm:prSet presAssocID="{15706645-F89B-4671-9218-50CE09D307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9C0C6-AE43-46A7-A042-0B7162B4B8E9}" type="pres">
      <dgm:prSet presAssocID="{C321980F-8AA9-4B68-9F9B-272EA7E1EB5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B35C6-F9A5-4638-BBCC-CEED5DAC8EA8}" type="pres">
      <dgm:prSet presAssocID="{C321980F-8AA9-4B68-9F9B-272EA7E1EB5B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9E609-C19A-413E-AEB5-B1E33028A389}" type="pres">
      <dgm:prSet presAssocID="{15B10A0F-45F4-443C-9093-B24317C77D6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9527A-C734-493B-80B1-457FBC1E366F}" type="pres">
      <dgm:prSet presAssocID="{15B10A0F-45F4-443C-9093-B24317C77D6A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99E21-22F1-4545-8777-3B935DEF7E53}" type="pres">
      <dgm:prSet presAssocID="{932A0173-6A88-4FBD-9077-3D40409B6CC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695A3-17D7-46EE-B4F6-AECF8A8399F9}" type="pres">
      <dgm:prSet presAssocID="{932A0173-6A88-4FBD-9077-3D40409B6CC0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29E3D-C401-4C28-AE87-A2947FF5780E}" type="pres">
      <dgm:prSet presAssocID="{B63DEF01-2EED-49ED-A66E-7424984CD7D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BDF83-2D98-4FDE-B593-A7ABE48B5ACE}" type="pres">
      <dgm:prSet presAssocID="{B63DEF01-2EED-49ED-A66E-7424984CD7DA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1F51A-428D-499B-A226-564892F06BEF}" type="pres">
      <dgm:prSet presAssocID="{C16770F3-E738-467D-8B9F-38476BFD293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70ACF-19C3-4607-BD4A-11BAE50AF4E4}" type="pres">
      <dgm:prSet presAssocID="{C16770F3-E738-467D-8B9F-38476BFD293E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8AA6D-2D30-4375-8C89-DE32544DBE38}" type="pres">
      <dgm:prSet presAssocID="{D9C74619-376E-45E1-BFB4-05A68CA84EE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BC698-4F74-456B-A48D-A365596509DC}" type="pres">
      <dgm:prSet presAssocID="{D9C74619-376E-45E1-BFB4-05A68CA84EEF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3376A5-7850-4FC9-AB66-5AE013577709}" srcId="{932A0173-6A88-4FBD-9077-3D40409B6CC0}" destId="{6A69CA68-DD6D-4D2C-B7E4-E9857292C775}" srcOrd="0" destOrd="0" parTransId="{1185B6DC-AAA0-4FD7-9371-3000E6F8C50F}" sibTransId="{B2119D95-CDCC-42E5-858A-AABCA009981C}"/>
    <dgm:cxn modelId="{4CBD1A79-8C73-4601-802F-89DF36297C28}" type="presOf" srcId="{6A69CA68-DD6D-4D2C-B7E4-E9857292C775}" destId="{68B695A3-17D7-46EE-B4F6-AECF8A8399F9}" srcOrd="0" destOrd="0" presId="urn:microsoft.com/office/officeart/2005/8/layout/vList2"/>
    <dgm:cxn modelId="{3DCF5586-52C0-4B37-AC05-091406DF023E}" type="presOf" srcId="{15B10A0F-45F4-443C-9093-B24317C77D6A}" destId="{2FF9E609-C19A-413E-AEB5-B1E33028A389}" srcOrd="0" destOrd="0" presId="urn:microsoft.com/office/officeart/2005/8/layout/vList2"/>
    <dgm:cxn modelId="{DFE36E1C-717F-4E87-A81E-C79EA4E71BEC}" srcId="{C16770F3-E738-467D-8B9F-38476BFD293E}" destId="{12A4C274-4E9B-4FA3-8618-3B2D98D65C7A}" srcOrd="0" destOrd="0" parTransId="{BD92595C-FE9D-4429-B0D4-215E687007C8}" sibTransId="{325BB519-A816-4AAA-98B3-9E29F0D70B64}"/>
    <dgm:cxn modelId="{834E0DD4-DB05-4CBA-9FF8-9A542F9442DB}" type="presOf" srcId="{9FC25633-A04F-4C17-8343-E8CF1EF2CD70}" destId="{3E6B35C6-F9A5-4638-BBCC-CEED5DAC8EA8}" srcOrd="0" destOrd="0" presId="urn:microsoft.com/office/officeart/2005/8/layout/vList2"/>
    <dgm:cxn modelId="{BB0FAD75-5FC7-4E45-9CD1-278E6EAD2D9D}" srcId="{D9C74619-376E-45E1-BFB4-05A68CA84EEF}" destId="{89FFED72-757B-4B94-8644-E0247281849C}" srcOrd="0" destOrd="0" parTransId="{93D9D097-AB13-43E3-BF3E-AE95F2ADBEB8}" sibTransId="{809AF206-15D7-4FDD-91B0-FD47DE3FC437}"/>
    <dgm:cxn modelId="{C01D09D0-D114-46C9-91F1-6B9D3C186867}" srcId="{15706645-F89B-4671-9218-50CE09D3074D}" destId="{C321980F-8AA9-4B68-9F9B-272EA7E1EB5B}" srcOrd="0" destOrd="0" parTransId="{F177F9AA-559C-487E-B9CA-90CAF94484C7}" sibTransId="{1D0133D3-F323-4C4F-AB3C-4663B9ABA88B}"/>
    <dgm:cxn modelId="{D15ECE5B-A96B-453D-9ECE-114270A2C0C2}" srcId="{15706645-F89B-4671-9218-50CE09D3074D}" destId="{B63DEF01-2EED-49ED-A66E-7424984CD7DA}" srcOrd="3" destOrd="0" parTransId="{049D87BD-A98E-4AE0-A3B1-0AD4E405470C}" sibTransId="{10EF01EB-4431-470E-B6FA-04E93DA787C7}"/>
    <dgm:cxn modelId="{DD6281BE-7A44-432A-BA76-45FA8AA70ABA}" srcId="{15706645-F89B-4671-9218-50CE09D3074D}" destId="{932A0173-6A88-4FBD-9077-3D40409B6CC0}" srcOrd="2" destOrd="0" parTransId="{94FAB0CB-8659-47FA-A755-EC5F54B5C62D}" sibTransId="{47910069-B2BF-4AD8-9D52-A4E9F5B2646B}"/>
    <dgm:cxn modelId="{5F60AC33-A120-4C6E-A996-9D68E03E9CB9}" type="presOf" srcId="{D9C74619-376E-45E1-BFB4-05A68CA84EEF}" destId="{5FE8AA6D-2D30-4375-8C89-DE32544DBE38}" srcOrd="0" destOrd="0" presId="urn:microsoft.com/office/officeart/2005/8/layout/vList2"/>
    <dgm:cxn modelId="{84BECAA1-27CC-4E4C-84B6-22DD9C163113}" type="presOf" srcId="{932A0173-6A88-4FBD-9077-3D40409B6CC0}" destId="{4C399E21-22F1-4545-8777-3B935DEF7E53}" srcOrd="0" destOrd="0" presId="urn:microsoft.com/office/officeart/2005/8/layout/vList2"/>
    <dgm:cxn modelId="{78429AD0-C0E4-4B60-BEC2-402644E612BC}" srcId="{B63DEF01-2EED-49ED-A66E-7424984CD7DA}" destId="{22458022-31F9-4281-9FD0-6E86EE00AB63}" srcOrd="0" destOrd="0" parTransId="{ED5A35C7-5490-4A3C-B051-C43EC17FD3BA}" sibTransId="{1A30CBDA-AF5A-4CD2-83ED-F2859F8181CE}"/>
    <dgm:cxn modelId="{94055268-E881-407A-AD9B-0B0AE89AB56C}" srcId="{15B10A0F-45F4-443C-9093-B24317C77D6A}" destId="{7B81F31A-67D7-458D-A9A2-88900AB4B80F}" srcOrd="0" destOrd="0" parTransId="{044FA70E-8CE6-4A97-80CA-68432E3658F7}" sibTransId="{5BE1A0AD-A9CC-4B2B-86EE-386FE6EACE33}"/>
    <dgm:cxn modelId="{BF8D468C-6E7E-4E19-A26C-204A7B9775A5}" type="presOf" srcId="{89FFED72-757B-4B94-8644-E0247281849C}" destId="{886BC698-4F74-456B-A48D-A365596509DC}" srcOrd="0" destOrd="0" presId="urn:microsoft.com/office/officeart/2005/8/layout/vList2"/>
    <dgm:cxn modelId="{0BC18E67-7952-4892-A69A-AD4B5B1C12D7}" srcId="{15706645-F89B-4671-9218-50CE09D3074D}" destId="{15B10A0F-45F4-443C-9093-B24317C77D6A}" srcOrd="1" destOrd="0" parTransId="{54F9ED3C-72FB-43FA-9B5E-36B2445483F0}" sibTransId="{0AE2E449-3DD1-417E-B26A-C877C3814951}"/>
    <dgm:cxn modelId="{4F54487E-8939-4CE2-9F26-7F3CA913032D}" type="presOf" srcId="{C16770F3-E738-467D-8B9F-38476BFD293E}" destId="{D241F51A-428D-499B-A226-564892F06BEF}" srcOrd="0" destOrd="0" presId="urn:microsoft.com/office/officeart/2005/8/layout/vList2"/>
    <dgm:cxn modelId="{DA9C1118-F775-403A-8BDA-D52C1FFB8465}" type="presOf" srcId="{15706645-F89B-4671-9218-50CE09D3074D}" destId="{BA4F1881-C5C7-43F2-8126-0C57DC8F3A6F}" srcOrd="0" destOrd="0" presId="urn:microsoft.com/office/officeart/2005/8/layout/vList2"/>
    <dgm:cxn modelId="{4D9C4EE0-4E74-496F-83DA-70EBB288D155}" srcId="{C321980F-8AA9-4B68-9F9B-272EA7E1EB5B}" destId="{9FC25633-A04F-4C17-8343-E8CF1EF2CD70}" srcOrd="0" destOrd="0" parTransId="{FFCA28E3-43A8-469A-B084-D054D4C2FBD2}" sibTransId="{96267E8C-8168-438B-A907-52F338AFC9DB}"/>
    <dgm:cxn modelId="{0E23361C-5854-47E7-AA4A-6C227380C027}" type="presOf" srcId="{B63DEF01-2EED-49ED-A66E-7424984CD7DA}" destId="{53729E3D-C401-4C28-AE87-A2947FF5780E}" srcOrd="0" destOrd="0" presId="urn:microsoft.com/office/officeart/2005/8/layout/vList2"/>
    <dgm:cxn modelId="{9B6FF2F1-6CC5-4576-826C-3A8F549F595B}" srcId="{15706645-F89B-4671-9218-50CE09D3074D}" destId="{C16770F3-E738-467D-8B9F-38476BFD293E}" srcOrd="4" destOrd="0" parTransId="{7F1EF2F9-A588-4316-B07D-419076177840}" sibTransId="{031BB535-88FF-4221-B3FF-CB333BFA2C69}"/>
    <dgm:cxn modelId="{5534F409-AB60-40C4-8535-4A0E9C948D21}" srcId="{15706645-F89B-4671-9218-50CE09D3074D}" destId="{D9C74619-376E-45E1-BFB4-05A68CA84EEF}" srcOrd="5" destOrd="0" parTransId="{77987844-AFDA-4026-B7DB-F2B8A85BA34E}" sibTransId="{DB135954-2CF8-4F7C-9955-99943F74595E}"/>
    <dgm:cxn modelId="{CB4B7C3F-FE35-430A-B4AC-9AC8B7E8BFB2}" type="presOf" srcId="{7B81F31A-67D7-458D-A9A2-88900AB4B80F}" destId="{E3A9527A-C734-493B-80B1-457FBC1E366F}" srcOrd="0" destOrd="0" presId="urn:microsoft.com/office/officeart/2005/8/layout/vList2"/>
    <dgm:cxn modelId="{6724B7B7-3078-4ECF-B753-6D32779E8DF5}" type="presOf" srcId="{22458022-31F9-4281-9FD0-6E86EE00AB63}" destId="{DD2BDF83-2D98-4FDE-B593-A7ABE48B5ACE}" srcOrd="0" destOrd="0" presId="urn:microsoft.com/office/officeart/2005/8/layout/vList2"/>
    <dgm:cxn modelId="{0F57D6C5-700A-4B2C-AA6B-CF48C5B67548}" type="presOf" srcId="{C321980F-8AA9-4B68-9F9B-272EA7E1EB5B}" destId="{3049C0C6-AE43-46A7-A042-0B7162B4B8E9}" srcOrd="0" destOrd="0" presId="urn:microsoft.com/office/officeart/2005/8/layout/vList2"/>
    <dgm:cxn modelId="{2D900385-8EFF-4A14-A616-C7DB64269BA6}" type="presOf" srcId="{12A4C274-4E9B-4FA3-8618-3B2D98D65C7A}" destId="{D4570ACF-19C3-4607-BD4A-11BAE50AF4E4}" srcOrd="0" destOrd="0" presId="urn:microsoft.com/office/officeart/2005/8/layout/vList2"/>
    <dgm:cxn modelId="{8C18919D-A5E1-4FE8-8617-122C1C571A77}" type="presParOf" srcId="{BA4F1881-C5C7-43F2-8126-0C57DC8F3A6F}" destId="{3049C0C6-AE43-46A7-A042-0B7162B4B8E9}" srcOrd="0" destOrd="0" presId="urn:microsoft.com/office/officeart/2005/8/layout/vList2"/>
    <dgm:cxn modelId="{51D4D80D-1CDE-42D1-B5D4-D2650C241621}" type="presParOf" srcId="{BA4F1881-C5C7-43F2-8126-0C57DC8F3A6F}" destId="{3E6B35C6-F9A5-4638-BBCC-CEED5DAC8EA8}" srcOrd="1" destOrd="0" presId="urn:microsoft.com/office/officeart/2005/8/layout/vList2"/>
    <dgm:cxn modelId="{81FE0458-F668-45FB-BB62-579952BCD06C}" type="presParOf" srcId="{BA4F1881-C5C7-43F2-8126-0C57DC8F3A6F}" destId="{2FF9E609-C19A-413E-AEB5-B1E33028A389}" srcOrd="2" destOrd="0" presId="urn:microsoft.com/office/officeart/2005/8/layout/vList2"/>
    <dgm:cxn modelId="{8A915AAD-AC16-4857-BA48-730F85DC67BC}" type="presParOf" srcId="{BA4F1881-C5C7-43F2-8126-0C57DC8F3A6F}" destId="{E3A9527A-C734-493B-80B1-457FBC1E366F}" srcOrd="3" destOrd="0" presId="urn:microsoft.com/office/officeart/2005/8/layout/vList2"/>
    <dgm:cxn modelId="{460A7A06-BEC0-4369-ABFC-123C7A0ABB9A}" type="presParOf" srcId="{BA4F1881-C5C7-43F2-8126-0C57DC8F3A6F}" destId="{4C399E21-22F1-4545-8777-3B935DEF7E53}" srcOrd="4" destOrd="0" presId="urn:microsoft.com/office/officeart/2005/8/layout/vList2"/>
    <dgm:cxn modelId="{57794531-E4EC-423F-890E-245DD317F42C}" type="presParOf" srcId="{BA4F1881-C5C7-43F2-8126-0C57DC8F3A6F}" destId="{68B695A3-17D7-46EE-B4F6-AECF8A8399F9}" srcOrd="5" destOrd="0" presId="urn:microsoft.com/office/officeart/2005/8/layout/vList2"/>
    <dgm:cxn modelId="{14C134E9-AED2-42FF-A710-5A81C9F6A0C6}" type="presParOf" srcId="{BA4F1881-C5C7-43F2-8126-0C57DC8F3A6F}" destId="{53729E3D-C401-4C28-AE87-A2947FF5780E}" srcOrd="6" destOrd="0" presId="urn:microsoft.com/office/officeart/2005/8/layout/vList2"/>
    <dgm:cxn modelId="{51055DF6-C5D0-421D-98AE-FE672B44F14A}" type="presParOf" srcId="{BA4F1881-C5C7-43F2-8126-0C57DC8F3A6F}" destId="{DD2BDF83-2D98-4FDE-B593-A7ABE48B5ACE}" srcOrd="7" destOrd="0" presId="urn:microsoft.com/office/officeart/2005/8/layout/vList2"/>
    <dgm:cxn modelId="{23E9F761-1DB9-4B59-BDF2-D3A1ECA5F5B7}" type="presParOf" srcId="{BA4F1881-C5C7-43F2-8126-0C57DC8F3A6F}" destId="{D241F51A-428D-499B-A226-564892F06BEF}" srcOrd="8" destOrd="0" presId="urn:microsoft.com/office/officeart/2005/8/layout/vList2"/>
    <dgm:cxn modelId="{1F41B267-33B9-4458-975A-17206AF130F3}" type="presParOf" srcId="{BA4F1881-C5C7-43F2-8126-0C57DC8F3A6F}" destId="{D4570ACF-19C3-4607-BD4A-11BAE50AF4E4}" srcOrd="9" destOrd="0" presId="urn:microsoft.com/office/officeart/2005/8/layout/vList2"/>
    <dgm:cxn modelId="{C229BFD2-53BD-4EA1-9E1D-EE30FAF7F637}" type="presParOf" srcId="{BA4F1881-C5C7-43F2-8126-0C57DC8F3A6F}" destId="{5FE8AA6D-2D30-4375-8C89-DE32544DBE38}" srcOrd="10" destOrd="0" presId="urn:microsoft.com/office/officeart/2005/8/layout/vList2"/>
    <dgm:cxn modelId="{5B1369F2-E754-4656-BD68-71D8756A42CB}" type="presParOf" srcId="{BA4F1881-C5C7-43F2-8126-0C57DC8F3A6F}" destId="{886BC698-4F74-456B-A48D-A365596509D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DF77406-5CA5-4BDB-AA8F-A866CAC836C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8F33B-9F8E-4EBD-8530-71A47D996341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F74078-A68E-4817-B7E0-AE55523E13DD}" type="parTrans" cxnId="{43285E67-8E23-4556-9EC1-33DD82A275D7}">
      <dgm:prSet/>
      <dgm:spPr/>
      <dgm:t>
        <a:bodyPr/>
        <a:lstStyle/>
        <a:p>
          <a:endParaRPr lang="ru-RU"/>
        </a:p>
      </dgm:t>
    </dgm:pt>
    <dgm:pt modelId="{71CFF6EF-B341-4528-9C3F-E31C5A7EFEC2}" type="sibTrans" cxnId="{43285E67-8E23-4556-9EC1-33DD82A275D7}">
      <dgm:prSet/>
      <dgm:spPr/>
      <dgm:t>
        <a:bodyPr/>
        <a:lstStyle/>
        <a:p>
          <a:endParaRPr lang="ru-RU"/>
        </a:p>
      </dgm:t>
    </dgm:pt>
    <dgm:pt modelId="{A1EFD871-524D-4A7E-885C-7FBC9EBF016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effectLst/>
            </a:rPr>
            <a:t>Новая цель образования</a:t>
          </a:r>
          <a:endParaRPr lang="ru-RU" sz="18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120AFA63-948D-4744-B708-51F2B8365C81}" type="parTrans" cxnId="{8764A605-2312-49B4-B82C-3A87D9DB06AF}">
      <dgm:prSet/>
      <dgm:spPr/>
      <dgm:t>
        <a:bodyPr/>
        <a:lstStyle/>
        <a:p>
          <a:endParaRPr lang="ru-RU"/>
        </a:p>
      </dgm:t>
    </dgm:pt>
    <dgm:pt modelId="{6C811C92-5EC7-481B-89FB-989B0B7C5B86}" type="sibTrans" cxnId="{8764A605-2312-49B4-B82C-3A87D9DB06AF}">
      <dgm:prSet/>
      <dgm:spPr/>
      <dgm:t>
        <a:bodyPr/>
        <a:lstStyle/>
        <a:p>
          <a:endParaRPr lang="ru-RU"/>
        </a:p>
      </dgm:t>
    </dgm:pt>
    <dgm:pt modelId="{72ADD533-CC0D-4F41-ACF0-73CC294A3691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Средства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DD6BFB-6277-4E35-A327-3255B0847013}" type="parTrans" cxnId="{AE68499D-9500-4849-A1A0-4BE4B20AB0F9}">
      <dgm:prSet/>
      <dgm:spPr/>
      <dgm:t>
        <a:bodyPr/>
        <a:lstStyle/>
        <a:p>
          <a:endParaRPr lang="ru-RU"/>
        </a:p>
      </dgm:t>
    </dgm:pt>
    <dgm:pt modelId="{866CADFD-F423-4DCE-9E36-CE96115F46C2}" type="sibTrans" cxnId="{AE68499D-9500-4849-A1A0-4BE4B20AB0F9}">
      <dgm:prSet/>
      <dgm:spPr/>
      <dgm:t>
        <a:bodyPr/>
        <a:lstStyle/>
        <a:p>
          <a:endParaRPr lang="ru-RU"/>
        </a:p>
      </dgm:t>
    </dgm:pt>
    <dgm:pt modelId="{225DD5B2-1FB3-491B-BF58-9D6AE288BBE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effectLst/>
            </a:rPr>
            <a:t>Новые средства, технологии обучения</a:t>
          </a:r>
          <a:endParaRPr lang="ru-RU" sz="18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6BA1A408-FD21-46EB-B120-449BD0BB6444}" type="parTrans" cxnId="{3ADDCF9D-21BB-49F1-9C65-359A23615E8C}">
      <dgm:prSet/>
      <dgm:spPr/>
      <dgm:t>
        <a:bodyPr/>
        <a:lstStyle/>
        <a:p>
          <a:endParaRPr lang="ru-RU"/>
        </a:p>
      </dgm:t>
    </dgm:pt>
    <dgm:pt modelId="{FB6ADEA6-DB51-4143-AAF0-EDC3FE59320D}" type="sibTrans" cxnId="{3ADDCF9D-21BB-49F1-9C65-359A23615E8C}">
      <dgm:prSet/>
      <dgm:spPr/>
      <dgm:t>
        <a:bodyPr/>
        <a:lstStyle/>
        <a:p>
          <a:endParaRPr lang="ru-RU"/>
        </a:p>
      </dgm:t>
    </dgm:pt>
    <dgm:pt modelId="{66AE4483-5672-4B19-9EE2-C43D8AA25E95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Требования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F69E7B-AE92-489E-A51D-BADB1540AA3A}" type="parTrans" cxnId="{99E919BB-7637-4C28-BA2D-1141607D08CF}">
      <dgm:prSet/>
      <dgm:spPr/>
      <dgm:t>
        <a:bodyPr/>
        <a:lstStyle/>
        <a:p>
          <a:endParaRPr lang="ru-RU"/>
        </a:p>
      </dgm:t>
    </dgm:pt>
    <dgm:pt modelId="{DEFB7302-712B-4236-9038-944CBDCC3243}" type="sibTrans" cxnId="{99E919BB-7637-4C28-BA2D-1141607D08CF}">
      <dgm:prSet/>
      <dgm:spPr/>
      <dgm:t>
        <a:bodyPr/>
        <a:lstStyle/>
        <a:p>
          <a:endParaRPr lang="ru-RU"/>
        </a:p>
      </dgm:t>
    </dgm:pt>
    <dgm:pt modelId="{26F86EF0-ACB4-4898-9F52-77B215061F4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1">
                  <a:lumMod val="50000"/>
                </a:schemeClr>
              </a:solidFill>
              <a:effectLst/>
            </a:rPr>
            <a:t>Новое содержание образования, требования к подготовке учителя</a:t>
          </a:r>
          <a:endParaRPr lang="ru-RU" sz="1800" b="1" dirty="0">
            <a:solidFill>
              <a:schemeClr val="accent1">
                <a:lumMod val="50000"/>
              </a:schemeClr>
            </a:solidFill>
            <a:effectLst/>
          </a:endParaRPr>
        </a:p>
      </dgm:t>
    </dgm:pt>
    <dgm:pt modelId="{38936E7F-8401-49B8-ADED-4625B7C285DC}" type="parTrans" cxnId="{5DB10F72-033D-4A07-A751-95B1D150B14D}">
      <dgm:prSet/>
      <dgm:spPr/>
      <dgm:t>
        <a:bodyPr/>
        <a:lstStyle/>
        <a:p>
          <a:endParaRPr lang="ru-RU"/>
        </a:p>
      </dgm:t>
    </dgm:pt>
    <dgm:pt modelId="{F7AD87AE-6883-48F6-845E-9F6A9357A84F}" type="sibTrans" cxnId="{5DB10F72-033D-4A07-A751-95B1D150B14D}">
      <dgm:prSet/>
      <dgm:spPr/>
      <dgm:t>
        <a:bodyPr/>
        <a:lstStyle/>
        <a:p>
          <a:endParaRPr lang="ru-RU"/>
        </a:p>
      </dgm:t>
    </dgm:pt>
    <dgm:pt modelId="{4C13A916-171F-4804-9E4C-085E702A7039}" type="pres">
      <dgm:prSet presAssocID="{CDF77406-5CA5-4BDB-AA8F-A866CAC836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C45F85-8A5E-4AEE-9CE6-E62ACCAC7453}" type="pres">
      <dgm:prSet presAssocID="{66AE4483-5672-4B19-9EE2-C43D8AA25E95}" presName="boxAndChildren" presStyleCnt="0"/>
      <dgm:spPr/>
    </dgm:pt>
    <dgm:pt modelId="{30EC4547-B8C4-487B-A95D-B4388CF88897}" type="pres">
      <dgm:prSet presAssocID="{66AE4483-5672-4B19-9EE2-C43D8AA25E95}" presName="parentTextBox" presStyleLbl="node1" presStyleIdx="0" presStyleCnt="3"/>
      <dgm:spPr/>
      <dgm:t>
        <a:bodyPr/>
        <a:lstStyle/>
        <a:p>
          <a:endParaRPr lang="ru-RU"/>
        </a:p>
      </dgm:t>
    </dgm:pt>
    <dgm:pt modelId="{5E9D42B0-1974-4CD3-97CD-E20EFDE07E37}" type="pres">
      <dgm:prSet presAssocID="{66AE4483-5672-4B19-9EE2-C43D8AA25E95}" presName="entireBox" presStyleLbl="node1" presStyleIdx="0" presStyleCnt="3"/>
      <dgm:spPr/>
      <dgm:t>
        <a:bodyPr/>
        <a:lstStyle/>
        <a:p>
          <a:endParaRPr lang="ru-RU"/>
        </a:p>
      </dgm:t>
    </dgm:pt>
    <dgm:pt modelId="{9F69A271-3101-44EC-973D-39C2219BA3CB}" type="pres">
      <dgm:prSet presAssocID="{66AE4483-5672-4B19-9EE2-C43D8AA25E95}" presName="descendantBox" presStyleCnt="0"/>
      <dgm:spPr/>
    </dgm:pt>
    <dgm:pt modelId="{AA586E46-3C4A-4B5D-9B5D-192B136F198C}" type="pres">
      <dgm:prSet presAssocID="{26F86EF0-ACB4-4898-9F52-77B215061F4B}" presName="childTextBox" presStyleLbl="fgAccFollowNode1" presStyleIdx="0" presStyleCnt="3" custLinFactNeighborX="1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E1DB4-CACD-45BD-AB38-07EFCB20C02C}" type="pres">
      <dgm:prSet presAssocID="{866CADFD-F423-4DCE-9E36-CE96115F46C2}" presName="sp" presStyleCnt="0"/>
      <dgm:spPr/>
    </dgm:pt>
    <dgm:pt modelId="{520CC478-0606-41FF-87BE-AB2885A14906}" type="pres">
      <dgm:prSet presAssocID="{72ADD533-CC0D-4F41-ACF0-73CC294A3691}" presName="arrowAndChildren" presStyleCnt="0"/>
      <dgm:spPr/>
    </dgm:pt>
    <dgm:pt modelId="{10E1DF1F-EEF4-4128-A265-C602AD5231AB}" type="pres">
      <dgm:prSet presAssocID="{72ADD533-CC0D-4F41-ACF0-73CC294A3691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E0FDECEB-878D-450F-AD50-4410DE3DBF07}" type="pres">
      <dgm:prSet presAssocID="{72ADD533-CC0D-4F41-ACF0-73CC294A3691}" presName="arrow" presStyleLbl="node1" presStyleIdx="1" presStyleCnt="3"/>
      <dgm:spPr/>
      <dgm:t>
        <a:bodyPr/>
        <a:lstStyle/>
        <a:p>
          <a:endParaRPr lang="ru-RU"/>
        </a:p>
      </dgm:t>
    </dgm:pt>
    <dgm:pt modelId="{B7061FD3-45C7-4C7F-A1E1-F57EE35EAB03}" type="pres">
      <dgm:prSet presAssocID="{72ADD533-CC0D-4F41-ACF0-73CC294A3691}" presName="descendantArrow" presStyleCnt="0"/>
      <dgm:spPr/>
    </dgm:pt>
    <dgm:pt modelId="{2507FC70-B6CA-4AAB-BF61-5B437378CAF2}" type="pres">
      <dgm:prSet presAssocID="{225DD5B2-1FB3-491B-BF58-9D6AE288BBEA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6FB97-5471-4E9A-95D2-539C9B90575A}" type="pres">
      <dgm:prSet presAssocID="{71CFF6EF-B341-4528-9C3F-E31C5A7EFEC2}" presName="sp" presStyleCnt="0"/>
      <dgm:spPr/>
    </dgm:pt>
    <dgm:pt modelId="{518412F4-37FF-4ACB-BDE0-BDAFC0E3371E}" type="pres">
      <dgm:prSet presAssocID="{3F48F33B-9F8E-4EBD-8530-71A47D996341}" presName="arrowAndChildren" presStyleCnt="0"/>
      <dgm:spPr/>
    </dgm:pt>
    <dgm:pt modelId="{ECD59831-B4E4-4159-8B92-7ED8105E8219}" type="pres">
      <dgm:prSet presAssocID="{3F48F33B-9F8E-4EBD-8530-71A47D996341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0E6B51C7-8741-4D9A-873A-355B4B397AE1}" type="pres">
      <dgm:prSet presAssocID="{3F48F33B-9F8E-4EBD-8530-71A47D996341}" presName="arrow" presStyleLbl="node1" presStyleIdx="2" presStyleCnt="3" custLinFactNeighborX="-1096" custLinFactNeighborY="-3583"/>
      <dgm:spPr/>
      <dgm:t>
        <a:bodyPr/>
        <a:lstStyle/>
        <a:p>
          <a:endParaRPr lang="ru-RU"/>
        </a:p>
      </dgm:t>
    </dgm:pt>
    <dgm:pt modelId="{AE0FFE6E-CD65-410E-8446-DD8281C4CDD7}" type="pres">
      <dgm:prSet presAssocID="{3F48F33B-9F8E-4EBD-8530-71A47D996341}" presName="descendantArrow" presStyleCnt="0"/>
      <dgm:spPr/>
    </dgm:pt>
    <dgm:pt modelId="{BBA2436C-BE15-47E7-9C12-755B7862DF2D}" type="pres">
      <dgm:prSet presAssocID="{A1EFD871-524D-4A7E-885C-7FBC9EBF0163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10F72-033D-4A07-A751-95B1D150B14D}" srcId="{66AE4483-5672-4B19-9EE2-C43D8AA25E95}" destId="{26F86EF0-ACB4-4898-9F52-77B215061F4B}" srcOrd="0" destOrd="0" parTransId="{38936E7F-8401-49B8-ADED-4625B7C285DC}" sibTransId="{F7AD87AE-6883-48F6-845E-9F6A9357A84F}"/>
    <dgm:cxn modelId="{D232E15C-7CC9-4164-BEE9-00FD600B63A6}" type="presOf" srcId="{72ADD533-CC0D-4F41-ACF0-73CC294A3691}" destId="{E0FDECEB-878D-450F-AD50-4410DE3DBF07}" srcOrd="1" destOrd="0" presId="urn:microsoft.com/office/officeart/2005/8/layout/process4"/>
    <dgm:cxn modelId="{43285E67-8E23-4556-9EC1-33DD82A275D7}" srcId="{CDF77406-5CA5-4BDB-AA8F-A866CAC836C1}" destId="{3F48F33B-9F8E-4EBD-8530-71A47D996341}" srcOrd="0" destOrd="0" parTransId="{43F74078-A68E-4817-B7E0-AE55523E13DD}" sibTransId="{71CFF6EF-B341-4528-9C3F-E31C5A7EFEC2}"/>
    <dgm:cxn modelId="{67D5E9C0-EB20-462A-A237-1B49FF841A29}" type="presOf" srcId="{72ADD533-CC0D-4F41-ACF0-73CC294A3691}" destId="{10E1DF1F-EEF4-4128-A265-C602AD5231AB}" srcOrd="0" destOrd="0" presId="urn:microsoft.com/office/officeart/2005/8/layout/process4"/>
    <dgm:cxn modelId="{60743A2F-9BB9-4571-AC68-36CABF00FADB}" type="presOf" srcId="{66AE4483-5672-4B19-9EE2-C43D8AA25E95}" destId="{5E9D42B0-1974-4CD3-97CD-E20EFDE07E37}" srcOrd="1" destOrd="0" presId="urn:microsoft.com/office/officeart/2005/8/layout/process4"/>
    <dgm:cxn modelId="{99E919BB-7637-4C28-BA2D-1141607D08CF}" srcId="{CDF77406-5CA5-4BDB-AA8F-A866CAC836C1}" destId="{66AE4483-5672-4B19-9EE2-C43D8AA25E95}" srcOrd="2" destOrd="0" parTransId="{FAF69E7B-AE92-489E-A51D-BADB1540AA3A}" sibTransId="{DEFB7302-712B-4236-9038-944CBDCC3243}"/>
    <dgm:cxn modelId="{5D7C06F0-8EEB-4B47-B1CB-26EF3557E895}" type="presOf" srcId="{3F48F33B-9F8E-4EBD-8530-71A47D996341}" destId="{ECD59831-B4E4-4159-8B92-7ED8105E8219}" srcOrd="0" destOrd="0" presId="urn:microsoft.com/office/officeart/2005/8/layout/process4"/>
    <dgm:cxn modelId="{AE68499D-9500-4849-A1A0-4BE4B20AB0F9}" srcId="{CDF77406-5CA5-4BDB-AA8F-A866CAC836C1}" destId="{72ADD533-CC0D-4F41-ACF0-73CC294A3691}" srcOrd="1" destOrd="0" parTransId="{EEDD6BFB-6277-4E35-A327-3255B0847013}" sibTransId="{866CADFD-F423-4DCE-9E36-CE96115F46C2}"/>
    <dgm:cxn modelId="{8764A605-2312-49B4-B82C-3A87D9DB06AF}" srcId="{3F48F33B-9F8E-4EBD-8530-71A47D996341}" destId="{A1EFD871-524D-4A7E-885C-7FBC9EBF0163}" srcOrd="0" destOrd="0" parTransId="{120AFA63-948D-4744-B708-51F2B8365C81}" sibTransId="{6C811C92-5EC7-481B-89FB-989B0B7C5B86}"/>
    <dgm:cxn modelId="{AE383387-DE4E-4864-BF59-4460593293A1}" type="presOf" srcId="{225DD5B2-1FB3-491B-BF58-9D6AE288BBEA}" destId="{2507FC70-B6CA-4AAB-BF61-5B437378CAF2}" srcOrd="0" destOrd="0" presId="urn:microsoft.com/office/officeart/2005/8/layout/process4"/>
    <dgm:cxn modelId="{24C45CE7-6C4E-43D2-8B49-6B797B73BEED}" type="presOf" srcId="{26F86EF0-ACB4-4898-9F52-77B215061F4B}" destId="{AA586E46-3C4A-4B5D-9B5D-192B136F198C}" srcOrd="0" destOrd="0" presId="urn:microsoft.com/office/officeart/2005/8/layout/process4"/>
    <dgm:cxn modelId="{CDEDC3A9-06B2-42DA-B777-63B99DF17115}" type="presOf" srcId="{3F48F33B-9F8E-4EBD-8530-71A47D996341}" destId="{0E6B51C7-8741-4D9A-873A-355B4B397AE1}" srcOrd="1" destOrd="0" presId="urn:microsoft.com/office/officeart/2005/8/layout/process4"/>
    <dgm:cxn modelId="{7DF2B5D4-35F9-4EAB-BEC8-C0B19475C7F2}" type="presOf" srcId="{A1EFD871-524D-4A7E-885C-7FBC9EBF0163}" destId="{BBA2436C-BE15-47E7-9C12-755B7862DF2D}" srcOrd="0" destOrd="0" presId="urn:microsoft.com/office/officeart/2005/8/layout/process4"/>
    <dgm:cxn modelId="{3ADDCF9D-21BB-49F1-9C65-359A23615E8C}" srcId="{72ADD533-CC0D-4F41-ACF0-73CC294A3691}" destId="{225DD5B2-1FB3-491B-BF58-9D6AE288BBEA}" srcOrd="0" destOrd="0" parTransId="{6BA1A408-FD21-46EB-B120-449BD0BB6444}" sibTransId="{FB6ADEA6-DB51-4143-AAF0-EDC3FE59320D}"/>
    <dgm:cxn modelId="{922B4BEB-F47D-4B3F-87DE-1FAA5C069109}" type="presOf" srcId="{CDF77406-5CA5-4BDB-AA8F-A866CAC836C1}" destId="{4C13A916-171F-4804-9E4C-085E702A7039}" srcOrd="0" destOrd="0" presId="urn:microsoft.com/office/officeart/2005/8/layout/process4"/>
    <dgm:cxn modelId="{1406FAF6-8EFD-4206-A921-63353916C418}" type="presOf" srcId="{66AE4483-5672-4B19-9EE2-C43D8AA25E95}" destId="{30EC4547-B8C4-487B-A95D-B4388CF88897}" srcOrd="0" destOrd="0" presId="urn:microsoft.com/office/officeart/2005/8/layout/process4"/>
    <dgm:cxn modelId="{59603D0E-0A5D-446C-9D67-7F9C91F0605F}" type="presParOf" srcId="{4C13A916-171F-4804-9E4C-085E702A7039}" destId="{72C45F85-8A5E-4AEE-9CE6-E62ACCAC7453}" srcOrd="0" destOrd="0" presId="urn:microsoft.com/office/officeart/2005/8/layout/process4"/>
    <dgm:cxn modelId="{2BD5161E-DE20-4321-A35D-659CC5077BEE}" type="presParOf" srcId="{72C45F85-8A5E-4AEE-9CE6-E62ACCAC7453}" destId="{30EC4547-B8C4-487B-A95D-B4388CF88897}" srcOrd="0" destOrd="0" presId="urn:microsoft.com/office/officeart/2005/8/layout/process4"/>
    <dgm:cxn modelId="{3BE0BAE5-1F04-4922-AA72-596168DCEB64}" type="presParOf" srcId="{72C45F85-8A5E-4AEE-9CE6-E62ACCAC7453}" destId="{5E9D42B0-1974-4CD3-97CD-E20EFDE07E37}" srcOrd="1" destOrd="0" presId="urn:microsoft.com/office/officeart/2005/8/layout/process4"/>
    <dgm:cxn modelId="{EC1D9E64-6672-4839-80CF-639AAF5BC263}" type="presParOf" srcId="{72C45F85-8A5E-4AEE-9CE6-E62ACCAC7453}" destId="{9F69A271-3101-44EC-973D-39C2219BA3CB}" srcOrd="2" destOrd="0" presId="urn:microsoft.com/office/officeart/2005/8/layout/process4"/>
    <dgm:cxn modelId="{36DE123C-1843-45F3-98E4-4E40695FC1FD}" type="presParOf" srcId="{9F69A271-3101-44EC-973D-39C2219BA3CB}" destId="{AA586E46-3C4A-4B5D-9B5D-192B136F198C}" srcOrd="0" destOrd="0" presId="urn:microsoft.com/office/officeart/2005/8/layout/process4"/>
    <dgm:cxn modelId="{A0BF01A6-D7B9-4C89-8011-02FA7FCD4594}" type="presParOf" srcId="{4C13A916-171F-4804-9E4C-085E702A7039}" destId="{E2DE1DB4-CACD-45BD-AB38-07EFCB20C02C}" srcOrd="1" destOrd="0" presId="urn:microsoft.com/office/officeart/2005/8/layout/process4"/>
    <dgm:cxn modelId="{3B3D89F4-F5B3-4658-B317-6D656E90DABD}" type="presParOf" srcId="{4C13A916-171F-4804-9E4C-085E702A7039}" destId="{520CC478-0606-41FF-87BE-AB2885A14906}" srcOrd="2" destOrd="0" presId="urn:microsoft.com/office/officeart/2005/8/layout/process4"/>
    <dgm:cxn modelId="{36099935-81CC-4B44-9F10-1087E2C246E7}" type="presParOf" srcId="{520CC478-0606-41FF-87BE-AB2885A14906}" destId="{10E1DF1F-EEF4-4128-A265-C602AD5231AB}" srcOrd="0" destOrd="0" presId="urn:microsoft.com/office/officeart/2005/8/layout/process4"/>
    <dgm:cxn modelId="{4CEE2E61-E8E3-4884-9CAF-5785917E1D36}" type="presParOf" srcId="{520CC478-0606-41FF-87BE-AB2885A14906}" destId="{E0FDECEB-878D-450F-AD50-4410DE3DBF07}" srcOrd="1" destOrd="0" presId="urn:microsoft.com/office/officeart/2005/8/layout/process4"/>
    <dgm:cxn modelId="{D2A038E6-FB9F-423E-BEBA-0F77AE42188D}" type="presParOf" srcId="{520CC478-0606-41FF-87BE-AB2885A14906}" destId="{B7061FD3-45C7-4C7F-A1E1-F57EE35EAB03}" srcOrd="2" destOrd="0" presId="urn:microsoft.com/office/officeart/2005/8/layout/process4"/>
    <dgm:cxn modelId="{E210C1DE-A643-4B1E-890F-1DB156329327}" type="presParOf" srcId="{B7061FD3-45C7-4C7F-A1E1-F57EE35EAB03}" destId="{2507FC70-B6CA-4AAB-BF61-5B437378CAF2}" srcOrd="0" destOrd="0" presId="urn:microsoft.com/office/officeart/2005/8/layout/process4"/>
    <dgm:cxn modelId="{3AC81EC8-A643-4CA7-8290-51836AE78126}" type="presParOf" srcId="{4C13A916-171F-4804-9E4C-085E702A7039}" destId="{3BC6FB97-5471-4E9A-95D2-539C9B90575A}" srcOrd="3" destOrd="0" presId="urn:microsoft.com/office/officeart/2005/8/layout/process4"/>
    <dgm:cxn modelId="{4377D86F-6049-45B4-8C9E-D44E6ADAB43D}" type="presParOf" srcId="{4C13A916-171F-4804-9E4C-085E702A7039}" destId="{518412F4-37FF-4ACB-BDE0-BDAFC0E3371E}" srcOrd="4" destOrd="0" presId="urn:microsoft.com/office/officeart/2005/8/layout/process4"/>
    <dgm:cxn modelId="{32E1A210-707D-4833-A94A-338C0AAAF2D7}" type="presParOf" srcId="{518412F4-37FF-4ACB-BDE0-BDAFC0E3371E}" destId="{ECD59831-B4E4-4159-8B92-7ED8105E8219}" srcOrd="0" destOrd="0" presId="urn:microsoft.com/office/officeart/2005/8/layout/process4"/>
    <dgm:cxn modelId="{16C53E5B-D62D-4248-AC39-AD7F6A5AE938}" type="presParOf" srcId="{518412F4-37FF-4ACB-BDE0-BDAFC0E3371E}" destId="{0E6B51C7-8741-4D9A-873A-355B4B397AE1}" srcOrd="1" destOrd="0" presId="urn:microsoft.com/office/officeart/2005/8/layout/process4"/>
    <dgm:cxn modelId="{0E40B81F-2057-496D-91C9-3EA026B0DB18}" type="presParOf" srcId="{518412F4-37FF-4ACB-BDE0-BDAFC0E3371E}" destId="{AE0FFE6E-CD65-410E-8446-DD8281C4CDD7}" srcOrd="2" destOrd="0" presId="urn:microsoft.com/office/officeart/2005/8/layout/process4"/>
    <dgm:cxn modelId="{B5BAEFAC-6C14-48E5-AC5E-0CC2060E07D1}" type="presParOf" srcId="{AE0FFE6E-CD65-410E-8446-DD8281C4CDD7}" destId="{BBA2436C-BE15-47E7-9C12-755B7862DF2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EEAE169-6BA9-4D25-8ED5-BD1B3B9BB97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BD7A8B-31AF-4661-923C-501500E4A21F}">
      <dgm:prSet phldrT="[Текст]" phldr="1"/>
      <dgm:spPr/>
      <dgm:t>
        <a:bodyPr/>
        <a:lstStyle/>
        <a:p>
          <a:endParaRPr lang="ru-RU" dirty="0"/>
        </a:p>
      </dgm:t>
    </dgm:pt>
    <dgm:pt modelId="{520E12D7-DACC-4719-BD5F-A8B5D75B1196}" type="parTrans" cxnId="{1F7C95E4-8D4B-4A93-A2B8-9B6D7E0D3737}">
      <dgm:prSet/>
      <dgm:spPr/>
      <dgm:t>
        <a:bodyPr/>
        <a:lstStyle/>
        <a:p>
          <a:endParaRPr lang="ru-RU"/>
        </a:p>
      </dgm:t>
    </dgm:pt>
    <dgm:pt modelId="{9724673F-3A21-45E7-8323-056F15CA2D1C}" type="sibTrans" cxnId="{1F7C95E4-8D4B-4A93-A2B8-9B6D7E0D3737}">
      <dgm:prSet/>
      <dgm:spPr/>
      <dgm:t>
        <a:bodyPr/>
        <a:lstStyle/>
        <a:p>
          <a:endParaRPr lang="ru-RU"/>
        </a:p>
      </dgm:t>
    </dgm:pt>
    <dgm:pt modelId="{2A69DB08-E8D0-4303-A023-5F3980E3718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Выплата единовременного денежного пособия молодым специалистам по Постановлению Правительства Иркутской области от 28.02.2008 № 35-па – 25 тыс. рублей.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0ED55101-2CE0-477D-A353-45011A487C3C}" type="parTrans" cxnId="{45DAD06D-0EE9-4434-AA47-1665D20A9441}">
      <dgm:prSet/>
      <dgm:spPr/>
      <dgm:t>
        <a:bodyPr/>
        <a:lstStyle/>
        <a:p>
          <a:endParaRPr lang="ru-RU"/>
        </a:p>
      </dgm:t>
    </dgm:pt>
    <dgm:pt modelId="{A35F13E0-00E3-43E3-8CE0-555CD1FE52FF}" type="sibTrans" cxnId="{45DAD06D-0EE9-4434-AA47-1665D20A9441}">
      <dgm:prSet/>
      <dgm:spPr/>
      <dgm:t>
        <a:bodyPr/>
        <a:lstStyle/>
        <a:p>
          <a:endParaRPr lang="ru-RU"/>
        </a:p>
      </dgm:t>
    </dgm:pt>
    <dgm:pt modelId="{23991C81-876F-4CCF-BCE6-4F0155C3E39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Обучение, переподготовка и курсовая подготовка педагогов. Проходят обучение в высших и средних специальных учебных заведениях на начало 2016/2017 учебного года 75 человек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2F2CFD39-D144-4B62-8B79-5523640A230F}" type="parTrans" cxnId="{BAD58BC0-58FC-4DE7-85B5-28402F7AFD85}">
      <dgm:prSet/>
      <dgm:spPr/>
      <dgm:t>
        <a:bodyPr/>
        <a:lstStyle/>
        <a:p>
          <a:endParaRPr lang="ru-RU"/>
        </a:p>
      </dgm:t>
    </dgm:pt>
    <dgm:pt modelId="{7198AC23-CE6E-48A5-8BA0-59DC4D1FCE59}" type="sibTrans" cxnId="{BAD58BC0-58FC-4DE7-85B5-28402F7AFD85}">
      <dgm:prSet/>
      <dgm:spPr/>
      <dgm:t>
        <a:bodyPr/>
        <a:lstStyle/>
        <a:p>
          <a:endParaRPr lang="ru-RU"/>
        </a:p>
      </dgm:t>
    </dgm:pt>
    <dgm:pt modelId="{2CA54674-AC90-4246-BCD0-B4D66FC7073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Муниципальная программа «Обеспечение педагогическими кадрами муниципальных образовательных организаций УКМО на 201-2016 годы» – единовременная выплата (подъемные) молодым специалистам - 100 тыс. рублей.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dgm:t>
    </dgm:pt>
    <dgm:pt modelId="{FD4F42C5-21BF-4696-9E88-562B5A72482A}" type="sibTrans" cxnId="{5FDEFE38-F359-493D-B0DE-AC41DA887E44}">
      <dgm:prSet/>
      <dgm:spPr/>
      <dgm:t>
        <a:bodyPr/>
        <a:lstStyle/>
        <a:p>
          <a:endParaRPr lang="ru-RU"/>
        </a:p>
      </dgm:t>
    </dgm:pt>
    <dgm:pt modelId="{4F29B234-9322-4AC7-AC96-0CD3963663E6}" type="parTrans" cxnId="{5FDEFE38-F359-493D-B0DE-AC41DA887E44}">
      <dgm:prSet/>
      <dgm:spPr/>
      <dgm:t>
        <a:bodyPr/>
        <a:lstStyle/>
        <a:p>
          <a:endParaRPr lang="ru-RU"/>
        </a:p>
      </dgm:t>
    </dgm:pt>
    <dgm:pt modelId="{3405198D-3183-4F6E-95D3-65D4D5AAA022}" type="pres">
      <dgm:prSet presAssocID="{1EEAE169-6BA9-4D25-8ED5-BD1B3B9BB97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1BECFF3-233A-4F42-A1AA-1FB5C1288445}" type="pres">
      <dgm:prSet presAssocID="{8EBD7A8B-31AF-4661-923C-501500E4A21F}" presName="thickLine" presStyleLbl="alignNode1" presStyleIdx="0" presStyleCnt="1"/>
      <dgm:spPr/>
    </dgm:pt>
    <dgm:pt modelId="{560A16E3-248D-4DC6-B4E1-2914ACB377FE}" type="pres">
      <dgm:prSet presAssocID="{8EBD7A8B-31AF-4661-923C-501500E4A21F}" presName="horz1" presStyleCnt="0"/>
      <dgm:spPr/>
    </dgm:pt>
    <dgm:pt modelId="{B7A201DC-D218-4051-B7C0-896A4C9E58AE}" type="pres">
      <dgm:prSet presAssocID="{8EBD7A8B-31AF-4661-923C-501500E4A21F}" presName="tx1" presStyleLbl="revTx" presStyleIdx="0" presStyleCnt="4" custScaleX="61379"/>
      <dgm:spPr/>
      <dgm:t>
        <a:bodyPr/>
        <a:lstStyle/>
        <a:p>
          <a:endParaRPr lang="ru-RU"/>
        </a:p>
      </dgm:t>
    </dgm:pt>
    <dgm:pt modelId="{3F38F866-C614-4C2B-9479-E45B211B2C1A}" type="pres">
      <dgm:prSet presAssocID="{8EBD7A8B-31AF-4661-923C-501500E4A21F}" presName="vert1" presStyleCnt="0"/>
      <dgm:spPr/>
    </dgm:pt>
    <dgm:pt modelId="{6BBBA08B-C1F6-4C5E-A03C-FB3A0AF956D0}" type="pres">
      <dgm:prSet presAssocID="{2CA54674-AC90-4246-BCD0-B4D66FC70739}" presName="vertSpace2a" presStyleCnt="0"/>
      <dgm:spPr/>
    </dgm:pt>
    <dgm:pt modelId="{4B2817CA-500B-42F7-B884-E030E4438D85}" type="pres">
      <dgm:prSet presAssocID="{2CA54674-AC90-4246-BCD0-B4D66FC70739}" presName="horz2" presStyleCnt="0"/>
      <dgm:spPr/>
    </dgm:pt>
    <dgm:pt modelId="{933059A1-9F36-4DD1-836D-1F72F2BB1413}" type="pres">
      <dgm:prSet presAssocID="{2CA54674-AC90-4246-BCD0-B4D66FC70739}" presName="horzSpace2" presStyleCnt="0"/>
      <dgm:spPr/>
    </dgm:pt>
    <dgm:pt modelId="{ADC1A9F6-E447-49A6-8317-9BBD1CFA7733}" type="pres">
      <dgm:prSet presAssocID="{2CA54674-AC90-4246-BCD0-B4D66FC70739}" presName="tx2" presStyleLbl="revTx" presStyleIdx="1" presStyleCnt="4"/>
      <dgm:spPr/>
      <dgm:t>
        <a:bodyPr/>
        <a:lstStyle/>
        <a:p>
          <a:endParaRPr lang="ru-RU"/>
        </a:p>
      </dgm:t>
    </dgm:pt>
    <dgm:pt modelId="{0022B84F-CC74-460D-BF40-04D30FDA9126}" type="pres">
      <dgm:prSet presAssocID="{2CA54674-AC90-4246-BCD0-B4D66FC70739}" presName="vert2" presStyleCnt="0"/>
      <dgm:spPr/>
    </dgm:pt>
    <dgm:pt modelId="{5EE9CCB9-35B2-4228-ADB5-2EB84B0CF5F5}" type="pres">
      <dgm:prSet presAssocID="{2CA54674-AC90-4246-BCD0-B4D66FC70739}" presName="thinLine2b" presStyleLbl="callout" presStyleIdx="0" presStyleCnt="3"/>
      <dgm:spPr>
        <a:ln>
          <a:solidFill>
            <a:schemeClr val="accent1"/>
          </a:solidFill>
        </a:ln>
      </dgm:spPr>
    </dgm:pt>
    <dgm:pt modelId="{3B901E7E-24C4-4ABC-A9D1-F51F3E8A31E9}" type="pres">
      <dgm:prSet presAssocID="{2CA54674-AC90-4246-BCD0-B4D66FC70739}" presName="vertSpace2b" presStyleCnt="0"/>
      <dgm:spPr/>
    </dgm:pt>
    <dgm:pt modelId="{F28921D8-2450-4013-AA15-F9D8F58544F4}" type="pres">
      <dgm:prSet presAssocID="{2A69DB08-E8D0-4303-A023-5F3980E3718C}" presName="horz2" presStyleCnt="0"/>
      <dgm:spPr/>
    </dgm:pt>
    <dgm:pt modelId="{4A5E3E68-9B4F-43DE-8A2F-3AD47CEE0336}" type="pres">
      <dgm:prSet presAssocID="{2A69DB08-E8D0-4303-A023-5F3980E3718C}" presName="horzSpace2" presStyleCnt="0"/>
      <dgm:spPr/>
    </dgm:pt>
    <dgm:pt modelId="{1B787F45-7191-4259-B2F5-27A381B85CB6}" type="pres">
      <dgm:prSet presAssocID="{2A69DB08-E8D0-4303-A023-5F3980E3718C}" presName="tx2" presStyleLbl="revTx" presStyleIdx="2" presStyleCnt="4"/>
      <dgm:spPr/>
      <dgm:t>
        <a:bodyPr/>
        <a:lstStyle/>
        <a:p>
          <a:endParaRPr lang="ru-RU"/>
        </a:p>
      </dgm:t>
    </dgm:pt>
    <dgm:pt modelId="{AAD4D95A-1724-41E2-B984-571B96392D76}" type="pres">
      <dgm:prSet presAssocID="{2A69DB08-E8D0-4303-A023-5F3980E3718C}" presName="vert2" presStyleCnt="0"/>
      <dgm:spPr/>
    </dgm:pt>
    <dgm:pt modelId="{E760ABD0-9C73-411E-86DE-6E571F155EBE}" type="pres">
      <dgm:prSet presAssocID="{2A69DB08-E8D0-4303-A023-5F3980E3718C}" presName="thinLine2b" presStyleLbl="callout" presStyleIdx="1" presStyleCnt="3"/>
      <dgm:spPr>
        <a:ln>
          <a:solidFill>
            <a:schemeClr val="accent1"/>
          </a:solidFill>
        </a:ln>
      </dgm:spPr>
    </dgm:pt>
    <dgm:pt modelId="{BB67B694-D74A-4A4E-8B71-F8BCE6F1ACCB}" type="pres">
      <dgm:prSet presAssocID="{2A69DB08-E8D0-4303-A023-5F3980E3718C}" presName="vertSpace2b" presStyleCnt="0"/>
      <dgm:spPr/>
    </dgm:pt>
    <dgm:pt modelId="{D769A8CA-67B8-43A8-8D4B-604BCAEF6C5C}" type="pres">
      <dgm:prSet presAssocID="{23991C81-876F-4CCF-BCE6-4F0155C3E390}" presName="horz2" presStyleCnt="0"/>
      <dgm:spPr/>
    </dgm:pt>
    <dgm:pt modelId="{D0547337-5B65-4E34-AC70-E85B9D72E0D5}" type="pres">
      <dgm:prSet presAssocID="{23991C81-876F-4CCF-BCE6-4F0155C3E390}" presName="horzSpace2" presStyleCnt="0"/>
      <dgm:spPr/>
    </dgm:pt>
    <dgm:pt modelId="{5084C301-E7CE-4625-8C8E-F661489597C8}" type="pres">
      <dgm:prSet presAssocID="{23991C81-876F-4CCF-BCE6-4F0155C3E390}" presName="tx2" presStyleLbl="revTx" presStyleIdx="3" presStyleCnt="4"/>
      <dgm:spPr/>
      <dgm:t>
        <a:bodyPr/>
        <a:lstStyle/>
        <a:p>
          <a:endParaRPr lang="ru-RU"/>
        </a:p>
      </dgm:t>
    </dgm:pt>
    <dgm:pt modelId="{18AD53BD-6411-450D-BAB8-1AB85F86CBA9}" type="pres">
      <dgm:prSet presAssocID="{23991C81-876F-4CCF-BCE6-4F0155C3E390}" presName="vert2" presStyleCnt="0"/>
      <dgm:spPr/>
    </dgm:pt>
    <dgm:pt modelId="{7835B016-08CF-446D-B0E8-EA6A62E4963C}" type="pres">
      <dgm:prSet presAssocID="{23991C81-876F-4CCF-BCE6-4F0155C3E390}" presName="thinLine2b" presStyleLbl="callout" presStyleIdx="2" presStyleCnt="3"/>
      <dgm:spPr>
        <a:ln>
          <a:solidFill>
            <a:schemeClr val="accent1"/>
          </a:solidFill>
        </a:ln>
      </dgm:spPr>
    </dgm:pt>
    <dgm:pt modelId="{678BC0F3-1AAA-4BBE-AED0-A5109809FF46}" type="pres">
      <dgm:prSet presAssocID="{23991C81-876F-4CCF-BCE6-4F0155C3E390}" presName="vertSpace2b" presStyleCnt="0"/>
      <dgm:spPr/>
    </dgm:pt>
  </dgm:ptLst>
  <dgm:cxnLst>
    <dgm:cxn modelId="{1F7C95E4-8D4B-4A93-A2B8-9B6D7E0D3737}" srcId="{1EEAE169-6BA9-4D25-8ED5-BD1B3B9BB97A}" destId="{8EBD7A8B-31AF-4661-923C-501500E4A21F}" srcOrd="0" destOrd="0" parTransId="{520E12D7-DACC-4719-BD5F-A8B5D75B1196}" sibTransId="{9724673F-3A21-45E7-8323-056F15CA2D1C}"/>
    <dgm:cxn modelId="{5094329C-AD65-40E4-B73A-9002BCA88882}" type="presOf" srcId="{23991C81-876F-4CCF-BCE6-4F0155C3E390}" destId="{5084C301-E7CE-4625-8C8E-F661489597C8}" srcOrd="0" destOrd="0" presId="urn:microsoft.com/office/officeart/2008/layout/LinedList"/>
    <dgm:cxn modelId="{BC923787-6F12-4CAF-808B-F9A0710F94C7}" type="presOf" srcId="{8EBD7A8B-31AF-4661-923C-501500E4A21F}" destId="{B7A201DC-D218-4051-B7C0-896A4C9E58AE}" srcOrd="0" destOrd="0" presId="urn:microsoft.com/office/officeart/2008/layout/LinedList"/>
    <dgm:cxn modelId="{BAD58BC0-58FC-4DE7-85B5-28402F7AFD85}" srcId="{8EBD7A8B-31AF-4661-923C-501500E4A21F}" destId="{23991C81-876F-4CCF-BCE6-4F0155C3E390}" srcOrd="2" destOrd="0" parTransId="{2F2CFD39-D144-4B62-8B79-5523640A230F}" sibTransId="{7198AC23-CE6E-48A5-8BA0-59DC4D1FCE59}"/>
    <dgm:cxn modelId="{45DAD06D-0EE9-4434-AA47-1665D20A9441}" srcId="{8EBD7A8B-31AF-4661-923C-501500E4A21F}" destId="{2A69DB08-E8D0-4303-A023-5F3980E3718C}" srcOrd="1" destOrd="0" parTransId="{0ED55101-2CE0-477D-A353-45011A487C3C}" sibTransId="{A35F13E0-00E3-43E3-8CE0-555CD1FE52FF}"/>
    <dgm:cxn modelId="{AF99F585-2E34-4E17-BBCB-AE79D9924D53}" type="presOf" srcId="{1EEAE169-6BA9-4D25-8ED5-BD1B3B9BB97A}" destId="{3405198D-3183-4F6E-95D3-65D4D5AAA022}" srcOrd="0" destOrd="0" presId="urn:microsoft.com/office/officeart/2008/layout/LinedList"/>
    <dgm:cxn modelId="{313BEBD5-4116-4CD6-8ED5-889B14FF1A2E}" type="presOf" srcId="{2CA54674-AC90-4246-BCD0-B4D66FC70739}" destId="{ADC1A9F6-E447-49A6-8317-9BBD1CFA7733}" srcOrd="0" destOrd="0" presId="urn:microsoft.com/office/officeart/2008/layout/LinedList"/>
    <dgm:cxn modelId="{5FDEFE38-F359-493D-B0DE-AC41DA887E44}" srcId="{8EBD7A8B-31AF-4661-923C-501500E4A21F}" destId="{2CA54674-AC90-4246-BCD0-B4D66FC70739}" srcOrd="0" destOrd="0" parTransId="{4F29B234-9322-4AC7-AC96-0CD3963663E6}" sibTransId="{FD4F42C5-21BF-4696-9E88-562B5A72482A}"/>
    <dgm:cxn modelId="{38632444-C52A-4EC1-A29A-972D5E966CFD}" type="presOf" srcId="{2A69DB08-E8D0-4303-A023-5F3980E3718C}" destId="{1B787F45-7191-4259-B2F5-27A381B85CB6}" srcOrd="0" destOrd="0" presId="urn:microsoft.com/office/officeart/2008/layout/LinedList"/>
    <dgm:cxn modelId="{F9F76379-C432-423B-BE9B-59C5C6E38533}" type="presParOf" srcId="{3405198D-3183-4F6E-95D3-65D4D5AAA022}" destId="{01BECFF3-233A-4F42-A1AA-1FB5C1288445}" srcOrd="0" destOrd="0" presId="urn:microsoft.com/office/officeart/2008/layout/LinedList"/>
    <dgm:cxn modelId="{573551B7-F944-4B91-9049-539A05F34607}" type="presParOf" srcId="{3405198D-3183-4F6E-95D3-65D4D5AAA022}" destId="{560A16E3-248D-4DC6-B4E1-2914ACB377FE}" srcOrd="1" destOrd="0" presId="urn:microsoft.com/office/officeart/2008/layout/LinedList"/>
    <dgm:cxn modelId="{89662A9C-B8FC-46E7-8EEE-B36DDC3DB303}" type="presParOf" srcId="{560A16E3-248D-4DC6-B4E1-2914ACB377FE}" destId="{B7A201DC-D218-4051-B7C0-896A4C9E58AE}" srcOrd="0" destOrd="0" presId="urn:microsoft.com/office/officeart/2008/layout/LinedList"/>
    <dgm:cxn modelId="{FAB530CF-631C-49C2-B92B-5759F4E1989A}" type="presParOf" srcId="{560A16E3-248D-4DC6-B4E1-2914ACB377FE}" destId="{3F38F866-C614-4C2B-9479-E45B211B2C1A}" srcOrd="1" destOrd="0" presId="urn:microsoft.com/office/officeart/2008/layout/LinedList"/>
    <dgm:cxn modelId="{0B51CAFD-1A2C-4153-BA67-C11570BCF8B1}" type="presParOf" srcId="{3F38F866-C614-4C2B-9479-E45B211B2C1A}" destId="{6BBBA08B-C1F6-4C5E-A03C-FB3A0AF956D0}" srcOrd="0" destOrd="0" presId="urn:microsoft.com/office/officeart/2008/layout/LinedList"/>
    <dgm:cxn modelId="{A2E2A601-C618-4CE4-8C60-C62174F9944B}" type="presParOf" srcId="{3F38F866-C614-4C2B-9479-E45B211B2C1A}" destId="{4B2817CA-500B-42F7-B884-E030E4438D85}" srcOrd="1" destOrd="0" presId="urn:microsoft.com/office/officeart/2008/layout/LinedList"/>
    <dgm:cxn modelId="{71DE50E1-E318-4769-915A-EF03861C8C94}" type="presParOf" srcId="{4B2817CA-500B-42F7-B884-E030E4438D85}" destId="{933059A1-9F36-4DD1-836D-1F72F2BB1413}" srcOrd="0" destOrd="0" presId="urn:microsoft.com/office/officeart/2008/layout/LinedList"/>
    <dgm:cxn modelId="{4BD1C109-3D85-43CD-BF7A-7407BC6A17D1}" type="presParOf" srcId="{4B2817CA-500B-42F7-B884-E030E4438D85}" destId="{ADC1A9F6-E447-49A6-8317-9BBD1CFA7733}" srcOrd="1" destOrd="0" presId="urn:microsoft.com/office/officeart/2008/layout/LinedList"/>
    <dgm:cxn modelId="{46EC00B8-292A-46C7-8CAF-9313C1FF110A}" type="presParOf" srcId="{4B2817CA-500B-42F7-B884-E030E4438D85}" destId="{0022B84F-CC74-460D-BF40-04D30FDA9126}" srcOrd="2" destOrd="0" presId="urn:microsoft.com/office/officeart/2008/layout/LinedList"/>
    <dgm:cxn modelId="{F5BCBEE9-93ED-4651-A47B-996E826A3048}" type="presParOf" srcId="{3F38F866-C614-4C2B-9479-E45B211B2C1A}" destId="{5EE9CCB9-35B2-4228-ADB5-2EB84B0CF5F5}" srcOrd="2" destOrd="0" presId="urn:microsoft.com/office/officeart/2008/layout/LinedList"/>
    <dgm:cxn modelId="{6C6A6F20-A6DC-402B-BC53-2056BD378BDD}" type="presParOf" srcId="{3F38F866-C614-4C2B-9479-E45B211B2C1A}" destId="{3B901E7E-24C4-4ABC-A9D1-F51F3E8A31E9}" srcOrd="3" destOrd="0" presId="urn:microsoft.com/office/officeart/2008/layout/LinedList"/>
    <dgm:cxn modelId="{9112212C-C73A-4133-9F6F-89F6D5F4E7C3}" type="presParOf" srcId="{3F38F866-C614-4C2B-9479-E45B211B2C1A}" destId="{F28921D8-2450-4013-AA15-F9D8F58544F4}" srcOrd="4" destOrd="0" presId="urn:microsoft.com/office/officeart/2008/layout/LinedList"/>
    <dgm:cxn modelId="{DA4E070C-BEE0-4711-B126-CB49BB6B231A}" type="presParOf" srcId="{F28921D8-2450-4013-AA15-F9D8F58544F4}" destId="{4A5E3E68-9B4F-43DE-8A2F-3AD47CEE0336}" srcOrd="0" destOrd="0" presId="urn:microsoft.com/office/officeart/2008/layout/LinedList"/>
    <dgm:cxn modelId="{2BF79B0E-5BE7-4BA2-A97E-2423BA3E344B}" type="presParOf" srcId="{F28921D8-2450-4013-AA15-F9D8F58544F4}" destId="{1B787F45-7191-4259-B2F5-27A381B85CB6}" srcOrd="1" destOrd="0" presId="urn:microsoft.com/office/officeart/2008/layout/LinedList"/>
    <dgm:cxn modelId="{5E60EA59-71EB-42E8-8DA6-6F42A55DF783}" type="presParOf" srcId="{F28921D8-2450-4013-AA15-F9D8F58544F4}" destId="{AAD4D95A-1724-41E2-B984-571B96392D76}" srcOrd="2" destOrd="0" presId="urn:microsoft.com/office/officeart/2008/layout/LinedList"/>
    <dgm:cxn modelId="{6DD8D133-7B6C-42EF-8D8A-C96EB8A74A87}" type="presParOf" srcId="{3F38F866-C614-4C2B-9479-E45B211B2C1A}" destId="{E760ABD0-9C73-411E-86DE-6E571F155EBE}" srcOrd="5" destOrd="0" presId="urn:microsoft.com/office/officeart/2008/layout/LinedList"/>
    <dgm:cxn modelId="{8A0828AB-3EE8-47D2-AB25-3E967E681CE7}" type="presParOf" srcId="{3F38F866-C614-4C2B-9479-E45B211B2C1A}" destId="{BB67B694-D74A-4A4E-8B71-F8BCE6F1ACCB}" srcOrd="6" destOrd="0" presId="urn:microsoft.com/office/officeart/2008/layout/LinedList"/>
    <dgm:cxn modelId="{87A32458-84E5-4BC4-9E02-2E851B39EF17}" type="presParOf" srcId="{3F38F866-C614-4C2B-9479-E45B211B2C1A}" destId="{D769A8CA-67B8-43A8-8D4B-604BCAEF6C5C}" srcOrd="7" destOrd="0" presId="urn:microsoft.com/office/officeart/2008/layout/LinedList"/>
    <dgm:cxn modelId="{B3D23411-A55E-4B77-AE33-4A77EAA0ACB3}" type="presParOf" srcId="{D769A8CA-67B8-43A8-8D4B-604BCAEF6C5C}" destId="{D0547337-5B65-4E34-AC70-E85B9D72E0D5}" srcOrd="0" destOrd="0" presId="urn:microsoft.com/office/officeart/2008/layout/LinedList"/>
    <dgm:cxn modelId="{856CAC7D-C95B-49CC-9F9F-2D65FDC054C8}" type="presParOf" srcId="{D769A8CA-67B8-43A8-8D4B-604BCAEF6C5C}" destId="{5084C301-E7CE-4625-8C8E-F661489597C8}" srcOrd="1" destOrd="0" presId="urn:microsoft.com/office/officeart/2008/layout/LinedList"/>
    <dgm:cxn modelId="{0316B526-7156-4324-903A-6875E5BE16DB}" type="presParOf" srcId="{D769A8CA-67B8-43A8-8D4B-604BCAEF6C5C}" destId="{18AD53BD-6411-450D-BAB8-1AB85F86CBA9}" srcOrd="2" destOrd="0" presId="urn:microsoft.com/office/officeart/2008/layout/LinedList"/>
    <dgm:cxn modelId="{A1C3A41A-B8AF-4200-BDC6-1841201AACF8}" type="presParOf" srcId="{3F38F866-C614-4C2B-9479-E45B211B2C1A}" destId="{7835B016-08CF-446D-B0E8-EA6A62E4963C}" srcOrd="8" destOrd="0" presId="urn:microsoft.com/office/officeart/2008/layout/LinedList"/>
    <dgm:cxn modelId="{A2201FD1-1463-431A-9187-EE05A6AF2D66}" type="presParOf" srcId="{3F38F866-C614-4C2B-9479-E45B211B2C1A}" destId="{678BC0F3-1AAA-4BBE-AED0-A5109809FF4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92CB233-E529-4975-8F35-B348757EC5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78833-38A3-4555-B9E9-A652B6523135}">
      <dgm:prSet custT="1"/>
      <dgm:spPr/>
      <dgm:t>
        <a:bodyPr/>
        <a:lstStyle/>
        <a:p>
          <a:pPr rtl="0"/>
          <a:r>
            <a:rPr lang="ru-RU" sz="1200" b="1" dirty="0" smtClean="0"/>
            <a:t>«Совершенствование организации питания в общеобразовательных организациях, расположенных на территории Усть-Кутского муниципального образования на 2014-2016 годы» - 2,7 млн. руб.</a:t>
          </a:r>
          <a:endParaRPr lang="ru-RU" sz="1200" dirty="0"/>
        </a:p>
      </dgm:t>
    </dgm:pt>
    <dgm:pt modelId="{CC62C177-6BB3-4DE3-A73E-4BE613F2643A}" type="parTrans" cxnId="{C54AEE48-7275-41AF-BEB4-32C63557C513}">
      <dgm:prSet/>
      <dgm:spPr/>
      <dgm:t>
        <a:bodyPr/>
        <a:lstStyle/>
        <a:p>
          <a:endParaRPr lang="ru-RU"/>
        </a:p>
      </dgm:t>
    </dgm:pt>
    <dgm:pt modelId="{7AA42913-2FCF-4BDB-83CA-62E2767CB269}" type="sibTrans" cxnId="{C54AEE48-7275-41AF-BEB4-32C63557C513}">
      <dgm:prSet/>
      <dgm:spPr/>
      <dgm:t>
        <a:bodyPr/>
        <a:lstStyle/>
        <a:p>
          <a:endParaRPr lang="ru-RU"/>
        </a:p>
      </dgm:t>
    </dgm:pt>
    <dgm:pt modelId="{FEDAE0AD-12AB-484D-AA9E-CC31BAA733D9}">
      <dgm:prSet custT="1"/>
      <dgm:spPr/>
      <dgm:t>
        <a:bodyPr/>
        <a:lstStyle/>
        <a:p>
          <a:pPr rtl="0"/>
          <a:r>
            <a:rPr lang="ru-RU" sz="1200" dirty="0" smtClean="0"/>
            <a:t>Ремонт столовых, приобретение оборудования. Производственный контроль, дератизация и дезинсекция школьных столовых.</a:t>
          </a:r>
          <a:endParaRPr lang="ru-RU" sz="1200" dirty="0"/>
        </a:p>
      </dgm:t>
    </dgm:pt>
    <dgm:pt modelId="{726D9C42-2AB3-4E23-91F1-1B9E4A3A2A41}" type="parTrans" cxnId="{85E6D7B8-AD43-427A-9B1C-91BA804254E8}">
      <dgm:prSet/>
      <dgm:spPr/>
      <dgm:t>
        <a:bodyPr/>
        <a:lstStyle/>
        <a:p>
          <a:endParaRPr lang="ru-RU"/>
        </a:p>
      </dgm:t>
    </dgm:pt>
    <dgm:pt modelId="{506D5098-24A0-44F0-AB33-C58C14E3BD24}" type="sibTrans" cxnId="{85E6D7B8-AD43-427A-9B1C-91BA804254E8}">
      <dgm:prSet/>
      <dgm:spPr/>
      <dgm:t>
        <a:bodyPr/>
        <a:lstStyle/>
        <a:p>
          <a:endParaRPr lang="ru-RU"/>
        </a:p>
      </dgm:t>
    </dgm:pt>
    <dgm:pt modelId="{89DA3B54-6375-4B0E-9DF4-CD8DD693F291}">
      <dgm:prSet custT="1"/>
      <dgm:spPr/>
      <dgm:t>
        <a:bodyPr/>
        <a:lstStyle/>
        <a:p>
          <a:pPr rtl="0"/>
          <a:r>
            <a:rPr lang="ru-RU" sz="1200" b="1" dirty="0" smtClean="0"/>
            <a:t>«Профилактика экстремизма и терроризма на территории Усть-Кутского муниципального образования на 2016-2018 годы» - 2,3 млн. руб.</a:t>
          </a:r>
          <a:endParaRPr lang="ru-RU" sz="1200" dirty="0"/>
        </a:p>
      </dgm:t>
    </dgm:pt>
    <dgm:pt modelId="{D3AEB1EF-1353-48B2-BAF6-136A1EB3D8B8}" type="parTrans" cxnId="{F927143D-EFEA-4886-A0D7-90EEE0139B04}">
      <dgm:prSet/>
      <dgm:spPr/>
      <dgm:t>
        <a:bodyPr/>
        <a:lstStyle/>
        <a:p>
          <a:endParaRPr lang="ru-RU"/>
        </a:p>
      </dgm:t>
    </dgm:pt>
    <dgm:pt modelId="{9C2ABA16-5CBC-48E1-B7AF-6DC32E24ACB8}" type="sibTrans" cxnId="{F927143D-EFEA-4886-A0D7-90EEE0139B04}">
      <dgm:prSet/>
      <dgm:spPr/>
      <dgm:t>
        <a:bodyPr/>
        <a:lstStyle/>
        <a:p>
          <a:endParaRPr lang="ru-RU"/>
        </a:p>
      </dgm:t>
    </dgm:pt>
    <dgm:pt modelId="{48B60940-5867-4A71-8D70-B77646E10D2D}">
      <dgm:prSet custT="1"/>
      <dgm:spPr/>
      <dgm:t>
        <a:bodyPr/>
        <a:lstStyle/>
        <a:p>
          <a:pPr rtl="0"/>
          <a:r>
            <a:rPr lang="ru-RU" sz="1200" dirty="0" smtClean="0"/>
            <a:t>Установлена система видеонаблюдения в 9 дошкольных, 8 общеобразовательных организациях. Проведен ремонт ограждения.</a:t>
          </a:r>
          <a:endParaRPr lang="ru-RU" sz="1200" dirty="0"/>
        </a:p>
      </dgm:t>
    </dgm:pt>
    <dgm:pt modelId="{15B0F5C7-8348-4536-AC32-73829CD10F21}" type="parTrans" cxnId="{F702AE09-7E1D-4AD0-834A-A33DD7FCF23F}">
      <dgm:prSet/>
      <dgm:spPr/>
      <dgm:t>
        <a:bodyPr/>
        <a:lstStyle/>
        <a:p>
          <a:endParaRPr lang="ru-RU"/>
        </a:p>
      </dgm:t>
    </dgm:pt>
    <dgm:pt modelId="{A5A8B4DA-1D96-499C-AD86-66B9AB2D30C5}" type="sibTrans" cxnId="{F702AE09-7E1D-4AD0-834A-A33DD7FCF23F}">
      <dgm:prSet/>
      <dgm:spPr/>
      <dgm:t>
        <a:bodyPr/>
        <a:lstStyle/>
        <a:p>
          <a:endParaRPr lang="ru-RU"/>
        </a:p>
      </dgm:t>
    </dgm:pt>
    <dgm:pt modelId="{B3323034-F8A5-40A3-9E4B-9F4EC974CC8E}">
      <dgm:prSet custT="1"/>
      <dgm:spPr/>
      <dgm:t>
        <a:bodyPr/>
        <a:lstStyle/>
        <a:p>
          <a:pPr rtl="0"/>
          <a:r>
            <a:rPr lang="ru-RU" sz="1200" b="1" dirty="0" smtClean="0"/>
            <a:t>«Обеспечение пожарной безопасности на объектах учреждений сферы образования Усть-Кутского муниципального образования на 2015-2016 годы» - 0,2 млн. руб.</a:t>
          </a:r>
          <a:endParaRPr lang="ru-RU" sz="1200" dirty="0"/>
        </a:p>
      </dgm:t>
    </dgm:pt>
    <dgm:pt modelId="{DEB10EE6-50F3-4F57-8D8D-70DD2882F81C}" type="parTrans" cxnId="{966D6F22-231B-4828-8D79-7E9599BDA7CC}">
      <dgm:prSet/>
      <dgm:spPr/>
      <dgm:t>
        <a:bodyPr/>
        <a:lstStyle/>
        <a:p>
          <a:endParaRPr lang="ru-RU"/>
        </a:p>
      </dgm:t>
    </dgm:pt>
    <dgm:pt modelId="{84D6FC1C-B9D3-4AE6-BFF5-15559A3981D4}" type="sibTrans" cxnId="{966D6F22-231B-4828-8D79-7E9599BDA7CC}">
      <dgm:prSet/>
      <dgm:spPr/>
      <dgm:t>
        <a:bodyPr/>
        <a:lstStyle/>
        <a:p>
          <a:endParaRPr lang="ru-RU"/>
        </a:p>
      </dgm:t>
    </dgm:pt>
    <dgm:pt modelId="{762649F6-DE25-4CE2-9D18-1E1F92B4172C}">
      <dgm:prSet custT="1"/>
      <dgm:spPr/>
      <dgm:t>
        <a:bodyPr/>
        <a:lstStyle/>
        <a:p>
          <a:pPr rtl="0"/>
          <a:r>
            <a:rPr lang="ru-RU" sz="1200" dirty="0" smtClean="0"/>
            <a:t>Произведен монтаж противопожарного оборудования для вывода сигнала от систем АУПС на пульт МЧС.</a:t>
          </a:r>
          <a:endParaRPr lang="ru-RU" sz="1200" dirty="0"/>
        </a:p>
      </dgm:t>
    </dgm:pt>
    <dgm:pt modelId="{510383A2-46A6-4436-8BE9-06128E9093AF}" type="parTrans" cxnId="{1BA42AE1-04C4-42A4-9DA1-611D66C81613}">
      <dgm:prSet/>
      <dgm:spPr/>
      <dgm:t>
        <a:bodyPr/>
        <a:lstStyle/>
        <a:p>
          <a:endParaRPr lang="ru-RU"/>
        </a:p>
      </dgm:t>
    </dgm:pt>
    <dgm:pt modelId="{ACEDBCA4-80A6-492C-A429-54A3E4E4828C}" type="sibTrans" cxnId="{1BA42AE1-04C4-42A4-9DA1-611D66C81613}">
      <dgm:prSet/>
      <dgm:spPr/>
      <dgm:t>
        <a:bodyPr/>
        <a:lstStyle/>
        <a:p>
          <a:endParaRPr lang="ru-RU"/>
        </a:p>
      </dgm:t>
    </dgm:pt>
    <dgm:pt modelId="{2723F38F-4095-42AC-9F29-777C9787B0FE}">
      <dgm:prSet custT="1"/>
      <dgm:spPr/>
      <dgm:t>
        <a:bodyPr/>
        <a:lstStyle/>
        <a:p>
          <a:pPr rtl="0"/>
          <a:r>
            <a:rPr lang="ru-RU" sz="1200" b="1" dirty="0" smtClean="0"/>
            <a:t>«Доступная среда для инвалидов и других маломобильных групп населения на 2016-2018 годы» - 0,7 млн. руб.</a:t>
          </a:r>
          <a:endParaRPr lang="ru-RU" sz="1200" dirty="0"/>
        </a:p>
      </dgm:t>
    </dgm:pt>
    <dgm:pt modelId="{070DEF6D-302C-4864-A810-4D1B27AB6B71}" type="parTrans" cxnId="{5734056B-89F0-463D-826B-6252AF576AF8}">
      <dgm:prSet/>
      <dgm:spPr/>
      <dgm:t>
        <a:bodyPr/>
        <a:lstStyle/>
        <a:p>
          <a:endParaRPr lang="ru-RU"/>
        </a:p>
      </dgm:t>
    </dgm:pt>
    <dgm:pt modelId="{B7D014AA-2631-42EB-A1C1-9541E9E0138D}" type="sibTrans" cxnId="{5734056B-89F0-463D-826B-6252AF576AF8}">
      <dgm:prSet/>
      <dgm:spPr/>
      <dgm:t>
        <a:bodyPr/>
        <a:lstStyle/>
        <a:p>
          <a:endParaRPr lang="ru-RU"/>
        </a:p>
      </dgm:t>
    </dgm:pt>
    <dgm:pt modelId="{9ED8A48D-04C5-4D93-A902-74A6D9B8E015}">
      <dgm:prSet custT="1"/>
      <dgm:spPr/>
      <dgm:t>
        <a:bodyPr/>
        <a:lstStyle/>
        <a:p>
          <a:pPr rtl="0"/>
          <a:r>
            <a:rPr lang="ru-RU" sz="1200" dirty="0" smtClean="0"/>
            <a:t>Установлены пандусы в 6 учреждениях, дверные блоки для беспрепятственного доступа в 4.</a:t>
          </a:r>
          <a:endParaRPr lang="ru-RU" sz="1200" dirty="0"/>
        </a:p>
      </dgm:t>
    </dgm:pt>
    <dgm:pt modelId="{4513F7A3-5925-4447-8648-D7DE6CCCAD15}" type="parTrans" cxnId="{122A1D79-A0EB-49E2-9742-2A7B97972930}">
      <dgm:prSet/>
      <dgm:spPr/>
      <dgm:t>
        <a:bodyPr/>
        <a:lstStyle/>
        <a:p>
          <a:endParaRPr lang="ru-RU"/>
        </a:p>
      </dgm:t>
    </dgm:pt>
    <dgm:pt modelId="{C8CE0049-966E-4204-B217-4232451C9E68}" type="sibTrans" cxnId="{122A1D79-A0EB-49E2-9742-2A7B97972930}">
      <dgm:prSet/>
      <dgm:spPr/>
      <dgm:t>
        <a:bodyPr/>
        <a:lstStyle/>
        <a:p>
          <a:endParaRPr lang="ru-RU"/>
        </a:p>
      </dgm:t>
    </dgm:pt>
    <dgm:pt modelId="{CF2CE2D4-894B-474D-A8BB-85C1C65773A5}">
      <dgm:prSet custT="1"/>
      <dgm:spPr/>
      <dgm:t>
        <a:bodyPr/>
        <a:lstStyle/>
        <a:p>
          <a:pPr rtl="0"/>
          <a:r>
            <a:rPr lang="ru-RU" sz="1200" b="1" dirty="0" smtClean="0"/>
            <a:t>Поддержка и развитие учреждений дошкольного образования Усть-Кутского муниципального образования на 2012-2016 годы» - 2,3 млн руб.</a:t>
          </a:r>
          <a:endParaRPr lang="ru-RU" sz="1200" dirty="0"/>
        </a:p>
      </dgm:t>
    </dgm:pt>
    <dgm:pt modelId="{50508352-F9CF-451B-85F4-334434310AC1}" type="parTrans" cxnId="{DA236E98-CDCA-4EAC-8CD1-2D4C1BF347BB}">
      <dgm:prSet/>
      <dgm:spPr/>
      <dgm:t>
        <a:bodyPr/>
        <a:lstStyle/>
        <a:p>
          <a:endParaRPr lang="ru-RU"/>
        </a:p>
      </dgm:t>
    </dgm:pt>
    <dgm:pt modelId="{A0E47CEC-D27A-4DDD-B77B-39C79B3A09A1}" type="sibTrans" cxnId="{DA236E98-CDCA-4EAC-8CD1-2D4C1BF347BB}">
      <dgm:prSet/>
      <dgm:spPr/>
      <dgm:t>
        <a:bodyPr/>
        <a:lstStyle/>
        <a:p>
          <a:endParaRPr lang="ru-RU"/>
        </a:p>
      </dgm:t>
    </dgm:pt>
    <dgm:pt modelId="{D5F5F3A0-81CD-41D1-9B24-FF62006C2C26}">
      <dgm:prSet custT="1"/>
      <dgm:spPr/>
      <dgm:t>
        <a:bodyPr/>
        <a:lstStyle/>
        <a:p>
          <a:pPr rtl="0"/>
          <a:r>
            <a:rPr lang="ru-RU" sz="1200" dirty="0" smtClean="0"/>
            <a:t>Выборочный капитальный ремонт детских садов, школы </a:t>
          </a:r>
          <a:r>
            <a:rPr lang="ru-RU" sz="1200" dirty="0" err="1" smtClean="0"/>
            <a:t>п.Подымахино</a:t>
          </a:r>
          <a:r>
            <a:rPr lang="ru-RU" sz="1200" dirty="0" smtClean="0"/>
            <a:t> под размещение группы дневного пребывания. Погашение кредиторской задолженности за инженерные изыскания (по детскому саду </a:t>
          </a:r>
          <a:r>
            <a:rPr lang="ru-RU" sz="1200" dirty="0" err="1" smtClean="0"/>
            <a:t>п.Ручей</a:t>
          </a:r>
          <a:r>
            <a:rPr lang="ru-RU" sz="1200" dirty="0" smtClean="0"/>
            <a:t>).</a:t>
          </a:r>
          <a:endParaRPr lang="ru-RU" sz="1200" dirty="0"/>
        </a:p>
      </dgm:t>
    </dgm:pt>
    <dgm:pt modelId="{9B1FCA09-F3F5-43EA-BC46-3CC45C9A095A}" type="parTrans" cxnId="{AA542285-72AB-40A1-9FE0-815419476FB3}">
      <dgm:prSet/>
      <dgm:spPr/>
      <dgm:t>
        <a:bodyPr/>
        <a:lstStyle/>
        <a:p>
          <a:endParaRPr lang="ru-RU"/>
        </a:p>
      </dgm:t>
    </dgm:pt>
    <dgm:pt modelId="{06DCB6B7-1494-45D2-A423-4BA0AFD62B7E}" type="sibTrans" cxnId="{AA542285-72AB-40A1-9FE0-815419476FB3}">
      <dgm:prSet/>
      <dgm:spPr/>
      <dgm:t>
        <a:bodyPr/>
        <a:lstStyle/>
        <a:p>
          <a:endParaRPr lang="ru-RU"/>
        </a:p>
      </dgm:t>
    </dgm:pt>
    <dgm:pt modelId="{C2E0CE0E-9BF0-4260-880D-EF576632D150}">
      <dgm:prSet custT="1"/>
      <dgm:spPr/>
      <dgm:t>
        <a:bodyPr/>
        <a:lstStyle/>
        <a:p>
          <a:pPr rtl="0"/>
          <a:r>
            <a:rPr lang="ru-RU" sz="1200" b="1" dirty="0" smtClean="0"/>
            <a:t>«Повышение безопасности дорожного движения в Усть-Кутском муниципальном образовании на 2016-2018 годы» - 0,1 млн. руб.</a:t>
          </a:r>
          <a:endParaRPr lang="ru-RU" sz="1200" dirty="0"/>
        </a:p>
      </dgm:t>
    </dgm:pt>
    <dgm:pt modelId="{77D96608-D0E7-472D-B795-12944D540F70}" type="parTrans" cxnId="{00F81D97-96CF-48D9-917B-D5F885B31735}">
      <dgm:prSet/>
      <dgm:spPr/>
      <dgm:t>
        <a:bodyPr/>
        <a:lstStyle/>
        <a:p>
          <a:endParaRPr lang="ru-RU"/>
        </a:p>
      </dgm:t>
    </dgm:pt>
    <dgm:pt modelId="{45D0DC64-8447-440D-A32D-1D01A6497B13}" type="sibTrans" cxnId="{00F81D97-96CF-48D9-917B-D5F885B31735}">
      <dgm:prSet/>
      <dgm:spPr/>
      <dgm:t>
        <a:bodyPr/>
        <a:lstStyle/>
        <a:p>
          <a:endParaRPr lang="ru-RU"/>
        </a:p>
      </dgm:t>
    </dgm:pt>
    <dgm:pt modelId="{82FF5558-F93B-440A-BD9F-87FCFCA68ADD}">
      <dgm:prSet custT="1"/>
      <dgm:spPr/>
      <dgm:t>
        <a:bodyPr/>
        <a:lstStyle/>
        <a:p>
          <a:pPr rtl="0"/>
          <a:r>
            <a:rPr lang="ru-RU" sz="1200" dirty="0" smtClean="0"/>
            <a:t>Организация и проведение районного конкурса, создание информационно-пропагандистской продукции. </a:t>
          </a:r>
          <a:endParaRPr lang="ru-RU" sz="1200" dirty="0"/>
        </a:p>
      </dgm:t>
    </dgm:pt>
    <dgm:pt modelId="{74F439B0-88C5-4084-AF0A-0720692F5889}" type="parTrans" cxnId="{9B7B07C6-40DF-4A10-B331-A68B64B808D1}">
      <dgm:prSet/>
      <dgm:spPr/>
      <dgm:t>
        <a:bodyPr/>
        <a:lstStyle/>
        <a:p>
          <a:endParaRPr lang="ru-RU"/>
        </a:p>
      </dgm:t>
    </dgm:pt>
    <dgm:pt modelId="{8AABFF5D-3062-4A88-9948-FB7DAF78EA31}" type="sibTrans" cxnId="{9B7B07C6-40DF-4A10-B331-A68B64B808D1}">
      <dgm:prSet/>
      <dgm:spPr/>
      <dgm:t>
        <a:bodyPr/>
        <a:lstStyle/>
        <a:p>
          <a:endParaRPr lang="ru-RU"/>
        </a:p>
      </dgm:t>
    </dgm:pt>
    <dgm:pt modelId="{144C11A9-FBFB-4B1F-868E-ECE2547CDA7F}">
      <dgm:prSet custT="1"/>
      <dgm:spPr/>
      <dgm:t>
        <a:bodyPr/>
        <a:lstStyle/>
        <a:p>
          <a:pPr rtl="0"/>
          <a:r>
            <a:rPr lang="ru-RU" sz="1200" b="1" dirty="0" smtClean="0"/>
            <a:t>«Организация летнего отдыха, оздоровления и занятости детей и подростков Усть-Кутского муниципального образования на 2013-2016 годы» - 4,6 млн. руб.</a:t>
          </a:r>
          <a:endParaRPr lang="ru-RU" sz="1200" dirty="0"/>
        </a:p>
      </dgm:t>
    </dgm:pt>
    <dgm:pt modelId="{F046EA77-5D81-4748-BF2C-669C650E23F7}" type="parTrans" cxnId="{A9824A91-BBDA-41EC-8A8F-068A5BCC8152}">
      <dgm:prSet/>
      <dgm:spPr/>
      <dgm:t>
        <a:bodyPr/>
        <a:lstStyle/>
        <a:p>
          <a:endParaRPr lang="ru-RU"/>
        </a:p>
      </dgm:t>
    </dgm:pt>
    <dgm:pt modelId="{375116B4-3393-4368-BD1B-2AD02D3A7CE5}" type="sibTrans" cxnId="{A9824A91-BBDA-41EC-8A8F-068A5BCC8152}">
      <dgm:prSet/>
      <dgm:spPr/>
      <dgm:t>
        <a:bodyPr/>
        <a:lstStyle/>
        <a:p>
          <a:endParaRPr lang="ru-RU"/>
        </a:p>
      </dgm:t>
    </dgm:pt>
    <dgm:pt modelId="{7FDE2C94-2922-42DF-BCA4-B5CEA33319A2}">
      <dgm:prSet custT="1"/>
      <dgm:spPr/>
      <dgm:t>
        <a:bodyPr/>
        <a:lstStyle/>
        <a:p>
          <a:pPr rtl="0"/>
          <a:r>
            <a:rPr lang="ru-RU" sz="1200" dirty="0" smtClean="0"/>
            <a:t>Питание, летние площадки, приобретение мебели и трансформатора тока для лагеря «Рассвет», трудоустройство подростков, участие  одаренных детей в региональных, областных, летних творческих школах, пленэрах.</a:t>
          </a:r>
          <a:endParaRPr lang="ru-RU" sz="1200" dirty="0"/>
        </a:p>
      </dgm:t>
    </dgm:pt>
    <dgm:pt modelId="{A4C0CB00-EE45-4A51-8A4D-59E6D5C640F7}" type="parTrans" cxnId="{23F31560-B77B-493A-AC46-B991A15E493D}">
      <dgm:prSet/>
      <dgm:spPr/>
      <dgm:t>
        <a:bodyPr/>
        <a:lstStyle/>
        <a:p>
          <a:endParaRPr lang="ru-RU"/>
        </a:p>
      </dgm:t>
    </dgm:pt>
    <dgm:pt modelId="{872C472B-E834-4615-AB29-C536A5D58978}" type="sibTrans" cxnId="{23F31560-B77B-493A-AC46-B991A15E493D}">
      <dgm:prSet/>
      <dgm:spPr/>
      <dgm:t>
        <a:bodyPr/>
        <a:lstStyle/>
        <a:p>
          <a:endParaRPr lang="ru-RU"/>
        </a:p>
      </dgm:t>
    </dgm:pt>
    <dgm:pt modelId="{30CFA88C-3057-4D60-B7F6-CAED362A2857}">
      <dgm:prSet custT="1"/>
      <dgm:spPr/>
      <dgm:t>
        <a:bodyPr/>
        <a:lstStyle/>
        <a:p>
          <a:pPr rtl="0"/>
          <a:r>
            <a:rPr lang="ru-RU" sz="1200" b="1" dirty="0" smtClean="0"/>
            <a:t>«Обеспечение педагогическими кадрами муниципальных образовательных организаций Усть-Кутского муниципального образования на 2014-2016 годы» - 0,4 млн. руб.</a:t>
          </a:r>
          <a:endParaRPr lang="ru-RU" sz="1200" dirty="0"/>
        </a:p>
      </dgm:t>
    </dgm:pt>
    <dgm:pt modelId="{4FF7F0F4-1E63-4B41-906B-B0175054DDD1}" type="parTrans" cxnId="{6B84747B-69C6-4E3D-A7B6-A36DECB47594}">
      <dgm:prSet/>
      <dgm:spPr/>
      <dgm:t>
        <a:bodyPr/>
        <a:lstStyle/>
        <a:p>
          <a:endParaRPr lang="ru-RU"/>
        </a:p>
      </dgm:t>
    </dgm:pt>
    <dgm:pt modelId="{3A1A0743-1EA2-45CD-AF28-7E8FB3B922AF}" type="sibTrans" cxnId="{6B84747B-69C6-4E3D-A7B6-A36DECB47594}">
      <dgm:prSet/>
      <dgm:spPr/>
      <dgm:t>
        <a:bodyPr/>
        <a:lstStyle/>
        <a:p>
          <a:endParaRPr lang="ru-RU"/>
        </a:p>
      </dgm:t>
    </dgm:pt>
    <dgm:pt modelId="{957C7313-EB0C-4394-BC86-17607072AEF9}">
      <dgm:prSet custT="1"/>
      <dgm:spPr/>
      <dgm:t>
        <a:bodyPr/>
        <a:lstStyle/>
        <a:p>
          <a:pPr rtl="0"/>
          <a:r>
            <a:rPr lang="ru-RU" sz="1200" dirty="0" smtClean="0"/>
            <a:t>Поддержка молодых специалистов.</a:t>
          </a:r>
          <a:endParaRPr lang="ru-RU" sz="1200" dirty="0"/>
        </a:p>
      </dgm:t>
    </dgm:pt>
    <dgm:pt modelId="{79440917-36E4-47B6-BD4A-632280313E15}" type="parTrans" cxnId="{7011B0F6-F4B5-468B-A1B9-280B833AFEBC}">
      <dgm:prSet/>
      <dgm:spPr/>
      <dgm:t>
        <a:bodyPr/>
        <a:lstStyle/>
        <a:p>
          <a:endParaRPr lang="ru-RU"/>
        </a:p>
      </dgm:t>
    </dgm:pt>
    <dgm:pt modelId="{2E647642-5D85-43AA-B06C-4B480A1470D8}" type="sibTrans" cxnId="{7011B0F6-F4B5-468B-A1B9-280B833AFEBC}">
      <dgm:prSet/>
      <dgm:spPr/>
      <dgm:t>
        <a:bodyPr/>
        <a:lstStyle/>
        <a:p>
          <a:endParaRPr lang="ru-RU"/>
        </a:p>
      </dgm:t>
    </dgm:pt>
    <dgm:pt modelId="{92A9499A-0D8F-40C1-ACE4-26E3D3B320D0}" type="pres">
      <dgm:prSet presAssocID="{D92CB233-E529-4975-8F35-B348757EC5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4646D-8B54-410D-BD6F-FA3D7FFA0190}" type="pres">
      <dgm:prSet presAssocID="{4E978833-38A3-4555-B9E9-A652B6523135}" presName="parentText" presStyleLbl="node1" presStyleIdx="0" presStyleCnt="8" custScaleY="804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1C70D-A889-492D-BED6-38ABBFE63854}" type="pres">
      <dgm:prSet presAssocID="{4E978833-38A3-4555-B9E9-A652B6523135}" presName="childTex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75C95-CB56-41D7-9F0E-063498800EB3}" type="pres">
      <dgm:prSet presAssocID="{89DA3B54-6375-4B0E-9DF4-CD8DD693F291}" presName="parentText" presStyleLbl="node1" presStyleIdx="1" presStyleCnt="8" custScaleY="510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ABD94-0153-4539-B308-B8A208105833}" type="pres">
      <dgm:prSet presAssocID="{89DA3B54-6375-4B0E-9DF4-CD8DD693F291}" presName="childText" presStyleLbl="revTx" presStyleIdx="1" presStyleCnt="8" custScaleY="90527" custLinFactNeighborX="147" custLinFactNeighborY="-1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E7A64-2BBB-435D-935D-B19B7F018193}" type="pres">
      <dgm:prSet presAssocID="{B3323034-F8A5-40A3-9E4B-9F4EC974CC8E}" presName="parentText" presStyleLbl="node1" presStyleIdx="2" presStyleCnt="8" custScaleY="798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15085-B4C2-43FE-9A92-8FD375273CF5}" type="pres">
      <dgm:prSet presAssocID="{B3323034-F8A5-40A3-9E4B-9F4EC974CC8E}" presName="childTex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30FB4-69E2-4F43-965E-F8B05F406F7C}" type="pres">
      <dgm:prSet presAssocID="{2723F38F-4095-42AC-9F29-777C9787B0FE}" presName="parentText" presStyleLbl="node1" presStyleIdx="3" presStyleCnt="8" custScaleY="600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F4479-8965-42E2-9217-E6B1FDDA2852}" type="pres">
      <dgm:prSet presAssocID="{2723F38F-4095-42AC-9F29-777C9787B0FE}" presName="childTex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DA1EE-7034-4FF5-A807-234C0D967BFD}" type="pres">
      <dgm:prSet presAssocID="{CF2CE2D4-894B-474D-A8BB-85C1C65773A5}" presName="parentText" presStyleLbl="node1" presStyleIdx="4" presStyleCnt="8" custScaleY="51419" custLinFactNeighborX="-73" custLinFactNeighborY="-13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83E5E-8BF9-4621-82CB-8646DCE1908B}" type="pres">
      <dgm:prSet presAssocID="{CF2CE2D4-894B-474D-A8BB-85C1C65773A5}" presName="childTex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3E8F8-6C7E-449B-9753-FFFE4301C9C1}" type="pres">
      <dgm:prSet presAssocID="{C2E0CE0E-9BF0-4260-880D-EF576632D150}" presName="parentText" presStyleLbl="node1" presStyleIdx="5" presStyleCnt="8" custScaleY="439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5CCA9-9332-45F7-BFAB-0B8A363886ED}" type="pres">
      <dgm:prSet presAssocID="{C2E0CE0E-9BF0-4260-880D-EF576632D150}" presName="childTex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91B3C-760A-4BD0-8B25-BC20A04D6D75}" type="pres">
      <dgm:prSet presAssocID="{144C11A9-FBFB-4B1F-868E-ECE2547CDA7F}" presName="parentText" presStyleLbl="node1" presStyleIdx="6" presStyleCnt="8" custScaleY="80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351A9-A4DA-467F-AB3B-89F840D1DF33}" type="pres">
      <dgm:prSet presAssocID="{144C11A9-FBFB-4B1F-868E-ECE2547CDA7F}" presName="childTex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BF77F-8A1A-45AC-B860-FCF9EED63406}" type="pres">
      <dgm:prSet presAssocID="{30CFA88C-3057-4D60-B7F6-CAED362A2857}" presName="parentText" presStyleLbl="node1" presStyleIdx="7" presStyleCnt="8" custScaleY="822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914CA-00B8-4FB3-B8E8-F7F1F1AA1C1C}" type="pres">
      <dgm:prSet presAssocID="{30CFA88C-3057-4D60-B7F6-CAED362A2857}" presName="childTex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27143D-EFEA-4886-A0D7-90EEE0139B04}" srcId="{D92CB233-E529-4975-8F35-B348757EC5D7}" destId="{89DA3B54-6375-4B0E-9DF4-CD8DD693F291}" srcOrd="1" destOrd="0" parTransId="{D3AEB1EF-1353-48B2-BAF6-136A1EB3D8B8}" sibTransId="{9C2ABA16-5CBC-48E1-B7AF-6DC32E24ACB8}"/>
    <dgm:cxn modelId="{8FB6EC71-CAA5-49D4-AE60-02A501B89667}" type="presOf" srcId="{48B60940-5867-4A71-8D70-B77646E10D2D}" destId="{16AABD94-0153-4539-B308-B8A208105833}" srcOrd="0" destOrd="0" presId="urn:microsoft.com/office/officeart/2005/8/layout/vList2"/>
    <dgm:cxn modelId="{CEE64BBA-221F-45B6-9B41-CB3F8F909F23}" type="presOf" srcId="{89DA3B54-6375-4B0E-9DF4-CD8DD693F291}" destId="{A2B75C95-CB56-41D7-9F0E-063498800EB3}" srcOrd="0" destOrd="0" presId="urn:microsoft.com/office/officeart/2005/8/layout/vList2"/>
    <dgm:cxn modelId="{7B4A9BBB-1FAE-4484-A092-1EEBC535E490}" type="presOf" srcId="{957C7313-EB0C-4394-BC86-17607072AEF9}" destId="{016914CA-00B8-4FB3-B8E8-F7F1F1AA1C1C}" srcOrd="0" destOrd="0" presId="urn:microsoft.com/office/officeart/2005/8/layout/vList2"/>
    <dgm:cxn modelId="{00F81D97-96CF-48D9-917B-D5F885B31735}" srcId="{D92CB233-E529-4975-8F35-B348757EC5D7}" destId="{C2E0CE0E-9BF0-4260-880D-EF576632D150}" srcOrd="5" destOrd="0" parTransId="{77D96608-D0E7-472D-B795-12944D540F70}" sibTransId="{45D0DC64-8447-440D-A32D-1D01A6497B13}"/>
    <dgm:cxn modelId="{85E6D7B8-AD43-427A-9B1C-91BA804254E8}" srcId="{4E978833-38A3-4555-B9E9-A652B6523135}" destId="{FEDAE0AD-12AB-484D-AA9E-CC31BAA733D9}" srcOrd="0" destOrd="0" parTransId="{726D9C42-2AB3-4E23-91F1-1B9E4A3A2A41}" sibTransId="{506D5098-24A0-44F0-AB33-C58C14E3BD24}"/>
    <dgm:cxn modelId="{7BED53F3-1A10-4885-9F59-4B1243BA85B2}" type="presOf" srcId="{7FDE2C94-2922-42DF-BCA4-B5CEA33319A2}" destId="{BE1351A9-A4DA-467F-AB3B-89F840D1DF33}" srcOrd="0" destOrd="0" presId="urn:microsoft.com/office/officeart/2005/8/layout/vList2"/>
    <dgm:cxn modelId="{462B1494-9FF4-4390-AEE1-81304B49AD45}" type="presOf" srcId="{4E978833-38A3-4555-B9E9-A652B6523135}" destId="{49F4646D-8B54-410D-BD6F-FA3D7FFA0190}" srcOrd="0" destOrd="0" presId="urn:microsoft.com/office/officeart/2005/8/layout/vList2"/>
    <dgm:cxn modelId="{C54AEE48-7275-41AF-BEB4-32C63557C513}" srcId="{D92CB233-E529-4975-8F35-B348757EC5D7}" destId="{4E978833-38A3-4555-B9E9-A652B6523135}" srcOrd="0" destOrd="0" parTransId="{CC62C177-6BB3-4DE3-A73E-4BE613F2643A}" sibTransId="{7AA42913-2FCF-4BDB-83CA-62E2767CB269}"/>
    <dgm:cxn modelId="{7011B0F6-F4B5-468B-A1B9-280B833AFEBC}" srcId="{30CFA88C-3057-4D60-B7F6-CAED362A2857}" destId="{957C7313-EB0C-4394-BC86-17607072AEF9}" srcOrd="0" destOrd="0" parTransId="{79440917-36E4-47B6-BD4A-632280313E15}" sibTransId="{2E647642-5D85-43AA-B06C-4B480A1470D8}"/>
    <dgm:cxn modelId="{DA236E98-CDCA-4EAC-8CD1-2D4C1BF347BB}" srcId="{D92CB233-E529-4975-8F35-B348757EC5D7}" destId="{CF2CE2D4-894B-474D-A8BB-85C1C65773A5}" srcOrd="4" destOrd="0" parTransId="{50508352-F9CF-451B-85F4-334434310AC1}" sibTransId="{A0E47CEC-D27A-4DDD-B77B-39C79B3A09A1}"/>
    <dgm:cxn modelId="{F702AE09-7E1D-4AD0-834A-A33DD7FCF23F}" srcId="{89DA3B54-6375-4B0E-9DF4-CD8DD693F291}" destId="{48B60940-5867-4A71-8D70-B77646E10D2D}" srcOrd="0" destOrd="0" parTransId="{15B0F5C7-8348-4536-AC32-73829CD10F21}" sibTransId="{A5A8B4DA-1D96-499C-AD86-66B9AB2D30C5}"/>
    <dgm:cxn modelId="{A9824A91-BBDA-41EC-8A8F-068A5BCC8152}" srcId="{D92CB233-E529-4975-8F35-B348757EC5D7}" destId="{144C11A9-FBFB-4B1F-868E-ECE2547CDA7F}" srcOrd="6" destOrd="0" parTransId="{F046EA77-5D81-4748-BF2C-669C650E23F7}" sibTransId="{375116B4-3393-4368-BD1B-2AD02D3A7CE5}"/>
    <dgm:cxn modelId="{B7EB53C3-4D75-44DC-96C8-0C5ADEDF44E4}" type="presOf" srcId="{82FF5558-F93B-440A-BD9F-87FCFCA68ADD}" destId="{BFC5CCA9-9332-45F7-BFAB-0B8A363886ED}" srcOrd="0" destOrd="0" presId="urn:microsoft.com/office/officeart/2005/8/layout/vList2"/>
    <dgm:cxn modelId="{73FD0C72-A173-4897-8711-2215F7FE7288}" type="presOf" srcId="{FEDAE0AD-12AB-484D-AA9E-CC31BAA733D9}" destId="{AF71C70D-A889-492D-BED6-38ABBFE63854}" srcOrd="0" destOrd="0" presId="urn:microsoft.com/office/officeart/2005/8/layout/vList2"/>
    <dgm:cxn modelId="{1BA42AE1-04C4-42A4-9DA1-611D66C81613}" srcId="{B3323034-F8A5-40A3-9E4B-9F4EC974CC8E}" destId="{762649F6-DE25-4CE2-9D18-1E1F92B4172C}" srcOrd="0" destOrd="0" parTransId="{510383A2-46A6-4436-8BE9-06128E9093AF}" sibTransId="{ACEDBCA4-80A6-492C-A429-54A3E4E4828C}"/>
    <dgm:cxn modelId="{CD8963F1-CBAD-457E-83D2-0772C8230E2A}" type="presOf" srcId="{762649F6-DE25-4CE2-9D18-1E1F92B4172C}" destId="{FFA15085-B4C2-43FE-9A92-8FD375273CF5}" srcOrd="0" destOrd="0" presId="urn:microsoft.com/office/officeart/2005/8/layout/vList2"/>
    <dgm:cxn modelId="{D781BA43-6EF0-47CC-BF8B-C15017EF0094}" type="presOf" srcId="{2723F38F-4095-42AC-9F29-777C9787B0FE}" destId="{A3530FB4-69E2-4F43-965E-F8B05F406F7C}" srcOrd="0" destOrd="0" presId="urn:microsoft.com/office/officeart/2005/8/layout/vList2"/>
    <dgm:cxn modelId="{4F79D478-721E-4046-B3C7-A405EBB712EC}" type="presOf" srcId="{B3323034-F8A5-40A3-9E4B-9F4EC974CC8E}" destId="{BD0E7A64-2BBB-435D-935D-B19B7F018193}" srcOrd="0" destOrd="0" presId="urn:microsoft.com/office/officeart/2005/8/layout/vList2"/>
    <dgm:cxn modelId="{122A1D79-A0EB-49E2-9742-2A7B97972930}" srcId="{2723F38F-4095-42AC-9F29-777C9787B0FE}" destId="{9ED8A48D-04C5-4D93-A902-74A6D9B8E015}" srcOrd="0" destOrd="0" parTransId="{4513F7A3-5925-4447-8648-D7DE6CCCAD15}" sibTransId="{C8CE0049-966E-4204-B217-4232451C9E68}"/>
    <dgm:cxn modelId="{21124A56-047D-4050-B0D6-4A79A1C8A3EF}" type="presOf" srcId="{D5F5F3A0-81CD-41D1-9B24-FF62006C2C26}" destId="{BFD83E5E-8BF9-4621-82CB-8646DCE1908B}" srcOrd="0" destOrd="0" presId="urn:microsoft.com/office/officeart/2005/8/layout/vList2"/>
    <dgm:cxn modelId="{5734056B-89F0-463D-826B-6252AF576AF8}" srcId="{D92CB233-E529-4975-8F35-B348757EC5D7}" destId="{2723F38F-4095-42AC-9F29-777C9787B0FE}" srcOrd="3" destOrd="0" parTransId="{070DEF6D-302C-4864-A810-4D1B27AB6B71}" sibTransId="{B7D014AA-2631-42EB-A1C1-9541E9E0138D}"/>
    <dgm:cxn modelId="{90DD8F9F-FF5E-4C6E-98A0-9807FB6826DD}" type="presOf" srcId="{144C11A9-FBFB-4B1F-868E-ECE2547CDA7F}" destId="{96191B3C-760A-4BD0-8B25-BC20A04D6D75}" srcOrd="0" destOrd="0" presId="urn:microsoft.com/office/officeart/2005/8/layout/vList2"/>
    <dgm:cxn modelId="{966D6F22-231B-4828-8D79-7E9599BDA7CC}" srcId="{D92CB233-E529-4975-8F35-B348757EC5D7}" destId="{B3323034-F8A5-40A3-9E4B-9F4EC974CC8E}" srcOrd="2" destOrd="0" parTransId="{DEB10EE6-50F3-4F57-8D8D-70DD2882F81C}" sibTransId="{84D6FC1C-B9D3-4AE6-BFF5-15559A3981D4}"/>
    <dgm:cxn modelId="{9B7B07C6-40DF-4A10-B331-A68B64B808D1}" srcId="{C2E0CE0E-9BF0-4260-880D-EF576632D150}" destId="{82FF5558-F93B-440A-BD9F-87FCFCA68ADD}" srcOrd="0" destOrd="0" parTransId="{74F439B0-88C5-4084-AF0A-0720692F5889}" sibTransId="{8AABFF5D-3062-4A88-9948-FB7DAF78EA31}"/>
    <dgm:cxn modelId="{AA542285-72AB-40A1-9FE0-815419476FB3}" srcId="{CF2CE2D4-894B-474D-A8BB-85C1C65773A5}" destId="{D5F5F3A0-81CD-41D1-9B24-FF62006C2C26}" srcOrd="0" destOrd="0" parTransId="{9B1FCA09-F3F5-43EA-BC46-3CC45C9A095A}" sibTransId="{06DCB6B7-1494-45D2-A423-4BA0AFD62B7E}"/>
    <dgm:cxn modelId="{23F31560-B77B-493A-AC46-B991A15E493D}" srcId="{144C11A9-FBFB-4B1F-868E-ECE2547CDA7F}" destId="{7FDE2C94-2922-42DF-BCA4-B5CEA33319A2}" srcOrd="0" destOrd="0" parTransId="{A4C0CB00-EE45-4A51-8A4D-59E6D5C640F7}" sibTransId="{872C472B-E834-4615-AB29-C536A5D58978}"/>
    <dgm:cxn modelId="{08D30069-31E5-4339-A0A5-16CCAA7CC713}" type="presOf" srcId="{9ED8A48D-04C5-4D93-A902-74A6D9B8E015}" destId="{4DFF4479-8965-42E2-9217-E6B1FDDA2852}" srcOrd="0" destOrd="0" presId="urn:microsoft.com/office/officeart/2005/8/layout/vList2"/>
    <dgm:cxn modelId="{30408B83-4F4D-426D-9A93-9BAD4BC448EF}" type="presOf" srcId="{30CFA88C-3057-4D60-B7F6-CAED362A2857}" destId="{046BF77F-8A1A-45AC-B860-FCF9EED63406}" srcOrd="0" destOrd="0" presId="urn:microsoft.com/office/officeart/2005/8/layout/vList2"/>
    <dgm:cxn modelId="{7F4E8180-6551-4E0A-A72C-29CD070E655B}" type="presOf" srcId="{D92CB233-E529-4975-8F35-B348757EC5D7}" destId="{92A9499A-0D8F-40C1-ACE4-26E3D3B320D0}" srcOrd="0" destOrd="0" presId="urn:microsoft.com/office/officeart/2005/8/layout/vList2"/>
    <dgm:cxn modelId="{6B84747B-69C6-4E3D-A7B6-A36DECB47594}" srcId="{D92CB233-E529-4975-8F35-B348757EC5D7}" destId="{30CFA88C-3057-4D60-B7F6-CAED362A2857}" srcOrd="7" destOrd="0" parTransId="{4FF7F0F4-1E63-4B41-906B-B0175054DDD1}" sibTransId="{3A1A0743-1EA2-45CD-AF28-7E8FB3B922AF}"/>
    <dgm:cxn modelId="{C53B974E-81E8-4B89-A902-3D421123BEF4}" type="presOf" srcId="{C2E0CE0E-9BF0-4260-880D-EF576632D150}" destId="{9E73E8F8-6C7E-449B-9753-FFFE4301C9C1}" srcOrd="0" destOrd="0" presId="urn:microsoft.com/office/officeart/2005/8/layout/vList2"/>
    <dgm:cxn modelId="{7713C384-F2A1-43D8-9795-59636976A8EE}" type="presOf" srcId="{CF2CE2D4-894B-474D-A8BB-85C1C65773A5}" destId="{CCEDA1EE-7034-4FF5-A807-234C0D967BFD}" srcOrd="0" destOrd="0" presId="urn:microsoft.com/office/officeart/2005/8/layout/vList2"/>
    <dgm:cxn modelId="{3F9E6502-B6ED-4D89-9D58-0C16874922F2}" type="presParOf" srcId="{92A9499A-0D8F-40C1-ACE4-26E3D3B320D0}" destId="{49F4646D-8B54-410D-BD6F-FA3D7FFA0190}" srcOrd="0" destOrd="0" presId="urn:microsoft.com/office/officeart/2005/8/layout/vList2"/>
    <dgm:cxn modelId="{96AA453E-E92C-4A71-BC61-C5B0203957A4}" type="presParOf" srcId="{92A9499A-0D8F-40C1-ACE4-26E3D3B320D0}" destId="{AF71C70D-A889-492D-BED6-38ABBFE63854}" srcOrd="1" destOrd="0" presId="urn:microsoft.com/office/officeart/2005/8/layout/vList2"/>
    <dgm:cxn modelId="{B0DB5EB1-1164-4DF5-BAAB-282208A2F3A6}" type="presParOf" srcId="{92A9499A-0D8F-40C1-ACE4-26E3D3B320D0}" destId="{A2B75C95-CB56-41D7-9F0E-063498800EB3}" srcOrd="2" destOrd="0" presId="urn:microsoft.com/office/officeart/2005/8/layout/vList2"/>
    <dgm:cxn modelId="{3F2D7A42-FCC7-4061-8EFE-8E38B6EEFA11}" type="presParOf" srcId="{92A9499A-0D8F-40C1-ACE4-26E3D3B320D0}" destId="{16AABD94-0153-4539-B308-B8A208105833}" srcOrd="3" destOrd="0" presId="urn:microsoft.com/office/officeart/2005/8/layout/vList2"/>
    <dgm:cxn modelId="{C4B780A1-80AB-494D-B4A5-5E90670A5E53}" type="presParOf" srcId="{92A9499A-0D8F-40C1-ACE4-26E3D3B320D0}" destId="{BD0E7A64-2BBB-435D-935D-B19B7F018193}" srcOrd="4" destOrd="0" presId="urn:microsoft.com/office/officeart/2005/8/layout/vList2"/>
    <dgm:cxn modelId="{AF91A48A-7A34-41A4-9C0A-42278F561315}" type="presParOf" srcId="{92A9499A-0D8F-40C1-ACE4-26E3D3B320D0}" destId="{FFA15085-B4C2-43FE-9A92-8FD375273CF5}" srcOrd="5" destOrd="0" presId="urn:microsoft.com/office/officeart/2005/8/layout/vList2"/>
    <dgm:cxn modelId="{FFC8D8D8-782B-4D21-BF24-3CD06F656EEF}" type="presParOf" srcId="{92A9499A-0D8F-40C1-ACE4-26E3D3B320D0}" destId="{A3530FB4-69E2-4F43-965E-F8B05F406F7C}" srcOrd="6" destOrd="0" presId="urn:microsoft.com/office/officeart/2005/8/layout/vList2"/>
    <dgm:cxn modelId="{07776CCE-779E-4B81-A92D-3EBE6A1337E9}" type="presParOf" srcId="{92A9499A-0D8F-40C1-ACE4-26E3D3B320D0}" destId="{4DFF4479-8965-42E2-9217-E6B1FDDA2852}" srcOrd="7" destOrd="0" presId="urn:microsoft.com/office/officeart/2005/8/layout/vList2"/>
    <dgm:cxn modelId="{02F5DBEA-3C61-4B71-B202-DCE1508C098B}" type="presParOf" srcId="{92A9499A-0D8F-40C1-ACE4-26E3D3B320D0}" destId="{CCEDA1EE-7034-4FF5-A807-234C0D967BFD}" srcOrd="8" destOrd="0" presId="urn:microsoft.com/office/officeart/2005/8/layout/vList2"/>
    <dgm:cxn modelId="{B26756B4-7939-4F57-8009-5E1088AC4C78}" type="presParOf" srcId="{92A9499A-0D8F-40C1-ACE4-26E3D3B320D0}" destId="{BFD83E5E-8BF9-4621-82CB-8646DCE1908B}" srcOrd="9" destOrd="0" presId="urn:microsoft.com/office/officeart/2005/8/layout/vList2"/>
    <dgm:cxn modelId="{034057F8-02FA-4C8B-9B5C-8012C5BD10A0}" type="presParOf" srcId="{92A9499A-0D8F-40C1-ACE4-26E3D3B320D0}" destId="{9E73E8F8-6C7E-449B-9753-FFFE4301C9C1}" srcOrd="10" destOrd="0" presId="urn:microsoft.com/office/officeart/2005/8/layout/vList2"/>
    <dgm:cxn modelId="{2D799664-0EC9-438F-86E3-5F43BAA88F54}" type="presParOf" srcId="{92A9499A-0D8F-40C1-ACE4-26E3D3B320D0}" destId="{BFC5CCA9-9332-45F7-BFAB-0B8A363886ED}" srcOrd="11" destOrd="0" presId="urn:microsoft.com/office/officeart/2005/8/layout/vList2"/>
    <dgm:cxn modelId="{484ED465-F14F-40BC-9597-B55FCF15CC79}" type="presParOf" srcId="{92A9499A-0D8F-40C1-ACE4-26E3D3B320D0}" destId="{96191B3C-760A-4BD0-8B25-BC20A04D6D75}" srcOrd="12" destOrd="0" presId="urn:microsoft.com/office/officeart/2005/8/layout/vList2"/>
    <dgm:cxn modelId="{6A0AD779-8C70-4193-B66C-FE3FED4F6729}" type="presParOf" srcId="{92A9499A-0D8F-40C1-ACE4-26E3D3B320D0}" destId="{BE1351A9-A4DA-467F-AB3B-89F840D1DF33}" srcOrd="13" destOrd="0" presId="urn:microsoft.com/office/officeart/2005/8/layout/vList2"/>
    <dgm:cxn modelId="{37B3F666-78B1-4D96-805A-400671C6D895}" type="presParOf" srcId="{92A9499A-0D8F-40C1-ACE4-26E3D3B320D0}" destId="{046BF77F-8A1A-45AC-B860-FCF9EED63406}" srcOrd="14" destOrd="0" presId="urn:microsoft.com/office/officeart/2005/8/layout/vList2"/>
    <dgm:cxn modelId="{87A548B7-F1CB-48CD-957D-120FBC6646F4}" type="presParOf" srcId="{92A9499A-0D8F-40C1-ACE4-26E3D3B320D0}" destId="{016914CA-00B8-4FB3-B8E8-F7F1F1AA1C1C}" srcOrd="1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A09B8C4-E191-495B-B586-B1BD382D897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E0B7A8-F525-4A0C-8487-7A02AE6BDD26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театрализованные представления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35FC91-A7B0-4432-A737-1E497BC21210}" type="parTrans" cxnId="{0BAFF631-2EAB-4D30-9A01-4C6A0E416F04}">
      <dgm:prSet/>
      <dgm:spPr/>
      <dgm:t>
        <a:bodyPr/>
        <a:lstStyle/>
        <a:p>
          <a:endParaRPr lang="ru-RU"/>
        </a:p>
      </dgm:t>
    </dgm:pt>
    <dgm:pt modelId="{14A3BC2A-A66B-4097-83C7-28DE6F3AEFB7}" type="sibTrans" cxnId="{0BAFF631-2EAB-4D30-9A01-4C6A0E416F04}">
      <dgm:prSet/>
      <dgm:spPr/>
      <dgm:t>
        <a:bodyPr/>
        <a:lstStyle/>
        <a:p>
          <a:endParaRPr lang="ru-RU"/>
        </a:p>
      </dgm:t>
    </dgm:pt>
    <dgm:pt modelId="{535CF0D7-DFC4-444A-A7B7-7675678E0E8C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познавательно-игровые программы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329262-D442-4148-AB7E-DEB435728A47}" type="parTrans" cxnId="{1793A32D-CD2A-487B-836F-C4EF799544AC}">
      <dgm:prSet/>
      <dgm:spPr/>
      <dgm:t>
        <a:bodyPr/>
        <a:lstStyle/>
        <a:p>
          <a:endParaRPr lang="ru-RU"/>
        </a:p>
      </dgm:t>
    </dgm:pt>
    <dgm:pt modelId="{EB674B20-E0D0-4117-ACC3-C75FE2128531}" type="sibTrans" cxnId="{1793A32D-CD2A-487B-836F-C4EF799544AC}">
      <dgm:prSet/>
      <dgm:spPr/>
      <dgm:t>
        <a:bodyPr/>
        <a:lstStyle/>
        <a:p>
          <a:endParaRPr lang="ru-RU"/>
        </a:p>
      </dgm:t>
    </dgm:pt>
    <dgm:pt modelId="{97B7BAAE-AE1A-42C8-92E2-AA3B83C342CD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999B43-9454-4542-B63A-0F412E9EEA63}" type="parTrans" cxnId="{AE385E63-8F3E-474C-9D7A-9216F25AF67D}">
      <dgm:prSet/>
      <dgm:spPr/>
      <dgm:t>
        <a:bodyPr/>
        <a:lstStyle/>
        <a:p>
          <a:endParaRPr lang="ru-RU"/>
        </a:p>
      </dgm:t>
    </dgm:pt>
    <dgm:pt modelId="{C1552DC2-05F6-40B5-B38F-4CBD9D5A7DB4}" type="sibTrans" cxnId="{AE385E63-8F3E-474C-9D7A-9216F25AF67D}">
      <dgm:prSet/>
      <dgm:spPr/>
      <dgm:t>
        <a:bodyPr/>
        <a:lstStyle/>
        <a:p>
          <a:endParaRPr lang="ru-RU"/>
        </a:p>
      </dgm:t>
    </dgm:pt>
    <dgm:pt modelId="{4630B362-E461-4ADD-B4CA-B56C4B789A4D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праздники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55618-B038-4E46-90CB-1FA27DC5E6D1}" type="parTrans" cxnId="{1E204A70-FDAD-4680-947B-91A45F23DD10}">
      <dgm:prSet/>
      <dgm:spPr/>
      <dgm:t>
        <a:bodyPr/>
        <a:lstStyle/>
        <a:p>
          <a:endParaRPr lang="ru-RU"/>
        </a:p>
      </dgm:t>
    </dgm:pt>
    <dgm:pt modelId="{1F39A044-DED1-4D95-BABE-B58E8A7BA17D}" type="sibTrans" cxnId="{1E204A70-FDAD-4680-947B-91A45F23DD10}">
      <dgm:prSet/>
      <dgm:spPr/>
      <dgm:t>
        <a:bodyPr/>
        <a:lstStyle/>
        <a:p>
          <a:endParaRPr lang="ru-RU"/>
        </a:p>
      </dgm:t>
    </dgm:pt>
    <dgm:pt modelId="{8B70B87F-CCDA-4FED-B1E3-DAF5DDBE1691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смотры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E63514-FA8A-41F9-94DD-FE802BF49B87}" type="parTrans" cxnId="{2D318C22-6F00-4303-9BB4-DF20D6877443}">
      <dgm:prSet/>
      <dgm:spPr/>
      <dgm:t>
        <a:bodyPr/>
        <a:lstStyle/>
        <a:p>
          <a:endParaRPr lang="ru-RU"/>
        </a:p>
      </dgm:t>
    </dgm:pt>
    <dgm:pt modelId="{092EB516-9629-4D8A-AD71-A892F5C84A83}" type="sibTrans" cxnId="{2D318C22-6F00-4303-9BB4-DF20D6877443}">
      <dgm:prSet/>
      <dgm:spPr/>
      <dgm:t>
        <a:bodyPr/>
        <a:lstStyle/>
        <a:p>
          <a:endParaRPr lang="ru-RU"/>
        </a:p>
      </dgm:t>
    </dgm:pt>
    <dgm:pt modelId="{3D46E55A-ABCC-4FC1-8FC7-55EB580CE13A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фестивали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8B9ED0-377B-47E1-925C-BB7E60C5CBDF}" type="parTrans" cxnId="{CFC0A469-9E45-41B5-A739-A4996F9181DC}">
      <dgm:prSet/>
      <dgm:spPr/>
      <dgm:t>
        <a:bodyPr/>
        <a:lstStyle/>
        <a:p>
          <a:endParaRPr lang="ru-RU"/>
        </a:p>
      </dgm:t>
    </dgm:pt>
    <dgm:pt modelId="{18E4BF44-E196-416E-A833-5EDA8C3A2E11}" type="sibTrans" cxnId="{CFC0A469-9E45-41B5-A739-A4996F9181DC}">
      <dgm:prSet/>
      <dgm:spPr/>
      <dgm:t>
        <a:bodyPr/>
        <a:lstStyle/>
        <a:p>
          <a:endParaRPr lang="ru-RU"/>
        </a:p>
      </dgm:t>
    </dgm:pt>
    <dgm:pt modelId="{DD080053-8D79-4105-8E15-A53B6DE79D44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презентации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947E7F-2FAA-466A-8F5E-E167E694207E}" type="parTrans" cxnId="{5189EDE4-ECDE-4B4E-BB38-C22EFFB67FD0}">
      <dgm:prSet/>
      <dgm:spPr/>
      <dgm:t>
        <a:bodyPr/>
        <a:lstStyle/>
        <a:p>
          <a:endParaRPr lang="ru-RU"/>
        </a:p>
      </dgm:t>
    </dgm:pt>
    <dgm:pt modelId="{B9BA9DBD-6368-4A0F-B626-DDE9804B37AC}" type="sibTrans" cxnId="{5189EDE4-ECDE-4B4E-BB38-C22EFFB67FD0}">
      <dgm:prSet/>
      <dgm:spPr/>
      <dgm:t>
        <a:bodyPr/>
        <a:lstStyle/>
        <a:p>
          <a:endParaRPr lang="ru-RU"/>
        </a:p>
      </dgm:t>
    </dgm:pt>
    <dgm:pt modelId="{154DFA26-0227-41A0-AC4B-6A27AB7C37FB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концерты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35E995-56BE-4A67-ABC0-E936C4931202}" type="parTrans" cxnId="{D0AA430B-BE81-4AB0-AF41-CB487DE194FE}">
      <dgm:prSet/>
      <dgm:spPr/>
      <dgm:t>
        <a:bodyPr/>
        <a:lstStyle/>
        <a:p>
          <a:endParaRPr lang="ru-RU"/>
        </a:p>
      </dgm:t>
    </dgm:pt>
    <dgm:pt modelId="{2FD804C2-DEB8-4974-9839-1CF368D579C7}" type="sibTrans" cxnId="{D0AA430B-BE81-4AB0-AF41-CB487DE194FE}">
      <dgm:prSet/>
      <dgm:spPr/>
      <dgm:t>
        <a:bodyPr/>
        <a:lstStyle/>
        <a:p>
          <a:endParaRPr lang="ru-RU"/>
        </a:p>
      </dgm:t>
    </dgm:pt>
    <dgm:pt modelId="{E99B127D-B529-4302-9F12-3F52589298D0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выставки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CE8DA-C5FD-4D35-8ED9-71C8683C2CA8}" type="parTrans" cxnId="{009F4F03-49C1-4D9B-9067-E5D82BD78E48}">
      <dgm:prSet/>
      <dgm:spPr/>
      <dgm:t>
        <a:bodyPr/>
        <a:lstStyle/>
        <a:p>
          <a:endParaRPr lang="ru-RU"/>
        </a:p>
      </dgm:t>
    </dgm:pt>
    <dgm:pt modelId="{3354C849-E74C-461A-83D5-8CDCDFE96718}" type="sibTrans" cxnId="{009F4F03-49C1-4D9B-9067-E5D82BD78E48}">
      <dgm:prSet/>
      <dgm:spPr/>
      <dgm:t>
        <a:bodyPr/>
        <a:lstStyle/>
        <a:p>
          <a:endParaRPr lang="ru-RU"/>
        </a:p>
      </dgm:t>
    </dgm:pt>
    <dgm:pt modelId="{2577E94D-4A5B-4EC6-A958-464016DDCB99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беседы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FCD22A-42D1-4C3C-A35C-63ED8857DDA3}" type="parTrans" cxnId="{B2E33C02-E4CE-4692-BDFC-A23816FE80AA}">
      <dgm:prSet/>
      <dgm:spPr/>
      <dgm:t>
        <a:bodyPr/>
        <a:lstStyle/>
        <a:p>
          <a:endParaRPr lang="ru-RU"/>
        </a:p>
      </dgm:t>
    </dgm:pt>
    <dgm:pt modelId="{C4F89838-0137-460A-9BF6-1CDB1DC7F265}" type="sibTrans" cxnId="{B2E33C02-E4CE-4692-BDFC-A23816FE80AA}">
      <dgm:prSet/>
      <dgm:spPr/>
      <dgm:t>
        <a:bodyPr/>
        <a:lstStyle/>
        <a:p>
          <a:endParaRPr lang="ru-RU"/>
        </a:p>
      </dgm:t>
    </dgm:pt>
    <dgm:pt modelId="{5F2BC8C3-0191-4DAA-BCB8-862DBC8EA009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кружки и секции по интересам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FB9BF1-D8BB-4581-939C-04D3ABF57901}" type="parTrans" cxnId="{9C194503-D839-4163-A81D-383FCC3C7F5D}">
      <dgm:prSet/>
      <dgm:spPr/>
      <dgm:t>
        <a:bodyPr/>
        <a:lstStyle/>
        <a:p>
          <a:endParaRPr lang="ru-RU"/>
        </a:p>
      </dgm:t>
    </dgm:pt>
    <dgm:pt modelId="{F1FB5B9E-41EA-4B49-B748-0A28D24DCC6F}" type="sibTrans" cxnId="{9C194503-D839-4163-A81D-383FCC3C7F5D}">
      <dgm:prSet/>
      <dgm:spPr/>
      <dgm:t>
        <a:bodyPr/>
        <a:lstStyle/>
        <a:p>
          <a:endParaRPr lang="ru-RU"/>
        </a:p>
      </dgm:t>
    </dgm:pt>
    <dgm:pt modelId="{7B12CAB3-1F8D-4F77-BE0D-5E8F86F113ED}" type="pres">
      <dgm:prSet presAssocID="{0A09B8C4-E191-495B-B586-B1BD382D897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EE0270-C7A5-4851-A0BE-86CA73558470}" type="pres">
      <dgm:prSet presAssocID="{CDE0B7A8-F525-4A0C-8487-7A02AE6BDD26}" presName="composite" presStyleCnt="0"/>
      <dgm:spPr/>
    </dgm:pt>
    <dgm:pt modelId="{49EDDC26-CD66-4B2E-BF71-727B55C13ACA}" type="pres">
      <dgm:prSet presAssocID="{CDE0B7A8-F525-4A0C-8487-7A02AE6BDD26}" presName="imgShp" presStyleLbl="fgImgPlace1" presStyleIdx="0" presStyleCnt="11" custLinFactX="-200000" custLinFactNeighborX="-232742" custLinFactNeighborY="162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98DC1C-A83B-438D-830C-9060BA481791}" type="pres">
      <dgm:prSet presAssocID="{CDE0B7A8-F525-4A0C-8487-7A02AE6BDD26}" presName="txShp" presStyleLbl="node1" presStyleIdx="0" presStyleCnt="11" custLinFactNeighborX="-22886" custLinFactNeighborY="16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4BEF7-4EFE-402E-A0F5-A45163A990BE}" type="pres">
      <dgm:prSet presAssocID="{14A3BC2A-A66B-4097-83C7-28DE6F3AEFB7}" presName="spacing" presStyleCnt="0"/>
      <dgm:spPr/>
    </dgm:pt>
    <dgm:pt modelId="{B88FDA52-D5F5-4E72-AB99-B914F52CF81B}" type="pres">
      <dgm:prSet presAssocID="{535CF0D7-DFC4-444A-A7B7-7675678E0E8C}" presName="composite" presStyleCnt="0"/>
      <dgm:spPr/>
    </dgm:pt>
    <dgm:pt modelId="{59477C86-E8B5-4C05-8CC6-CB33C143185D}" type="pres">
      <dgm:prSet presAssocID="{535CF0D7-DFC4-444A-A7B7-7675678E0E8C}" presName="imgShp" presStyleLbl="fgImgPlace1" presStyleIdx="1" presStyleCnt="11" custLinFactX="-151997" custLinFactNeighborX="-200000" custLinFactNeighborY="145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67946F6-B6ED-4B39-AF83-5FC92BD33AC8}" type="pres">
      <dgm:prSet presAssocID="{535CF0D7-DFC4-444A-A7B7-7675678E0E8C}" presName="txShp" presStyleLbl="node1" presStyleIdx="1" presStyleCnt="11" custLinFactNeighborX="-18503" custLinFactNeighborY="12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F9FAE-4992-45AA-90A7-F3362839900A}" type="pres">
      <dgm:prSet presAssocID="{EB674B20-E0D0-4117-ACC3-C75FE2128531}" presName="spacing" presStyleCnt="0"/>
      <dgm:spPr/>
    </dgm:pt>
    <dgm:pt modelId="{7382F11A-EEE8-4C55-AE1A-35A7E66E37EA}" type="pres">
      <dgm:prSet presAssocID="{97B7BAAE-AE1A-42C8-92E2-AA3B83C342CD}" presName="composite" presStyleCnt="0"/>
      <dgm:spPr/>
    </dgm:pt>
    <dgm:pt modelId="{EF09631A-4879-450B-A7CD-9C58135EFF4A}" type="pres">
      <dgm:prSet presAssocID="{97B7BAAE-AE1A-42C8-92E2-AA3B83C342CD}" presName="imgShp" presStyleLbl="fgImgPlace1" presStyleIdx="2" presStyleCnt="11" custLinFactX="-100000" custLinFactNeighborX="-171379" custLinFactNeighborY="45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96CCAA-260D-43E1-904B-2C713486E96E}" type="pres">
      <dgm:prSet presAssocID="{97B7BAAE-AE1A-42C8-92E2-AA3B83C342CD}" presName="txShp" presStyleLbl="node1" presStyleIdx="2" presStyleCnt="11" custLinFactNeighborX="-13958" custLinFactNeighborY="4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D4A27-85D6-46E6-8798-E4A7F72E8EA5}" type="pres">
      <dgm:prSet presAssocID="{C1552DC2-05F6-40B5-B38F-4CBD9D5A7DB4}" presName="spacing" presStyleCnt="0"/>
      <dgm:spPr/>
    </dgm:pt>
    <dgm:pt modelId="{9D26F090-91AE-4E5E-82BA-7A0F4E325D52}" type="pres">
      <dgm:prSet presAssocID="{4630B362-E461-4ADD-B4CA-B56C4B789A4D}" presName="composite" presStyleCnt="0"/>
      <dgm:spPr/>
    </dgm:pt>
    <dgm:pt modelId="{162578E7-CE56-4673-B254-01AF3D5F2D59}" type="pres">
      <dgm:prSet presAssocID="{4630B362-E461-4ADD-B4CA-B56C4B789A4D}" presName="imgShp" presStyleLbl="fgImgPlace1" presStyleIdx="3" presStyleCnt="11" custLinFactX="-90736" custLinFactNeighborX="-100000" custLinFactNeighborY="-63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CC5A11-791E-4325-8421-5A8C8FC4F84B}" type="pres">
      <dgm:prSet presAssocID="{4630B362-E461-4ADD-B4CA-B56C4B789A4D}" presName="txShp" presStyleLbl="node1" presStyleIdx="3" presStyleCnt="11" custLinFactNeighborX="-10388" custLinFactNeighborY="-6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29287-659F-4CF3-8B64-ED3517C9818D}" type="pres">
      <dgm:prSet presAssocID="{1F39A044-DED1-4D95-BABE-B58E8A7BA17D}" presName="spacing" presStyleCnt="0"/>
      <dgm:spPr/>
    </dgm:pt>
    <dgm:pt modelId="{5E7D8036-804D-4557-9FFF-B5CD813DB20B}" type="pres">
      <dgm:prSet presAssocID="{8B70B87F-CCDA-4FED-B1E3-DAF5DDBE1691}" presName="composite" presStyleCnt="0"/>
      <dgm:spPr/>
    </dgm:pt>
    <dgm:pt modelId="{69C9C412-1395-4302-9030-F513474E845D}" type="pres">
      <dgm:prSet presAssocID="{8B70B87F-CCDA-4FED-B1E3-DAF5DDBE1691}" presName="imgShp" presStyleLbl="fgImgPlace1" presStyleIdx="4" presStyleCnt="11" custLinFactNeighborX="-99443" custLinFactNeighborY="-176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B8EF13D-029F-412D-977F-26722FF1F29F}" type="pres">
      <dgm:prSet presAssocID="{8B70B87F-CCDA-4FED-B1E3-DAF5DDBE1691}" presName="txShp" presStyleLbl="node1" presStyleIdx="4" presStyleCnt="11" custLinFactNeighborX="-5519" custLinFactNeighborY="-21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EFEB2-08C9-4247-8A63-9BA28B2E31D1}" type="pres">
      <dgm:prSet presAssocID="{092EB516-9629-4D8A-AD71-A892F5C84A83}" presName="spacing" presStyleCnt="0"/>
      <dgm:spPr/>
    </dgm:pt>
    <dgm:pt modelId="{AD9BB470-5B7C-4FDA-AE57-1F7B7BD15286}" type="pres">
      <dgm:prSet presAssocID="{3D46E55A-ABCC-4FC1-8FC7-55EB580CE13A}" presName="composite" presStyleCnt="0"/>
      <dgm:spPr/>
    </dgm:pt>
    <dgm:pt modelId="{38B88A03-F325-4EDA-AE5B-3964D757B95A}" type="pres">
      <dgm:prSet presAssocID="{3D46E55A-ABCC-4FC1-8FC7-55EB580CE13A}" presName="imgShp" presStyleLbl="fgImgPlace1" presStyleIdx="5" presStyleCnt="11" custLinFactNeighborX="-4143" custLinFactNeighborY="-324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5AA9DC-A906-4161-8225-959FD9ACDC60}" type="pres">
      <dgm:prSet presAssocID="{3D46E55A-ABCC-4FC1-8FC7-55EB580CE13A}" presName="txShp" presStyleLbl="node1" presStyleIdx="5" presStyleCnt="11" custLinFactNeighborX="-655" custLinFactNeighborY="-34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49C87-4872-44B8-9703-41DFD14A15C6}" type="pres">
      <dgm:prSet presAssocID="{18E4BF44-E196-416E-A833-5EDA8C3A2E11}" presName="spacing" presStyleCnt="0"/>
      <dgm:spPr/>
    </dgm:pt>
    <dgm:pt modelId="{A50EC156-BB67-4FEE-9F33-13EEE6B0339E}" type="pres">
      <dgm:prSet presAssocID="{DD080053-8D79-4105-8E15-A53B6DE79D44}" presName="composite" presStyleCnt="0"/>
      <dgm:spPr/>
    </dgm:pt>
    <dgm:pt modelId="{89FBC2AB-6BF8-4DFD-97B8-0D25BE3EB642}" type="pres">
      <dgm:prSet presAssocID="{DD080053-8D79-4105-8E15-A53B6DE79D44}" presName="imgShp" presStyleLbl="fgImgPlace1" presStyleIdx="6" presStyleCnt="11" custLinFactNeighborX="85225" custLinFactNeighborY="-389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2826ECC-983E-419F-BB1E-6D5504137E29}" type="pres">
      <dgm:prSet presAssocID="{DD080053-8D79-4105-8E15-A53B6DE79D44}" presName="txShp" presStyleLbl="node1" presStyleIdx="6" presStyleCnt="11" custLinFactNeighborX="4276" custLinFactNeighborY="-45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1FF7C-258E-4583-9289-C58432C31EAD}" type="pres">
      <dgm:prSet presAssocID="{B9BA9DBD-6368-4A0F-B626-DDE9804B37AC}" presName="spacing" presStyleCnt="0"/>
      <dgm:spPr/>
    </dgm:pt>
    <dgm:pt modelId="{608BAF58-7E32-4ABA-9D4A-69D298F8E898}" type="pres">
      <dgm:prSet presAssocID="{154DFA26-0227-41A0-AC4B-6A27AB7C37FB}" presName="composite" presStyleCnt="0"/>
      <dgm:spPr/>
    </dgm:pt>
    <dgm:pt modelId="{4373FB54-4B41-47B4-9766-C5A22062A139}" type="pres">
      <dgm:prSet presAssocID="{154DFA26-0227-41A0-AC4B-6A27AB7C37FB}" presName="imgShp" presStyleLbl="fgImgPlace1" presStyleIdx="7" presStyleCnt="11" custLinFactX="80702" custLinFactNeighborX="100000" custLinFactNeighborY="-579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15B019D-8E1C-4E55-B5A9-ECFF2E59932E}" type="pres">
      <dgm:prSet presAssocID="{154DFA26-0227-41A0-AC4B-6A27AB7C37FB}" presName="txShp" presStyleLbl="node1" presStyleIdx="7" presStyleCnt="11" custLinFactNeighborX="9090" custLinFactNeighborY="-55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67115-5075-45CF-B65B-03610230A329}" type="pres">
      <dgm:prSet presAssocID="{2FD804C2-DEB8-4974-9839-1CF368D579C7}" presName="spacing" presStyleCnt="0"/>
      <dgm:spPr/>
    </dgm:pt>
    <dgm:pt modelId="{6B8ECD40-2E4D-47A0-93A6-44B87EFEA29A}" type="pres">
      <dgm:prSet presAssocID="{E99B127D-B529-4302-9F12-3F52589298D0}" presName="composite" presStyleCnt="0"/>
      <dgm:spPr/>
    </dgm:pt>
    <dgm:pt modelId="{C1E47D1F-86F9-42AF-A52A-A74B936DDDF0}" type="pres">
      <dgm:prSet presAssocID="{E99B127D-B529-4302-9F12-3F52589298D0}" presName="imgShp" presStyleLbl="fgImgPlace1" presStyleIdx="8" presStyleCnt="11" custLinFactX="100000" custLinFactNeighborX="180619" custLinFactNeighborY="-665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55FDCB6-6C81-489F-AC6D-292B43605795}" type="pres">
      <dgm:prSet presAssocID="{E99B127D-B529-4302-9F12-3F52589298D0}" presName="txShp" presStyleLbl="node1" presStyleIdx="8" presStyleCnt="11" custLinFactNeighborX="14283" custLinFactNeighborY="-64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897FE-A011-41A3-BEFE-80B2C98AF026}" type="pres">
      <dgm:prSet presAssocID="{3354C849-E74C-461A-83D5-8CDCDFE96718}" presName="spacing" presStyleCnt="0"/>
      <dgm:spPr/>
    </dgm:pt>
    <dgm:pt modelId="{AEBDB12D-497F-4E99-9309-37D77192415B}" type="pres">
      <dgm:prSet presAssocID="{2577E94D-4A5B-4EC6-A958-464016DDCB99}" presName="composite" presStyleCnt="0"/>
      <dgm:spPr/>
    </dgm:pt>
    <dgm:pt modelId="{432F01E6-6289-4FDE-9A90-40B55512F6BC}" type="pres">
      <dgm:prSet presAssocID="{2577E94D-4A5B-4EC6-A958-464016DDCB99}" presName="imgShp" presStyleLbl="fgImgPlace1" presStyleIdx="9" presStyleCnt="11" custLinFactX="163648" custLinFactNeighborX="200000" custLinFactNeighborY="-771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E62C29E-1F9C-410A-AC01-E19075B842F3}" type="pres">
      <dgm:prSet presAssocID="{2577E94D-4A5B-4EC6-A958-464016DDCB99}" presName="txShp" presStyleLbl="node1" presStyleIdx="9" presStyleCnt="11" custLinFactNeighborX="18719" custLinFactNeighborY="-77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BB57A-2BBC-41C3-942C-9FEC224DD476}" type="pres">
      <dgm:prSet presAssocID="{C4F89838-0137-460A-9BF6-1CDB1DC7F265}" presName="spacing" presStyleCnt="0"/>
      <dgm:spPr/>
    </dgm:pt>
    <dgm:pt modelId="{7E027045-BDF6-4811-99C6-A47D79D2B1DF}" type="pres">
      <dgm:prSet presAssocID="{5F2BC8C3-0191-4DAA-BCB8-862DBC8EA009}" presName="composite" presStyleCnt="0"/>
      <dgm:spPr/>
    </dgm:pt>
    <dgm:pt modelId="{172B81C7-CC0A-4C17-B13F-61E322C55603}" type="pres">
      <dgm:prSet presAssocID="{5F2BC8C3-0191-4DAA-BCB8-862DBC8EA009}" presName="imgShp" presStyleLbl="fgImgPlace1" presStyleIdx="10" presStyleCnt="11" custLinFactX="200000" custLinFactNeighborX="259227" custLinFactNeighborY="-855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CF19D07-B823-4B9F-8C78-A744B47F5BDF}" type="pres">
      <dgm:prSet presAssocID="{5F2BC8C3-0191-4DAA-BCB8-862DBC8EA009}" presName="txShp" presStyleLbl="node1" presStyleIdx="10" presStyleCnt="11" custLinFactNeighborX="23361" custLinFactNeighborY="-91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318C22-6F00-4303-9BB4-DF20D6877443}" srcId="{0A09B8C4-E191-495B-B586-B1BD382D8978}" destId="{8B70B87F-CCDA-4FED-B1E3-DAF5DDBE1691}" srcOrd="4" destOrd="0" parTransId="{A4E63514-FA8A-41F9-94DD-FE802BF49B87}" sibTransId="{092EB516-9629-4D8A-AD71-A892F5C84A83}"/>
    <dgm:cxn modelId="{1B747C99-53E1-4817-B460-559A31ED7C59}" type="presOf" srcId="{535CF0D7-DFC4-444A-A7B7-7675678E0E8C}" destId="{467946F6-B6ED-4B39-AF83-5FC92BD33AC8}" srcOrd="0" destOrd="0" presId="urn:microsoft.com/office/officeart/2005/8/layout/vList3"/>
    <dgm:cxn modelId="{3C511B05-8BDD-42A2-A197-311C37F302C8}" type="presOf" srcId="{4630B362-E461-4ADD-B4CA-B56C4B789A4D}" destId="{2DCC5A11-791E-4325-8421-5A8C8FC4F84B}" srcOrd="0" destOrd="0" presId="urn:microsoft.com/office/officeart/2005/8/layout/vList3"/>
    <dgm:cxn modelId="{CD844BAC-B344-4F2B-8DA6-C29E17FCDA66}" type="presOf" srcId="{DD080053-8D79-4105-8E15-A53B6DE79D44}" destId="{22826ECC-983E-419F-BB1E-6D5504137E29}" srcOrd="0" destOrd="0" presId="urn:microsoft.com/office/officeart/2005/8/layout/vList3"/>
    <dgm:cxn modelId="{2E8AD60F-23A4-4C78-83EC-220C81C26BB6}" type="presOf" srcId="{0A09B8C4-E191-495B-B586-B1BD382D8978}" destId="{7B12CAB3-1F8D-4F77-BE0D-5E8F86F113ED}" srcOrd="0" destOrd="0" presId="urn:microsoft.com/office/officeart/2005/8/layout/vList3"/>
    <dgm:cxn modelId="{1E204A70-FDAD-4680-947B-91A45F23DD10}" srcId="{0A09B8C4-E191-495B-B586-B1BD382D8978}" destId="{4630B362-E461-4ADD-B4CA-B56C4B789A4D}" srcOrd="3" destOrd="0" parTransId="{E2955618-B038-4E46-90CB-1FA27DC5E6D1}" sibTransId="{1F39A044-DED1-4D95-BABE-B58E8A7BA17D}"/>
    <dgm:cxn modelId="{35CC7B3E-D4DA-4DDB-BEB0-A7171BBBA7CB}" type="presOf" srcId="{3D46E55A-ABCC-4FC1-8FC7-55EB580CE13A}" destId="{F55AA9DC-A906-4161-8225-959FD9ACDC60}" srcOrd="0" destOrd="0" presId="urn:microsoft.com/office/officeart/2005/8/layout/vList3"/>
    <dgm:cxn modelId="{B2E33C02-E4CE-4692-BDFC-A23816FE80AA}" srcId="{0A09B8C4-E191-495B-B586-B1BD382D8978}" destId="{2577E94D-4A5B-4EC6-A958-464016DDCB99}" srcOrd="9" destOrd="0" parTransId="{E2FCD22A-42D1-4C3C-A35C-63ED8857DDA3}" sibTransId="{C4F89838-0137-460A-9BF6-1CDB1DC7F265}"/>
    <dgm:cxn modelId="{D0AA430B-BE81-4AB0-AF41-CB487DE194FE}" srcId="{0A09B8C4-E191-495B-B586-B1BD382D8978}" destId="{154DFA26-0227-41A0-AC4B-6A27AB7C37FB}" srcOrd="7" destOrd="0" parTransId="{0F35E995-56BE-4A67-ABC0-E936C4931202}" sibTransId="{2FD804C2-DEB8-4974-9839-1CF368D579C7}"/>
    <dgm:cxn modelId="{9C194503-D839-4163-A81D-383FCC3C7F5D}" srcId="{0A09B8C4-E191-495B-B586-B1BD382D8978}" destId="{5F2BC8C3-0191-4DAA-BCB8-862DBC8EA009}" srcOrd="10" destOrd="0" parTransId="{B6FB9BF1-D8BB-4581-939C-04D3ABF57901}" sibTransId="{F1FB5B9E-41EA-4B49-B748-0A28D24DCC6F}"/>
    <dgm:cxn modelId="{1793A32D-CD2A-487B-836F-C4EF799544AC}" srcId="{0A09B8C4-E191-495B-B586-B1BD382D8978}" destId="{535CF0D7-DFC4-444A-A7B7-7675678E0E8C}" srcOrd="1" destOrd="0" parTransId="{BC329262-D442-4148-AB7E-DEB435728A47}" sibTransId="{EB674B20-E0D0-4117-ACC3-C75FE2128531}"/>
    <dgm:cxn modelId="{CFC0A469-9E45-41B5-A739-A4996F9181DC}" srcId="{0A09B8C4-E191-495B-B586-B1BD382D8978}" destId="{3D46E55A-ABCC-4FC1-8FC7-55EB580CE13A}" srcOrd="5" destOrd="0" parTransId="{958B9ED0-377B-47E1-925C-BB7E60C5CBDF}" sibTransId="{18E4BF44-E196-416E-A833-5EDA8C3A2E11}"/>
    <dgm:cxn modelId="{0BAFF631-2EAB-4D30-9A01-4C6A0E416F04}" srcId="{0A09B8C4-E191-495B-B586-B1BD382D8978}" destId="{CDE0B7A8-F525-4A0C-8487-7A02AE6BDD26}" srcOrd="0" destOrd="0" parTransId="{3D35FC91-A7B0-4432-A737-1E497BC21210}" sibTransId="{14A3BC2A-A66B-4097-83C7-28DE6F3AEFB7}"/>
    <dgm:cxn modelId="{5189EDE4-ECDE-4B4E-BB38-C22EFFB67FD0}" srcId="{0A09B8C4-E191-495B-B586-B1BD382D8978}" destId="{DD080053-8D79-4105-8E15-A53B6DE79D44}" srcOrd="6" destOrd="0" parTransId="{F7947E7F-2FAA-466A-8F5E-E167E694207E}" sibTransId="{B9BA9DBD-6368-4A0F-B626-DDE9804B37AC}"/>
    <dgm:cxn modelId="{935D0A14-860E-4694-89DE-227B27AC985D}" type="presOf" srcId="{154DFA26-0227-41A0-AC4B-6A27AB7C37FB}" destId="{715B019D-8E1C-4E55-B5A9-ECFF2E59932E}" srcOrd="0" destOrd="0" presId="urn:microsoft.com/office/officeart/2005/8/layout/vList3"/>
    <dgm:cxn modelId="{009F4F03-49C1-4D9B-9067-E5D82BD78E48}" srcId="{0A09B8C4-E191-495B-B586-B1BD382D8978}" destId="{E99B127D-B529-4302-9F12-3F52589298D0}" srcOrd="8" destOrd="0" parTransId="{EA8CE8DA-C5FD-4D35-8ED9-71C8683C2CA8}" sibTransId="{3354C849-E74C-461A-83D5-8CDCDFE96718}"/>
    <dgm:cxn modelId="{8C2D5F50-1522-4720-916C-A3C73FCAF45F}" type="presOf" srcId="{5F2BC8C3-0191-4DAA-BCB8-862DBC8EA009}" destId="{ACF19D07-B823-4B9F-8C78-A744B47F5BDF}" srcOrd="0" destOrd="0" presId="urn:microsoft.com/office/officeart/2005/8/layout/vList3"/>
    <dgm:cxn modelId="{70762FA5-2432-49AD-9FE7-8884E58AAA16}" type="presOf" srcId="{E99B127D-B529-4302-9F12-3F52589298D0}" destId="{555FDCB6-6C81-489F-AC6D-292B43605795}" srcOrd="0" destOrd="0" presId="urn:microsoft.com/office/officeart/2005/8/layout/vList3"/>
    <dgm:cxn modelId="{978F8F8B-6A41-41EF-AE3D-C8BC82A56792}" type="presOf" srcId="{8B70B87F-CCDA-4FED-B1E3-DAF5DDBE1691}" destId="{BB8EF13D-029F-412D-977F-26722FF1F29F}" srcOrd="0" destOrd="0" presId="urn:microsoft.com/office/officeart/2005/8/layout/vList3"/>
    <dgm:cxn modelId="{AE385E63-8F3E-474C-9D7A-9216F25AF67D}" srcId="{0A09B8C4-E191-495B-B586-B1BD382D8978}" destId="{97B7BAAE-AE1A-42C8-92E2-AA3B83C342CD}" srcOrd="2" destOrd="0" parTransId="{DF999B43-9454-4542-B63A-0F412E9EEA63}" sibTransId="{C1552DC2-05F6-40B5-B38F-4CBD9D5A7DB4}"/>
    <dgm:cxn modelId="{12C50C01-5FE4-4A68-BC4B-00CB8738B1A6}" type="presOf" srcId="{2577E94D-4A5B-4EC6-A958-464016DDCB99}" destId="{6E62C29E-1F9C-410A-AC01-E19075B842F3}" srcOrd="0" destOrd="0" presId="urn:microsoft.com/office/officeart/2005/8/layout/vList3"/>
    <dgm:cxn modelId="{17721B30-95A1-447E-844B-FDE176ED02BD}" type="presOf" srcId="{97B7BAAE-AE1A-42C8-92E2-AA3B83C342CD}" destId="{8E96CCAA-260D-43E1-904B-2C713486E96E}" srcOrd="0" destOrd="0" presId="urn:microsoft.com/office/officeart/2005/8/layout/vList3"/>
    <dgm:cxn modelId="{00C5FFC1-96A4-48D6-B904-9970803519A9}" type="presOf" srcId="{CDE0B7A8-F525-4A0C-8487-7A02AE6BDD26}" destId="{1098DC1C-A83B-438D-830C-9060BA481791}" srcOrd="0" destOrd="0" presId="urn:microsoft.com/office/officeart/2005/8/layout/vList3"/>
    <dgm:cxn modelId="{CFDB0D04-6811-4D34-8CBB-134ABD64D161}" type="presParOf" srcId="{7B12CAB3-1F8D-4F77-BE0D-5E8F86F113ED}" destId="{C3EE0270-C7A5-4851-A0BE-86CA73558470}" srcOrd="0" destOrd="0" presId="urn:microsoft.com/office/officeart/2005/8/layout/vList3"/>
    <dgm:cxn modelId="{3D111291-BAAF-49B7-B79F-0AA90C5CB979}" type="presParOf" srcId="{C3EE0270-C7A5-4851-A0BE-86CA73558470}" destId="{49EDDC26-CD66-4B2E-BF71-727B55C13ACA}" srcOrd="0" destOrd="0" presId="urn:microsoft.com/office/officeart/2005/8/layout/vList3"/>
    <dgm:cxn modelId="{42A5181B-48BB-4C1B-BEB3-B89F3B073430}" type="presParOf" srcId="{C3EE0270-C7A5-4851-A0BE-86CA73558470}" destId="{1098DC1C-A83B-438D-830C-9060BA481791}" srcOrd="1" destOrd="0" presId="urn:microsoft.com/office/officeart/2005/8/layout/vList3"/>
    <dgm:cxn modelId="{42FCCE31-AC85-46BE-9694-A41240C66DE4}" type="presParOf" srcId="{7B12CAB3-1F8D-4F77-BE0D-5E8F86F113ED}" destId="{EC94BEF7-4EFE-402E-A0F5-A45163A990BE}" srcOrd="1" destOrd="0" presId="urn:microsoft.com/office/officeart/2005/8/layout/vList3"/>
    <dgm:cxn modelId="{2036A705-3869-461D-A37A-09032921D350}" type="presParOf" srcId="{7B12CAB3-1F8D-4F77-BE0D-5E8F86F113ED}" destId="{B88FDA52-D5F5-4E72-AB99-B914F52CF81B}" srcOrd="2" destOrd="0" presId="urn:microsoft.com/office/officeart/2005/8/layout/vList3"/>
    <dgm:cxn modelId="{AC65F70E-904B-4AB9-B469-B8E06AAA0B41}" type="presParOf" srcId="{B88FDA52-D5F5-4E72-AB99-B914F52CF81B}" destId="{59477C86-E8B5-4C05-8CC6-CB33C143185D}" srcOrd="0" destOrd="0" presId="urn:microsoft.com/office/officeart/2005/8/layout/vList3"/>
    <dgm:cxn modelId="{D9D0F369-D1D8-4E0C-A870-CBE04C6BDF7E}" type="presParOf" srcId="{B88FDA52-D5F5-4E72-AB99-B914F52CF81B}" destId="{467946F6-B6ED-4B39-AF83-5FC92BD33AC8}" srcOrd="1" destOrd="0" presId="urn:microsoft.com/office/officeart/2005/8/layout/vList3"/>
    <dgm:cxn modelId="{4337A60F-A866-4BCC-97DA-BEFC9EDD2115}" type="presParOf" srcId="{7B12CAB3-1F8D-4F77-BE0D-5E8F86F113ED}" destId="{35EF9FAE-4992-45AA-90A7-F3362839900A}" srcOrd="3" destOrd="0" presId="urn:microsoft.com/office/officeart/2005/8/layout/vList3"/>
    <dgm:cxn modelId="{38D56503-96EB-42F4-B6B0-038686FED0BA}" type="presParOf" srcId="{7B12CAB3-1F8D-4F77-BE0D-5E8F86F113ED}" destId="{7382F11A-EEE8-4C55-AE1A-35A7E66E37EA}" srcOrd="4" destOrd="0" presId="urn:microsoft.com/office/officeart/2005/8/layout/vList3"/>
    <dgm:cxn modelId="{2A4FFA32-7B94-4913-AB4C-AC995874B385}" type="presParOf" srcId="{7382F11A-EEE8-4C55-AE1A-35A7E66E37EA}" destId="{EF09631A-4879-450B-A7CD-9C58135EFF4A}" srcOrd="0" destOrd="0" presId="urn:microsoft.com/office/officeart/2005/8/layout/vList3"/>
    <dgm:cxn modelId="{ED787002-799C-4EE2-8828-1D011FEB40C5}" type="presParOf" srcId="{7382F11A-EEE8-4C55-AE1A-35A7E66E37EA}" destId="{8E96CCAA-260D-43E1-904B-2C713486E96E}" srcOrd="1" destOrd="0" presId="urn:microsoft.com/office/officeart/2005/8/layout/vList3"/>
    <dgm:cxn modelId="{4308B51B-8A8C-4632-A9D5-1712A8D34752}" type="presParOf" srcId="{7B12CAB3-1F8D-4F77-BE0D-5E8F86F113ED}" destId="{C02D4A27-85D6-46E6-8798-E4A7F72E8EA5}" srcOrd="5" destOrd="0" presId="urn:microsoft.com/office/officeart/2005/8/layout/vList3"/>
    <dgm:cxn modelId="{996AAACE-F7F4-42DC-A0E8-0ECBE5B9F9B5}" type="presParOf" srcId="{7B12CAB3-1F8D-4F77-BE0D-5E8F86F113ED}" destId="{9D26F090-91AE-4E5E-82BA-7A0F4E325D52}" srcOrd="6" destOrd="0" presId="urn:microsoft.com/office/officeart/2005/8/layout/vList3"/>
    <dgm:cxn modelId="{D3961BD5-663B-44B5-A960-B3CB30D25F83}" type="presParOf" srcId="{9D26F090-91AE-4E5E-82BA-7A0F4E325D52}" destId="{162578E7-CE56-4673-B254-01AF3D5F2D59}" srcOrd="0" destOrd="0" presId="urn:microsoft.com/office/officeart/2005/8/layout/vList3"/>
    <dgm:cxn modelId="{55472852-ADBE-4D47-8382-2407EC435637}" type="presParOf" srcId="{9D26F090-91AE-4E5E-82BA-7A0F4E325D52}" destId="{2DCC5A11-791E-4325-8421-5A8C8FC4F84B}" srcOrd="1" destOrd="0" presId="urn:microsoft.com/office/officeart/2005/8/layout/vList3"/>
    <dgm:cxn modelId="{340BBBEE-4738-42A2-B7BF-B21F6E6CCB8B}" type="presParOf" srcId="{7B12CAB3-1F8D-4F77-BE0D-5E8F86F113ED}" destId="{0F929287-659F-4CF3-8B64-ED3517C9818D}" srcOrd="7" destOrd="0" presId="urn:microsoft.com/office/officeart/2005/8/layout/vList3"/>
    <dgm:cxn modelId="{4F3AE00F-D323-4292-8CB6-E5896F069AF9}" type="presParOf" srcId="{7B12CAB3-1F8D-4F77-BE0D-5E8F86F113ED}" destId="{5E7D8036-804D-4557-9FFF-B5CD813DB20B}" srcOrd="8" destOrd="0" presId="urn:microsoft.com/office/officeart/2005/8/layout/vList3"/>
    <dgm:cxn modelId="{30F7FEA8-512E-43DF-A2EC-BC44DEB809CC}" type="presParOf" srcId="{5E7D8036-804D-4557-9FFF-B5CD813DB20B}" destId="{69C9C412-1395-4302-9030-F513474E845D}" srcOrd="0" destOrd="0" presId="urn:microsoft.com/office/officeart/2005/8/layout/vList3"/>
    <dgm:cxn modelId="{831D1D9D-FAAB-42EF-84AA-F33509F551B6}" type="presParOf" srcId="{5E7D8036-804D-4557-9FFF-B5CD813DB20B}" destId="{BB8EF13D-029F-412D-977F-26722FF1F29F}" srcOrd="1" destOrd="0" presId="urn:microsoft.com/office/officeart/2005/8/layout/vList3"/>
    <dgm:cxn modelId="{292BFB08-76C0-4A7B-8A1D-36D30048741B}" type="presParOf" srcId="{7B12CAB3-1F8D-4F77-BE0D-5E8F86F113ED}" destId="{F3EEFEB2-08C9-4247-8A63-9BA28B2E31D1}" srcOrd="9" destOrd="0" presId="urn:microsoft.com/office/officeart/2005/8/layout/vList3"/>
    <dgm:cxn modelId="{332B12E7-F7A2-4560-9EE9-0E5075E56CBF}" type="presParOf" srcId="{7B12CAB3-1F8D-4F77-BE0D-5E8F86F113ED}" destId="{AD9BB470-5B7C-4FDA-AE57-1F7B7BD15286}" srcOrd="10" destOrd="0" presId="urn:microsoft.com/office/officeart/2005/8/layout/vList3"/>
    <dgm:cxn modelId="{192507DC-FA66-4A40-BD2F-5C9C481D200D}" type="presParOf" srcId="{AD9BB470-5B7C-4FDA-AE57-1F7B7BD15286}" destId="{38B88A03-F325-4EDA-AE5B-3964D757B95A}" srcOrd="0" destOrd="0" presId="urn:microsoft.com/office/officeart/2005/8/layout/vList3"/>
    <dgm:cxn modelId="{97B045A4-7A65-46EC-A014-107649F28094}" type="presParOf" srcId="{AD9BB470-5B7C-4FDA-AE57-1F7B7BD15286}" destId="{F55AA9DC-A906-4161-8225-959FD9ACDC60}" srcOrd="1" destOrd="0" presId="urn:microsoft.com/office/officeart/2005/8/layout/vList3"/>
    <dgm:cxn modelId="{EA2BCBB6-2D9A-4109-A70A-70A2D3CAD5F5}" type="presParOf" srcId="{7B12CAB3-1F8D-4F77-BE0D-5E8F86F113ED}" destId="{B8349C87-4872-44B8-9703-41DFD14A15C6}" srcOrd="11" destOrd="0" presId="urn:microsoft.com/office/officeart/2005/8/layout/vList3"/>
    <dgm:cxn modelId="{B40502F3-1729-4867-98ED-0114FAEFF6DD}" type="presParOf" srcId="{7B12CAB3-1F8D-4F77-BE0D-5E8F86F113ED}" destId="{A50EC156-BB67-4FEE-9F33-13EEE6B0339E}" srcOrd="12" destOrd="0" presId="urn:microsoft.com/office/officeart/2005/8/layout/vList3"/>
    <dgm:cxn modelId="{30381ED2-5F0B-4005-A323-BE281CC83971}" type="presParOf" srcId="{A50EC156-BB67-4FEE-9F33-13EEE6B0339E}" destId="{89FBC2AB-6BF8-4DFD-97B8-0D25BE3EB642}" srcOrd="0" destOrd="0" presId="urn:microsoft.com/office/officeart/2005/8/layout/vList3"/>
    <dgm:cxn modelId="{ADB0470D-CA9A-4C5B-B774-0576918F3262}" type="presParOf" srcId="{A50EC156-BB67-4FEE-9F33-13EEE6B0339E}" destId="{22826ECC-983E-419F-BB1E-6D5504137E29}" srcOrd="1" destOrd="0" presId="urn:microsoft.com/office/officeart/2005/8/layout/vList3"/>
    <dgm:cxn modelId="{29FCD851-6D7C-403E-94AE-B50CDDCBEEF0}" type="presParOf" srcId="{7B12CAB3-1F8D-4F77-BE0D-5E8F86F113ED}" destId="{F211FF7C-258E-4583-9289-C58432C31EAD}" srcOrd="13" destOrd="0" presId="urn:microsoft.com/office/officeart/2005/8/layout/vList3"/>
    <dgm:cxn modelId="{A074E4AB-3D9A-4179-9CB7-46A0A56E80FC}" type="presParOf" srcId="{7B12CAB3-1F8D-4F77-BE0D-5E8F86F113ED}" destId="{608BAF58-7E32-4ABA-9D4A-69D298F8E898}" srcOrd="14" destOrd="0" presId="urn:microsoft.com/office/officeart/2005/8/layout/vList3"/>
    <dgm:cxn modelId="{4CD25B51-CCF5-41DB-B69B-B630C8C064AF}" type="presParOf" srcId="{608BAF58-7E32-4ABA-9D4A-69D298F8E898}" destId="{4373FB54-4B41-47B4-9766-C5A22062A139}" srcOrd="0" destOrd="0" presId="urn:microsoft.com/office/officeart/2005/8/layout/vList3"/>
    <dgm:cxn modelId="{4C8100A3-A8DB-4C45-B9B4-C6BC2D875608}" type="presParOf" srcId="{608BAF58-7E32-4ABA-9D4A-69D298F8E898}" destId="{715B019D-8E1C-4E55-B5A9-ECFF2E59932E}" srcOrd="1" destOrd="0" presId="urn:microsoft.com/office/officeart/2005/8/layout/vList3"/>
    <dgm:cxn modelId="{6E3A08ED-113E-462B-AE6B-6CD60DAE3713}" type="presParOf" srcId="{7B12CAB3-1F8D-4F77-BE0D-5E8F86F113ED}" destId="{D5967115-5075-45CF-B65B-03610230A329}" srcOrd="15" destOrd="0" presId="urn:microsoft.com/office/officeart/2005/8/layout/vList3"/>
    <dgm:cxn modelId="{0D5CEAD3-8B9F-45F8-A5DA-CC8E46471C3F}" type="presParOf" srcId="{7B12CAB3-1F8D-4F77-BE0D-5E8F86F113ED}" destId="{6B8ECD40-2E4D-47A0-93A6-44B87EFEA29A}" srcOrd="16" destOrd="0" presId="urn:microsoft.com/office/officeart/2005/8/layout/vList3"/>
    <dgm:cxn modelId="{EBFC8750-1D1D-45FC-88F0-154F4926422C}" type="presParOf" srcId="{6B8ECD40-2E4D-47A0-93A6-44B87EFEA29A}" destId="{C1E47D1F-86F9-42AF-A52A-A74B936DDDF0}" srcOrd="0" destOrd="0" presId="urn:microsoft.com/office/officeart/2005/8/layout/vList3"/>
    <dgm:cxn modelId="{ED8EC6EE-C322-495D-B15C-04B4C0C0C00F}" type="presParOf" srcId="{6B8ECD40-2E4D-47A0-93A6-44B87EFEA29A}" destId="{555FDCB6-6C81-489F-AC6D-292B43605795}" srcOrd="1" destOrd="0" presId="urn:microsoft.com/office/officeart/2005/8/layout/vList3"/>
    <dgm:cxn modelId="{4867DACE-DB04-4954-A680-167106223C69}" type="presParOf" srcId="{7B12CAB3-1F8D-4F77-BE0D-5E8F86F113ED}" destId="{CBF897FE-A011-41A3-BEFE-80B2C98AF026}" srcOrd="17" destOrd="0" presId="urn:microsoft.com/office/officeart/2005/8/layout/vList3"/>
    <dgm:cxn modelId="{4ECBE90A-9860-4ED4-A7DB-05921EC70DF2}" type="presParOf" srcId="{7B12CAB3-1F8D-4F77-BE0D-5E8F86F113ED}" destId="{AEBDB12D-497F-4E99-9309-37D77192415B}" srcOrd="18" destOrd="0" presId="urn:microsoft.com/office/officeart/2005/8/layout/vList3"/>
    <dgm:cxn modelId="{E241AB5E-2A04-4FBD-BE2C-89BB96210C57}" type="presParOf" srcId="{AEBDB12D-497F-4E99-9309-37D77192415B}" destId="{432F01E6-6289-4FDE-9A90-40B55512F6BC}" srcOrd="0" destOrd="0" presId="urn:microsoft.com/office/officeart/2005/8/layout/vList3"/>
    <dgm:cxn modelId="{C06939BB-CB5C-4B92-908B-04A697CA07EC}" type="presParOf" srcId="{AEBDB12D-497F-4E99-9309-37D77192415B}" destId="{6E62C29E-1F9C-410A-AC01-E19075B842F3}" srcOrd="1" destOrd="0" presId="urn:microsoft.com/office/officeart/2005/8/layout/vList3"/>
    <dgm:cxn modelId="{A15F0D27-4115-4924-9308-3C63744A350D}" type="presParOf" srcId="{7B12CAB3-1F8D-4F77-BE0D-5E8F86F113ED}" destId="{98FBB57A-2BBC-41C3-942C-9FEC224DD476}" srcOrd="19" destOrd="0" presId="urn:microsoft.com/office/officeart/2005/8/layout/vList3"/>
    <dgm:cxn modelId="{BA41DF27-B86C-4756-853E-DC5950C93FA9}" type="presParOf" srcId="{7B12CAB3-1F8D-4F77-BE0D-5E8F86F113ED}" destId="{7E027045-BDF6-4811-99C6-A47D79D2B1DF}" srcOrd="20" destOrd="0" presId="urn:microsoft.com/office/officeart/2005/8/layout/vList3"/>
    <dgm:cxn modelId="{13DE16CE-4774-4CA1-89CF-FEC978FBDFAC}" type="presParOf" srcId="{7E027045-BDF6-4811-99C6-A47D79D2B1DF}" destId="{172B81C7-CC0A-4C17-B13F-61E322C55603}" srcOrd="0" destOrd="0" presId="urn:microsoft.com/office/officeart/2005/8/layout/vList3"/>
    <dgm:cxn modelId="{28F9B7C0-3C16-41B9-ADE3-E50842B60DF3}" type="presParOf" srcId="{7E027045-BDF6-4811-99C6-A47D79D2B1DF}" destId="{ACF19D07-B823-4B9F-8C78-A744B47F5B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8351279-989F-4FC6-80F8-1BCA29D0ED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B282BA-5098-410C-B2D9-DEE5AF509C9F}">
      <dgm:prSet custT="1"/>
      <dgm:spPr/>
      <dgm:t>
        <a:bodyPr/>
        <a:lstStyle/>
        <a:p>
          <a:pPr rtl="0"/>
          <a:r>
            <a:rPr lang="ru-RU" sz="1200" b="1" dirty="0" smtClean="0"/>
            <a:t>«Содействие в проведении районных мероприятий УКМО на 2016-2018 годы» - 50 тыс. руб.</a:t>
          </a:r>
          <a:endParaRPr lang="ru-RU" sz="1200" b="1" dirty="0"/>
        </a:p>
      </dgm:t>
    </dgm:pt>
    <dgm:pt modelId="{E5B8389D-5B77-4EB8-AEF4-278DB8A5EE18}" type="parTrans" cxnId="{982F2F62-2CC3-409E-AA52-4329208CB682}">
      <dgm:prSet/>
      <dgm:spPr/>
      <dgm:t>
        <a:bodyPr/>
        <a:lstStyle/>
        <a:p>
          <a:endParaRPr lang="ru-RU"/>
        </a:p>
      </dgm:t>
    </dgm:pt>
    <dgm:pt modelId="{30A63AD1-6C56-4AC6-852D-9461E5B6E0F8}" type="sibTrans" cxnId="{982F2F62-2CC3-409E-AA52-4329208CB682}">
      <dgm:prSet/>
      <dgm:spPr/>
      <dgm:t>
        <a:bodyPr/>
        <a:lstStyle/>
        <a:p>
          <a:endParaRPr lang="ru-RU"/>
        </a:p>
      </dgm:t>
    </dgm:pt>
    <dgm:pt modelId="{6EBACDDD-A5D3-4F32-AB8A-A890E3190F0F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«Доступная среда для инвалидов и маломобильных групп населения на 2016-2018 годы» - 50 тыс. руб.</a:t>
          </a:r>
          <a:endParaRPr lang="ru-RU" sz="1200" b="1" dirty="0">
            <a:solidFill>
              <a:schemeClr val="bg1"/>
            </a:solidFill>
          </a:endParaRPr>
        </a:p>
      </dgm:t>
    </dgm:pt>
    <dgm:pt modelId="{196FBE79-0366-442C-B6FA-DF7E8F447212}" type="parTrans" cxnId="{C3BB0B42-7187-4ED3-903C-BDC79B09D06C}">
      <dgm:prSet/>
      <dgm:spPr/>
      <dgm:t>
        <a:bodyPr/>
        <a:lstStyle/>
        <a:p>
          <a:endParaRPr lang="ru-RU"/>
        </a:p>
      </dgm:t>
    </dgm:pt>
    <dgm:pt modelId="{486F0DE1-0720-463B-9F81-4B2843059202}" type="sibTrans" cxnId="{C3BB0B42-7187-4ED3-903C-BDC79B09D06C}">
      <dgm:prSet/>
      <dgm:spPr/>
      <dgm:t>
        <a:bodyPr/>
        <a:lstStyle/>
        <a:p>
          <a:endParaRPr lang="ru-RU"/>
        </a:p>
      </dgm:t>
    </dgm:pt>
    <dgm:pt modelId="{466174E8-FE3E-4765-91BD-9E67A88B6107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«Развитие библиотек УКМО» - 582,2 тыс. руб.</a:t>
          </a:r>
          <a:endParaRPr lang="ru-RU" sz="1200" b="1" dirty="0">
            <a:solidFill>
              <a:schemeClr val="bg1"/>
            </a:solidFill>
          </a:endParaRPr>
        </a:p>
      </dgm:t>
    </dgm:pt>
    <dgm:pt modelId="{6860FA92-24E2-46A7-AA59-09AF8CD12695}" type="parTrans" cxnId="{941AFB32-046F-426F-BBCB-A5F6765C60AD}">
      <dgm:prSet/>
      <dgm:spPr/>
      <dgm:t>
        <a:bodyPr/>
        <a:lstStyle/>
        <a:p>
          <a:endParaRPr lang="ru-RU"/>
        </a:p>
      </dgm:t>
    </dgm:pt>
    <dgm:pt modelId="{9405461F-76E4-4A5D-BAC7-8136D7D85AF8}" type="sibTrans" cxnId="{941AFB32-046F-426F-BBCB-A5F6765C60AD}">
      <dgm:prSet/>
      <dgm:spPr/>
      <dgm:t>
        <a:bodyPr/>
        <a:lstStyle/>
        <a:p>
          <a:endParaRPr lang="ru-RU"/>
        </a:p>
      </dgm:t>
    </dgm:pt>
    <dgm:pt modelId="{B375766C-BDE8-4288-B0B3-65BC601C7AC1}">
      <dgm:prSet custT="1"/>
      <dgm:spPr/>
      <dgm:t>
        <a:bodyPr/>
        <a:lstStyle/>
        <a:p>
          <a:pPr rtl="0"/>
          <a:r>
            <a:rPr lang="ru-RU" sz="1200" b="1" dirty="0" smtClean="0"/>
            <a:t>«Развитие правовой культуры населения УКМО на 2016-2018 годы» - 20,0 тыс. руб.</a:t>
          </a:r>
          <a:endParaRPr lang="ru-RU" sz="1200" b="1" dirty="0"/>
        </a:p>
      </dgm:t>
    </dgm:pt>
    <dgm:pt modelId="{618D97E4-BBB1-49EB-9150-CADADC948CBE}" type="parTrans" cxnId="{1C9C526A-CB45-41F3-B282-8B3CCF238BF3}">
      <dgm:prSet/>
      <dgm:spPr/>
      <dgm:t>
        <a:bodyPr/>
        <a:lstStyle/>
        <a:p>
          <a:endParaRPr lang="ru-RU"/>
        </a:p>
      </dgm:t>
    </dgm:pt>
    <dgm:pt modelId="{29D2AEE0-9171-4878-A344-5D5FD86D4CC6}" type="sibTrans" cxnId="{1C9C526A-CB45-41F3-B282-8B3CCF238BF3}">
      <dgm:prSet/>
      <dgm:spPr/>
      <dgm:t>
        <a:bodyPr/>
        <a:lstStyle/>
        <a:p>
          <a:endParaRPr lang="ru-RU"/>
        </a:p>
      </dgm:t>
    </dgm:pt>
    <dgm:pt modelId="{6AEBE023-DC53-4553-A3D0-FCA01CE26105}">
      <dgm:prSet custT="1"/>
      <dgm:spPr/>
      <dgm:t>
        <a:bodyPr/>
        <a:lstStyle/>
        <a:p>
          <a:pPr rtl="0"/>
          <a:r>
            <a:rPr lang="ru-RU" sz="1400" b="1" dirty="0" smtClean="0"/>
            <a:t>«</a:t>
          </a:r>
          <a:r>
            <a:rPr lang="ru-RU" sz="1200" b="1" dirty="0" smtClean="0"/>
            <a:t>Развитие экспозиционно-выставочной работы» - 124,8 тыс. руб.</a:t>
          </a:r>
          <a:endParaRPr lang="ru-RU" sz="1200" b="1" dirty="0"/>
        </a:p>
      </dgm:t>
    </dgm:pt>
    <dgm:pt modelId="{7B4BA153-73FF-48AF-8069-144331495061}" type="parTrans" cxnId="{B2FB78A9-2411-4C89-A452-BD96655AC2C9}">
      <dgm:prSet/>
      <dgm:spPr/>
      <dgm:t>
        <a:bodyPr/>
        <a:lstStyle/>
        <a:p>
          <a:endParaRPr lang="ru-RU"/>
        </a:p>
      </dgm:t>
    </dgm:pt>
    <dgm:pt modelId="{7CE98424-0FA6-427B-BD1A-BBEA3FF83CA9}" type="sibTrans" cxnId="{B2FB78A9-2411-4C89-A452-BD96655AC2C9}">
      <dgm:prSet/>
      <dgm:spPr/>
      <dgm:t>
        <a:bodyPr/>
        <a:lstStyle/>
        <a:p>
          <a:endParaRPr lang="ru-RU"/>
        </a:p>
      </dgm:t>
    </dgm:pt>
    <dgm:pt modelId="{AA4C035A-CE66-40E2-929F-17F9656DBAE7}">
      <dgm:prSet custT="1"/>
      <dgm:spPr/>
      <dgm:t>
        <a:bodyPr/>
        <a:lstStyle/>
        <a:p>
          <a:pPr rtl="0"/>
          <a:r>
            <a:rPr lang="ru-RU" sz="1200" b="1" dirty="0" smtClean="0"/>
            <a:t>«Профилактика экстремизма и терроризма на территории УКМО» - 65,0 тыс. руб.</a:t>
          </a:r>
          <a:endParaRPr lang="ru-RU" sz="1200" b="1" dirty="0"/>
        </a:p>
      </dgm:t>
    </dgm:pt>
    <dgm:pt modelId="{8F25EE7E-60BC-4FCC-B09A-69625F771753}" type="parTrans" cxnId="{C0B76C62-FEEC-436B-9AA2-1775BDC676B7}">
      <dgm:prSet/>
      <dgm:spPr/>
      <dgm:t>
        <a:bodyPr/>
        <a:lstStyle/>
        <a:p>
          <a:endParaRPr lang="ru-RU"/>
        </a:p>
      </dgm:t>
    </dgm:pt>
    <dgm:pt modelId="{617AD911-9806-48CB-92FE-F0365B1E72C6}" type="sibTrans" cxnId="{C0B76C62-FEEC-436B-9AA2-1775BDC676B7}">
      <dgm:prSet/>
      <dgm:spPr/>
      <dgm:t>
        <a:bodyPr/>
        <a:lstStyle/>
        <a:p>
          <a:endParaRPr lang="ru-RU"/>
        </a:p>
      </dgm:t>
    </dgm:pt>
    <dgm:pt modelId="{771A4BF0-4521-45B8-B199-FF827FD35626}">
      <dgm:prSet custT="1"/>
      <dgm:spPr/>
      <dgm:t>
        <a:bodyPr/>
        <a:lstStyle/>
        <a:p>
          <a:pPr rtl="0"/>
          <a:r>
            <a:rPr lang="ru-RU" sz="1200" b="1" dirty="0" smtClean="0"/>
            <a:t>«Профилактика незаконного потребления наркотических средств и психотропных веществ, наркомании и токсикомании и других социально-негативных явлений на 2016-2018 годы» - 115,0 тыс. руб.</a:t>
          </a:r>
          <a:endParaRPr lang="ru-RU" sz="1200" b="1" dirty="0"/>
        </a:p>
      </dgm:t>
    </dgm:pt>
    <dgm:pt modelId="{80BC53BE-ABCC-4905-858C-A914A07DDA94}" type="parTrans" cxnId="{EC0F6673-2625-4FCC-9ED3-AD2BEC9C22A6}">
      <dgm:prSet/>
      <dgm:spPr/>
      <dgm:t>
        <a:bodyPr/>
        <a:lstStyle/>
        <a:p>
          <a:endParaRPr lang="ru-RU"/>
        </a:p>
      </dgm:t>
    </dgm:pt>
    <dgm:pt modelId="{8DDF0EE0-5E5A-4A27-9915-9853D2787B25}" type="sibTrans" cxnId="{EC0F6673-2625-4FCC-9ED3-AD2BEC9C22A6}">
      <dgm:prSet/>
      <dgm:spPr/>
      <dgm:t>
        <a:bodyPr/>
        <a:lstStyle/>
        <a:p>
          <a:endParaRPr lang="ru-RU"/>
        </a:p>
      </dgm:t>
    </dgm:pt>
    <dgm:pt modelId="{9ACA5DBB-EA6A-4C86-B1EF-BFA744856EFF}">
      <dgm:prSet/>
      <dgm:spPr/>
      <dgm:t>
        <a:bodyPr/>
        <a:lstStyle/>
        <a:p>
          <a:pPr rtl="0"/>
          <a:r>
            <a:rPr lang="ru-RU" b="1" dirty="0" smtClean="0"/>
            <a:t>«Ориентир» - 100,0 тыс. руб.</a:t>
          </a:r>
          <a:endParaRPr lang="ru-RU" b="1" dirty="0"/>
        </a:p>
      </dgm:t>
    </dgm:pt>
    <dgm:pt modelId="{0023E77F-4BA5-4C14-8224-C524C1F82924}" type="parTrans" cxnId="{FC91BF26-10A4-4E28-9C47-89C064971F78}">
      <dgm:prSet/>
      <dgm:spPr/>
      <dgm:t>
        <a:bodyPr/>
        <a:lstStyle/>
        <a:p>
          <a:endParaRPr lang="ru-RU"/>
        </a:p>
      </dgm:t>
    </dgm:pt>
    <dgm:pt modelId="{F8F03305-A260-4338-8293-08084BF3AABE}" type="sibTrans" cxnId="{FC91BF26-10A4-4E28-9C47-89C064971F78}">
      <dgm:prSet/>
      <dgm:spPr/>
      <dgm:t>
        <a:bodyPr/>
        <a:lstStyle/>
        <a:p>
          <a:endParaRPr lang="ru-RU"/>
        </a:p>
      </dgm:t>
    </dgm:pt>
    <dgm:pt modelId="{A5480265-CA2D-4309-9455-6B924A5F5684}">
      <dgm:prSet/>
      <dgm:spPr/>
      <dgm:t>
        <a:bodyPr/>
        <a:lstStyle/>
        <a:p>
          <a:pPr rtl="0"/>
          <a:r>
            <a:rPr lang="ru-RU" b="1" dirty="0" smtClean="0"/>
            <a:t>«Патриотическое воспитание и допризывная подготовка молодежи УКМО» - 30,0 тыс. руб.</a:t>
          </a:r>
          <a:endParaRPr lang="ru-RU" b="1" dirty="0"/>
        </a:p>
      </dgm:t>
    </dgm:pt>
    <dgm:pt modelId="{CF37DF21-A904-4474-A106-C48F3584778E}" type="parTrans" cxnId="{D670391B-E326-45A9-A849-725A80CB66D4}">
      <dgm:prSet/>
      <dgm:spPr/>
      <dgm:t>
        <a:bodyPr/>
        <a:lstStyle/>
        <a:p>
          <a:endParaRPr lang="ru-RU"/>
        </a:p>
      </dgm:t>
    </dgm:pt>
    <dgm:pt modelId="{C4B0B2AB-2F11-4DC0-91E6-679555EF2EAA}" type="sibTrans" cxnId="{D670391B-E326-45A9-A849-725A80CB66D4}">
      <dgm:prSet/>
      <dgm:spPr/>
      <dgm:t>
        <a:bodyPr/>
        <a:lstStyle/>
        <a:p>
          <a:endParaRPr lang="ru-RU"/>
        </a:p>
      </dgm:t>
    </dgm:pt>
    <dgm:pt modelId="{62748C15-48BC-4BCF-AEA1-BF19F47E4B91}">
      <dgm:prSet custT="1"/>
      <dgm:spPr/>
      <dgm:t>
        <a:bodyPr/>
        <a:lstStyle/>
        <a:p>
          <a:pPr rtl="0"/>
          <a:r>
            <a:rPr lang="ru-RU" sz="1200" b="1" dirty="0" smtClean="0"/>
            <a:t>Проведение районных фестивалей, установка внешних и внутренних систем видеонаблюдения.</a:t>
          </a:r>
          <a:endParaRPr lang="ru-RU" sz="1200" b="1" dirty="0"/>
        </a:p>
      </dgm:t>
    </dgm:pt>
    <dgm:pt modelId="{171EEDEF-1720-4106-B3A8-602CE76B61D5}" type="parTrans" cxnId="{DBF68B24-162F-4F2A-8A0D-D6BAFA39672A}">
      <dgm:prSet/>
      <dgm:spPr/>
      <dgm:t>
        <a:bodyPr/>
        <a:lstStyle/>
        <a:p>
          <a:endParaRPr lang="ru-RU"/>
        </a:p>
      </dgm:t>
    </dgm:pt>
    <dgm:pt modelId="{62205FF7-31E3-45B8-B20C-B1770632218D}" type="sibTrans" cxnId="{DBF68B24-162F-4F2A-8A0D-D6BAFA39672A}">
      <dgm:prSet/>
      <dgm:spPr/>
      <dgm:t>
        <a:bodyPr/>
        <a:lstStyle/>
        <a:p>
          <a:endParaRPr lang="ru-RU"/>
        </a:p>
      </dgm:t>
    </dgm:pt>
    <dgm:pt modelId="{4819BB1B-EA9B-4F44-B2AC-D459089A0E1B}">
      <dgm:prSet custT="1"/>
      <dgm:spPr/>
      <dgm:t>
        <a:bodyPr/>
        <a:lstStyle/>
        <a:p>
          <a:pPr rtl="0"/>
          <a:r>
            <a:rPr lang="ru-RU" sz="1200" b="1" dirty="0" smtClean="0"/>
            <a:t>Организация мероприятий профессиональной направленности.</a:t>
          </a:r>
          <a:endParaRPr lang="ru-RU" sz="1200" b="1" dirty="0"/>
        </a:p>
      </dgm:t>
    </dgm:pt>
    <dgm:pt modelId="{51916F0E-5A19-4439-B7A6-525C2874EB9B}" type="parTrans" cxnId="{CD8763C0-9A23-46F0-93B5-2019C9DC82B1}">
      <dgm:prSet/>
      <dgm:spPr/>
      <dgm:t>
        <a:bodyPr/>
        <a:lstStyle/>
        <a:p>
          <a:endParaRPr lang="ru-RU"/>
        </a:p>
      </dgm:t>
    </dgm:pt>
    <dgm:pt modelId="{BAE7BBF5-2EF8-444A-A672-4E85EAA9CBB4}" type="sibTrans" cxnId="{CD8763C0-9A23-46F0-93B5-2019C9DC82B1}">
      <dgm:prSet/>
      <dgm:spPr/>
      <dgm:t>
        <a:bodyPr/>
        <a:lstStyle/>
        <a:p>
          <a:endParaRPr lang="ru-RU"/>
        </a:p>
      </dgm:t>
    </dgm:pt>
    <dgm:pt modelId="{9B8A02D8-2582-404C-A40E-67BC597B9B5C}">
      <dgm:prSet custT="1"/>
      <dgm:spPr/>
      <dgm:t>
        <a:bodyPr/>
        <a:lstStyle/>
        <a:p>
          <a:pPr rtl="0"/>
          <a:r>
            <a:rPr lang="ru-RU" sz="1200" b="1" dirty="0" smtClean="0"/>
            <a:t>Проведение районных мероприятий.</a:t>
          </a:r>
          <a:endParaRPr lang="ru-RU" sz="1200" b="1" dirty="0"/>
        </a:p>
      </dgm:t>
    </dgm:pt>
    <dgm:pt modelId="{B0C246DB-02D9-48CC-9F02-7328B8CCBC0E}" type="parTrans" cxnId="{18C40AEB-7A8A-42C9-88CC-A4A1BAD1EE66}">
      <dgm:prSet/>
      <dgm:spPr/>
      <dgm:t>
        <a:bodyPr/>
        <a:lstStyle/>
        <a:p>
          <a:endParaRPr lang="ru-RU"/>
        </a:p>
      </dgm:t>
    </dgm:pt>
    <dgm:pt modelId="{23C61CCE-4BEC-4208-95AE-58CBEE35FEFD}" type="sibTrans" cxnId="{18C40AEB-7A8A-42C9-88CC-A4A1BAD1EE66}">
      <dgm:prSet/>
      <dgm:spPr/>
      <dgm:t>
        <a:bodyPr/>
        <a:lstStyle/>
        <a:p>
          <a:endParaRPr lang="ru-RU"/>
        </a:p>
      </dgm:t>
    </dgm:pt>
    <dgm:pt modelId="{25842C06-2BA0-4607-B9AE-CA7213ED8C9C}">
      <dgm:prSet custT="1"/>
      <dgm:spPr/>
      <dgm:t>
        <a:bodyPr/>
        <a:lstStyle/>
        <a:p>
          <a:pPr rtl="0"/>
          <a:r>
            <a:rPr lang="ru-RU" sz="1200" b="1" dirty="0" smtClean="0"/>
            <a:t>Обеспечение доступности учреждений культуры для маломобильных групп населения.</a:t>
          </a:r>
          <a:endParaRPr lang="ru-RU" sz="1200" b="1" dirty="0"/>
        </a:p>
      </dgm:t>
    </dgm:pt>
    <dgm:pt modelId="{4A7B6E0C-2379-44FB-A789-CCEFCB91FA6C}" type="parTrans" cxnId="{BF3130BE-C2C0-47BF-8FD8-75D7A276DAC5}">
      <dgm:prSet/>
      <dgm:spPr/>
      <dgm:t>
        <a:bodyPr/>
        <a:lstStyle/>
        <a:p>
          <a:endParaRPr lang="ru-RU"/>
        </a:p>
      </dgm:t>
    </dgm:pt>
    <dgm:pt modelId="{9C9F832D-9E07-45AD-9F9D-5BDB59D0114E}" type="sibTrans" cxnId="{BF3130BE-C2C0-47BF-8FD8-75D7A276DAC5}">
      <dgm:prSet/>
      <dgm:spPr/>
      <dgm:t>
        <a:bodyPr/>
        <a:lstStyle/>
        <a:p>
          <a:endParaRPr lang="ru-RU"/>
        </a:p>
      </dgm:t>
    </dgm:pt>
    <dgm:pt modelId="{ADA2FA6A-8F9C-4C22-AA67-DFDE0E339BB8}">
      <dgm:prSet custT="1"/>
      <dgm:spPr/>
      <dgm:t>
        <a:bodyPr/>
        <a:lstStyle/>
        <a:p>
          <a:pPr rtl="0"/>
          <a:r>
            <a:rPr lang="ru-RU" sz="1200" b="1" dirty="0" smtClean="0"/>
            <a:t>Проведение мероприятий по созданию негативного отношения с употреблению наркотиков и иных психотропных веществ.</a:t>
          </a:r>
          <a:endParaRPr lang="ru-RU" sz="1200" b="1" dirty="0"/>
        </a:p>
      </dgm:t>
    </dgm:pt>
    <dgm:pt modelId="{0745FB98-6325-42EA-B53B-14672E7DD7EC}" type="parTrans" cxnId="{15A15277-E684-4EBB-A7FC-AD761384FDE8}">
      <dgm:prSet/>
      <dgm:spPr/>
      <dgm:t>
        <a:bodyPr/>
        <a:lstStyle/>
        <a:p>
          <a:endParaRPr lang="ru-RU"/>
        </a:p>
      </dgm:t>
    </dgm:pt>
    <dgm:pt modelId="{78A7B352-6F12-4413-8DCB-24D9E721BFFE}" type="sibTrans" cxnId="{15A15277-E684-4EBB-A7FC-AD761384FDE8}">
      <dgm:prSet/>
      <dgm:spPr/>
      <dgm:t>
        <a:bodyPr/>
        <a:lstStyle/>
        <a:p>
          <a:endParaRPr lang="ru-RU"/>
        </a:p>
      </dgm:t>
    </dgm:pt>
    <dgm:pt modelId="{BB8498FC-5A3E-4C7B-86EA-7464281BC426}">
      <dgm:prSet custT="1"/>
      <dgm:spPr/>
      <dgm:t>
        <a:bodyPr/>
        <a:lstStyle/>
        <a:p>
          <a:pPr rtl="0"/>
          <a:r>
            <a:rPr lang="ru-RU" sz="1200" b="1" dirty="0" smtClean="0"/>
            <a:t>Проведение мероприятий патриотической направленности.</a:t>
          </a:r>
          <a:endParaRPr lang="ru-RU" sz="1200" b="1" dirty="0"/>
        </a:p>
      </dgm:t>
    </dgm:pt>
    <dgm:pt modelId="{0907E7A3-7B24-4B30-A036-C4209B220AA2}" type="parTrans" cxnId="{1269738A-73DB-4CC1-920E-BA1DFA68F1C3}">
      <dgm:prSet/>
      <dgm:spPr/>
      <dgm:t>
        <a:bodyPr/>
        <a:lstStyle/>
        <a:p>
          <a:endParaRPr lang="ru-RU"/>
        </a:p>
      </dgm:t>
    </dgm:pt>
    <dgm:pt modelId="{63FA2BE0-1389-424C-BE7E-1327873783CD}" type="sibTrans" cxnId="{1269738A-73DB-4CC1-920E-BA1DFA68F1C3}">
      <dgm:prSet/>
      <dgm:spPr/>
      <dgm:t>
        <a:bodyPr/>
        <a:lstStyle/>
        <a:p>
          <a:endParaRPr lang="ru-RU"/>
        </a:p>
      </dgm:t>
    </dgm:pt>
    <dgm:pt modelId="{DE78D4D3-E01C-4F49-897E-FD9EBF10398C}">
      <dgm:prSet custT="1"/>
      <dgm:spPr/>
      <dgm:t>
        <a:bodyPr/>
        <a:lstStyle/>
        <a:p>
          <a:pPr rtl="0"/>
          <a:r>
            <a:rPr lang="ru-RU" sz="1200" b="1" dirty="0" smtClean="0"/>
            <a:t>Правовое воспитание подростков и молодежи.</a:t>
          </a:r>
          <a:endParaRPr lang="ru-RU" sz="1200" b="1" dirty="0"/>
        </a:p>
      </dgm:t>
    </dgm:pt>
    <dgm:pt modelId="{C5E52103-394F-42B0-ACB6-B707B1C701F3}" type="parTrans" cxnId="{E47B6758-4A66-4067-AB1C-8129AE496507}">
      <dgm:prSet/>
      <dgm:spPr/>
      <dgm:t>
        <a:bodyPr/>
        <a:lstStyle/>
        <a:p>
          <a:endParaRPr lang="ru-RU"/>
        </a:p>
      </dgm:t>
    </dgm:pt>
    <dgm:pt modelId="{842E4BDE-94FF-4042-9227-BBF87E0C17DA}" type="sibTrans" cxnId="{E47B6758-4A66-4067-AB1C-8129AE496507}">
      <dgm:prSet/>
      <dgm:spPr/>
      <dgm:t>
        <a:bodyPr/>
        <a:lstStyle/>
        <a:p>
          <a:endParaRPr lang="ru-RU"/>
        </a:p>
      </dgm:t>
    </dgm:pt>
    <dgm:pt modelId="{BFD15AE4-CE23-4306-BE78-7C6D11B599B2}" type="pres">
      <dgm:prSet presAssocID="{38351279-989F-4FC6-80F8-1BCA29D0ED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F98141-6C0B-4463-B901-7BF46153CD9E}" type="pres">
      <dgm:prSet presAssocID="{C2B282BA-5098-410C-B2D9-DEE5AF509C9F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2A181-13C4-4AE4-905D-30298915B0B9}" type="pres">
      <dgm:prSet presAssocID="{C2B282BA-5098-410C-B2D9-DEE5AF509C9F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EF38C-739D-4B97-A7C0-AC257B53B1B8}" type="pres">
      <dgm:prSet presAssocID="{6EBACDDD-A5D3-4F32-AB8A-A890E3190F0F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31373-B5D6-42D2-9DA9-FAF956EEDD42}" type="pres">
      <dgm:prSet presAssocID="{6EBACDDD-A5D3-4F32-AB8A-A890E3190F0F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14B22-3308-4C09-8E7D-6B994C0FA359}" type="pres">
      <dgm:prSet presAssocID="{466174E8-FE3E-4765-91BD-9E67A88B6107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EF754-C5D5-48F4-9A7F-47F1B9EC7587}" type="pres">
      <dgm:prSet presAssocID="{9405461F-76E4-4A5D-BAC7-8136D7D85AF8}" presName="spacer" presStyleCnt="0"/>
      <dgm:spPr/>
    </dgm:pt>
    <dgm:pt modelId="{E2FD94C7-D754-4133-9269-6E934F3F8340}" type="pres">
      <dgm:prSet presAssocID="{B375766C-BDE8-4288-B0B3-65BC601C7AC1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1750-F8AD-496A-A14A-61A8FE8A9976}" type="pres">
      <dgm:prSet presAssocID="{B375766C-BDE8-4288-B0B3-65BC601C7AC1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2A139-3D9A-4CE4-9896-CC5A3D3B177C}" type="pres">
      <dgm:prSet presAssocID="{6AEBE023-DC53-4553-A3D0-FCA01CE26105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4799A-0C47-4B67-BFD8-5DB6337CDF5D}" type="pres">
      <dgm:prSet presAssocID="{7CE98424-0FA6-427B-BD1A-BBEA3FF83CA9}" presName="spacer" presStyleCnt="0"/>
      <dgm:spPr/>
    </dgm:pt>
    <dgm:pt modelId="{7E34F252-22C1-4BB8-88E0-152C1F907B81}" type="pres">
      <dgm:prSet presAssocID="{AA4C035A-CE66-40E2-929F-17F9656DBAE7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64A84-C4FB-41F3-9B65-D6C63EFFF677}" type="pres">
      <dgm:prSet presAssocID="{AA4C035A-CE66-40E2-929F-17F9656DBAE7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20FB8-236C-4CE1-B12B-EDE9F54AB130}" type="pres">
      <dgm:prSet presAssocID="{771A4BF0-4521-45B8-B199-FF827FD35626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765CF-AE6D-4BB2-9798-355EC33A920F}" type="pres">
      <dgm:prSet presAssocID="{771A4BF0-4521-45B8-B199-FF827FD35626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7297E-CD34-41B5-8B78-FF1058EA032B}" type="pres">
      <dgm:prSet presAssocID="{9ACA5DBB-EA6A-4C86-B1EF-BFA744856EFF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D9107-1903-4919-B849-9E223C786B09}" type="pres">
      <dgm:prSet presAssocID="{9ACA5DBB-EA6A-4C86-B1EF-BFA744856EFF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AC801-8368-4BCD-A1A4-560DA948BCEF}" type="pres">
      <dgm:prSet presAssocID="{A5480265-CA2D-4309-9455-6B924A5F5684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FC12F-D969-4708-8C72-D63FA758862E}" type="pres">
      <dgm:prSet presAssocID="{A5480265-CA2D-4309-9455-6B924A5F5684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59D513-E592-431D-AD3B-59128C90ED69}" type="presOf" srcId="{9ACA5DBB-EA6A-4C86-B1EF-BFA744856EFF}" destId="{2287297E-CD34-41B5-8B78-FF1058EA032B}" srcOrd="0" destOrd="0" presId="urn:microsoft.com/office/officeart/2005/8/layout/vList2"/>
    <dgm:cxn modelId="{982F2F62-2CC3-409E-AA52-4329208CB682}" srcId="{38351279-989F-4FC6-80F8-1BCA29D0EDD2}" destId="{C2B282BA-5098-410C-B2D9-DEE5AF509C9F}" srcOrd="0" destOrd="0" parTransId="{E5B8389D-5B77-4EB8-AEF4-278DB8A5EE18}" sibTransId="{30A63AD1-6C56-4AC6-852D-9461E5B6E0F8}"/>
    <dgm:cxn modelId="{225811E5-5888-4B63-8CA5-EB2041F1E11E}" type="presOf" srcId="{6EBACDDD-A5D3-4F32-AB8A-A890E3190F0F}" destId="{E2AEF38C-739D-4B97-A7C0-AC257B53B1B8}" srcOrd="0" destOrd="0" presId="urn:microsoft.com/office/officeart/2005/8/layout/vList2"/>
    <dgm:cxn modelId="{E47B6758-4A66-4067-AB1C-8129AE496507}" srcId="{B375766C-BDE8-4288-B0B3-65BC601C7AC1}" destId="{DE78D4D3-E01C-4F49-897E-FD9EBF10398C}" srcOrd="0" destOrd="0" parTransId="{C5E52103-394F-42B0-ACB6-B707B1C701F3}" sibTransId="{842E4BDE-94FF-4042-9227-BBF87E0C17DA}"/>
    <dgm:cxn modelId="{B2FB78A9-2411-4C89-A452-BD96655AC2C9}" srcId="{38351279-989F-4FC6-80F8-1BCA29D0EDD2}" destId="{6AEBE023-DC53-4553-A3D0-FCA01CE26105}" srcOrd="4" destOrd="0" parTransId="{7B4BA153-73FF-48AF-8069-144331495061}" sibTransId="{7CE98424-0FA6-427B-BD1A-BBEA3FF83CA9}"/>
    <dgm:cxn modelId="{BE77E31E-26E1-4B27-B1B5-002873D52A31}" type="presOf" srcId="{B375766C-BDE8-4288-B0B3-65BC601C7AC1}" destId="{E2FD94C7-D754-4133-9269-6E934F3F8340}" srcOrd="0" destOrd="0" presId="urn:microsoft.com/office/officeart/2005/8/layout/vList2"/>
    <dgm:cxn modelId="{FCA02317-FE23-4E51-B813-E384A7F08A13}" type="presOf" srcId="{62748C15-48BC-4BCF-AEA1-BF19F47E4B91}" destId="{E9064A84-C4FB-41F3-9B65-D6C63EFFF677}" srcOrd="0" destOrd="0" presId="urn:microsoft.com/office/officeart/2005/8/layout/vList2"/>
    <dgm:cxn modelId="{FC91BF26-10A4-4E28-9C47-89C064971F78}" srcId="{38351279-989F-4FC6-80F8-1BCA29D0EDD2}" destId="{9ACA5DBB-EA6A-4C86-B1EF-BFA744856EFF}" srcOrd="7" destOrd="0" parTransId="{0023E77F-4BA5-4C14-8224-C524C1F82924}" sibTransId="{F8F03305-A260-4338-8293-08084BF3AABE}"/>
    <dgm:cxn modelId="{418F8997-AB16-4162-BABF-F2EFC2263A6C}" type="presOf" srcId="{AA4C035A-CE66-40E2-929F-17F9656DBAE7}" destId="{7E34F252-22C1-4BB8-88E0-152C1F907B81}" srcOrd="0" destOrd="0" presId="urn:microsoft.com/office/officeart/2005/8/layout/vList2"/>
    <dgm:cxn modelId="{B78A5B3A-7BD4-4B8C-9C35-6C1224C1A42D}" type="presOf" srcId="{4819BB1B-EA9B-4F44-B2AC-D459089A0E1B}" destId="{066D9107-1903-4919-B849-9E223C786B09}" srcOrd="0" destOrd="0" presId="urn:microsoft.com/office/officeart/2005/8/layout/vList2"/>
    <dgm:cxn modelId="{18C40AEB-7A8A-42C9-88CC-A4A1BAD1EE66}" srcId="{C2B282BA-5098-410C-B2D9-DEE5AF509C9F}" destId="{9B8A02D8-2582-404C-A40E-67BC597B9B5C}" srcOrd="0" destOrd="0" parTransId="{B0C246DB-02D9-48CC-9F02-7328B8CCBC0E}" sibTransId="{23C61CCE-4BEC-4208-95AE-58CBEE35FEFD}"/>
    <dgm:cxn modelId="{E4305DBE-2A7F-4DAF-829F-4EB004C0EC8A}" type="presOf" srcId="{6AEBE023-DC53-4553-A3D0-FCA01CE26105}" destId="{EA32A139-3D9A-4CE4-9896-CC5A3D3B177C}" srcOrd="0" destOrd="0" presId="urn:microsoft.com/office/officeart/2005/8/layout/vList2"/>
    <dgm:cxn modelId="{88FA00BA-15D8-4C26-B136-8C89CA6FEC76}" type="presOf" srcId="{466174E8-FE3E-4765-91BD-9E67A88B6107}" destId="{97114B22-3308-4C09-8E7D-6B994C0FA359}" srcOrd="0" destOrd="0" presId="urn:microsoft.com/office/officeart/2005/8/layout/vList2"/>
    <dgm:cxn modelId="{15A15277-E684-4EBB-A7FC-AD761384FDE8}" srcId="{771A4BF0-4521-45B8-B199-FF827FD35626}" destId="{ADA2FA6A-8F9C-4C22-AA67-DFDE0E339BB8}" srcOrd="0" destOrd="0" parTransId="{0745FB98-6325-42EA-B53B-14672E7DD7EC}" sibTransId="{78A7B352-6F12-4413-8DCB-24D9E721BFFE}"/>
    <dgm:cxn modelId="{5D86E08F-7F47-420A-A4C9-400E76188453}" type="presOf" srcId="{ADA2FA6A-8F9C-4C22-AA67-DFDE0E339BB8}" destId="{D78765CF-AE6D-4BB2-9798-355EC33A920F}" srcOrd="0" destOrd="0" presId="urn:microsoft.com/office/officeart/2005/8/layout/vList2"/>
    <dgm:cxn modelId="{C0B76C62-FEEC-436B-9AA2-1775BDC676B7}" srcId="{38351279-989F-4FC6-80F8-1BCA29D0EDD2}" destId="{AA4C035A-CE66-40E2-929F-17F9656DBAE7}" srcOrd="5" destOrd="0" parTransId="{8F25EE7E-60BC-4FCC-B09A-69625F771753}" sibTransId="{617AD911-9806-48CB-92FE-F0365B1E72C6}"/>
    <dgm:cxn modelId="{242BEA23-5154-4A05-BFB3-E0380D86043F}" type="presOf" srcId="{C2B282BA-5098-410C-B2D9-DEE5AF509C9F}" destId="{80F98141-6C0B-4463-B901-7BF46153CD9E}" srcOrd="0" destOrd="0" presId="urn:microsoft.com/office/officeart/2005/8/layout/vList2"/>
    <dgm:cxn modelId="{D670391B-E326-45A9-A849-725A80CB66D4}" srcId="{38351279-989F-4FC6-80F8-1BCA29D0EDD2}" destId="{A5480265-CA2D-4309-9455-6B924A5F5684}" srcOrd="8" destOrd="0" parTransId="{CF37DF21-A904-4474-A106-C48F3584778E}" sibTransId="{C4B0B2AB-2F11-4DC0-91E6-679555EF2EAA}"/>
    <dgm:cxn modelId="{0C346A15-007C-471A-8F5D-4B1728017B78}" type="presOf" srcId="{25842C06-2BA0-4607-B9AE-CA7213ED8C9C}" destId="{0E031373-B5D6-42D2-9DA9-FAF956EEDD42}" srcOrd="0" destOrd="0" presId="urn:microsoft.com/office/officeart/2005/8/layout/vList2"/>
    <dgm:cxn modelId="{8819F046-3313-43F7-ACC2-7725282FEBCA}" type="presOf" srcId="{A5480265-CA2D-4309-9455-6B924A5F5684}" destId="{935AC801-8368-4BCD-A1A4-560DA948BCEF}" srcOrd="0" destOrd="0" presId="urn:microsoft.com/office/officeart/2005/8/layout/vList2"/>
    <dgm:cxn modelId="{9D653D98-60CA-4279-B317-412E426AD7BF}" type="presOf" srcId="{9B8A02D8-2582-404C-A40E-67BC597B9B5C}" destId="{73B2A181-13C4-4AE4-905D-30298915B0B9}" srcOrd="0" destOrd="0" presId="urn:microsoft.com/office/officeart/2005/8/layout/vList2"/>
    <dgm:cxn modelId="{1C9C526A-CB45-41F3-B282-8B3CCF238BF3}" srcId="{38351279-989F-4FC6-80F8-1BCA29D0EDD2}" destId="{B375766C-BDE8-4288-B0B3-65BC601C7AC1}" srcOrd="3" destOrd="0" parTransId="{618D97E4-BBB1-49EB-9150-CADADC948CBE}" sibTransId="{29D2AEE0-9171-4878-A344-5D5FD86D4CC6}"/>
    <dgm:cxn modelId="{3FDA08E0-BA57-440A-8137-AE5C4EEF0862}" type="presOf" srcId="{38351279-989F-4FC6-80F8-1BCA29D0EDD2}" destId="{BFD15AE4-CE23-4306-BE78-7C6D11B599B2}" srcOrd="0" destOrd="0" presId="urn:microsoft.com/office/officeart/2005/8/layout/vList2"/>
    <dgm:cxn modelId="{BCE180DD-E97A-49E0-A928-1EEE8C13BB8C}" type="presOf" srcId="{771A4BF0-4521-45B8-B199-FF827FD35626}" destId="{0B520FB8-236C-4CE1-B12B-EDE9F54AB130}" srcOrd="0" destOrd="0" presId="urn:microsoft.com/office/officeart/2005/8/layout/vList2"/>
    <dgm:cxn modelId="{941AFB32-046F-426F-BBCB-A5F6765C60AD}" srcId="{38351279-989F-4FC6-80F8-1BCA29D0EDD2}" destId="{466174E8-FE3E-4765-91BD-9E67A88B6107}" srcOrd="2" destOrd="0" parTransId="{6860FA92-24E2-46A7-AA59-09AF8CD12695}" sibTransId="{9405461F-76E4-4A5D-BAC7-8136D7D85AF8}"/>
    <dgm:cxn modelId="{1269738A-73DB-4CC1-920E-BA1DFA68F1C3}" srcId="{A5480265-CA2D-4309-9455-6B924A5F5684}" destId="{BB8498FC-5A3E-4C7B-86EA-7464281BC426}" srcOrd="0" destOrd="0" parTransId="{0907E7A3-7B24-4B30-A036-C4209B220AA2}" sibTransId="{63FA2BE0-1389-424C-BE7E-1327873783CD}"/>
    <dgm:cxn modelId="{DEAB692B-B892-4A38-9D3C-08E80D08A1C6}" type="presOf" srcId="{DE78D4D3-E01C-4F49-897E-FD9EBF10398C}" destId="{A3F71750-F8AD-496A-A14A-61A8FE8A9976}" srcOrd="0" destOrd="0" presId="urn:microsoft.com/office/officeart/2005/8/layout/vList2"/>
    <dgm:cxn modelId="{C3BB0B42-7187-4ED3-903C-BDC79B09D06C}" srcId="{38351279-989F-4FC6-80F8-1BCA29D0EDD2}" destId="{6EBACDDD-A5D3-4F32-AB8A-A890E3190F0F}" srcOrd="1" destOrd="0" parTransId="{196FBE79-0366-442C-B6FA-DF7E8F447212}" sibTransId="{486F0DE1-0720-463B-9F81-4B2843059202}"/>
    <dgm:cxn modelId="{ECF9EB52-5895-456B-BF4E-60F785F03B0F}" type="presOf" srcId="{BB8498FC-5A3E-4C7B-86EA-7464281BC426}" destId="{231FC12F-D969-4708-8C72-D63FA758862E}" srcOrd="0" destOrd="0" presId="urn:microsoft.com/office/officeart/2005/8/layout/vList2"/>
    <dgm:cxn modelId="{EC0F6673-2625-4FCC-9ED3-AD2BEC9C22A6}" srcId="{38351279-989F-4FC6-80F8-1BCA29D0EDD2}" destId="{771A4BF0-4521-45B8-B199-FF827FD35626}" srcOrd="6" destOrd="0" parTransId="{80BC53BE-ABCC-4905-858C-A914A07DDA94}" sibTransId="{8DDF0EE0-5E5A-4A27-9915-9853D2787B25}"/>
    <dgm:cxn modelId="{CD8763C0-9A23-46F0-93B5-2019C9DC82B1}" srcId="{9ACA5DBB-EA6A-4C86-B1EF-BFA744856EFF}" destId="{4819BB1B-EA9B-4F44-B2AC-D459089A0E1B}" srcOrd="0" destOrd="0" parTransId="{51916F0E-5A19-4439-B7A6-525C2874EB9B}" sibTransId="{BAE7BBF5-2EF8-444A-A672-4E85EAA9CBB4}"/>
    <dgm:cxn modelId="{BF3130BE-C2C0-47BF-8FD8-75D7A276DAC5}" srcId="{6EBACDDD-A5D3-4F32-AB8A-A890E3190F0F}" destId="{25842C06-2BA0-4607-B9AE-CA7213ED8C9C}" srcOrd="0" destOrd="0" parTransId="{4A7B6E0C-2379-44FB-A789-CCEFCB91FA6C}" sibTransId="{9C9F832D-9E07-45AD-9F9D-5BDB59D0114E}"/>
    <dgm:cxn modelId="{DBF68B24-162F-4F2A-8A0D-D6BAFA39672A}" srcId="{AA4C035A-CE66-40E2-929F-17F9656DBAE7}" destId="{62748C15-48BC-4BCF-AEA1-BF19F47E4B91}" srcOrd="0" destOrd="0" parTransId="{171EEDEF-1720-4106-B3A8-602CE76B61D5}" sibTransId="{62205FF7-31E3-45B8-B20C-B1770632218D}"/>
    <dgm:cxn modelId="{409D88F2-CD77-441D-A23B-654C737635A7}" type="presParOf" srcId="{BFD15AE4-CE23-4306-BE78-7C6D11B599B2}" destId="{80F98141-6C0B-4463-B901-7BF46153CD9E}" srcOrd="0" destOrd="0" presId="urn:microsoft.com/office/officeart/2005/8/layout/vList2"/>
    <dgm:cxn modelId="{38671211-70B4-41E6-8597-0012E8CE4516}" type="presParOf" srcId="{BFD15AE4-CE23-4306-BE78-7C6D11B599B2}" destId="{73B2A181-13C4-4AE4-905D-30298915B0B9}" srcOrd="1" destOrd="0" presId="urn:microsoft.com/office/officeart/2005/8/layout/vList2"/>
    <dgm:cxn modelId="{2688D8F7-4681-4E4A-BE36-F690DED7B44C}" type="presParOf" srcId="{BFD15AE4-CE23-4306-BE78-7C6D11B599B2}" destId="{E2AEF38C-739D-4B97-A7C0-AC257B53B1B8}" srcOrd="2" destOrd="0" presId="urn:microsoft.com/office/officeart/2005/8/layout/vList2"/>
    <dgm:cxn modelId="{BF475F8D-6409-40B8-9137-EAD6B9C3A95E}" type="presParOf" srcId="{BFD15AE4-CE23-4306-BE78-7C6D11B599B2}" destId="{0E031373-B5D6-42D2-9DA9-FAF956EEDD42}" srcOrd="3" destOrd="0" presId="urn:microsoft.com/office/officeart/2005/8/layout/vList2"/>
    <dgm:cxn modelId="{209309B4-1CC4-41A1-9D67-622E907379B4}" type="presParOf" srcId="{BFD15AE4-CE23-4306-BE78-7C6D11B599B2}" destId="{97114B22-3308-4C09-8E7D-6B994C0FA359}" srcOrd="4" destOrd="0" presId="urn:microsoft.com/office/officeart/2005/8/layout/vList2"/>
    <dgm:cxn modelId="{465D9265-1257-4B28-80A5-5E54B55FCBB5}" type="presParOf" srcId="{BFD15AE4-CE23-4306-BE78-7C6D11B599B2}" destId="{327EF754-C5D5-48F4-9A7F-47F1B9EC7587}" srcOrd="5" destOrd="0" presId="urn:microsoft.com/office/officeart/2005/8/layout/vList2"/>
    <dgm:cxn modelId="{9D0B2A20-52C8-4B6C-BC5F-3316055637B0}" type="presParOf" srcId="{BFD15AE4-CE23-4306-BE78-7C6D11B599B2}" destId="{E2FD94C7-D754-4133-9269-6E934F3F8340}" srcOrd="6" destOrd="0" presId="urn:microsoft.com/office/officeart/2005/8/layout/vList2"/>
    <dgm:cxn modelId="{8751460B-0139-4B27-9875-BC3EAE564EA8}" type="presParOf" srcId="{BFD15AE4-CE23-4306-BE78-7C6D11B599B2}" destId="{A3F71750-F8AD-496A-A14A-61A8FE8A9976}" srcOrd="7" destOrd="0" presId="urn:microsoft.com/office/officeart/2005/8/layout/vList2"/>
    <dgm:cxn modelId="{9160A8FA-E0CD-4BBB-97B8-5E709D58BE27}" type="presParOf" srcId="{BFD15AE4-CE23-4306-BE78-7C6D11B599B2}" destId="{EA32A139-3D9A-4CE4-9896-CC5A3D3B177C}" srcOrd="8" destOrd="0" presId="urn:microsoft.com/office/officeart/2005/8/layout/vList2"/>
    <dgm:cxn modelId="{327C3F0D-9A00-44B8-B13C-A13F9EDF7637}" type="presParOf" srcId="{BFD15AE4-CE23-4306-BE78-7C6D11B599B2}" destId="{3AE4799A-0C47-4B67-BFD8-5DB6337CDF5D}" srcOrd="9" destOrd="0" presId="urn:microsoft.com/office/officeart/2005/8/layout/vList2"/>
    <dgm:cxn modelId="{567E2E46-8BD5-4F28-BD1A-E4DD60872DD6}" type="presParOf" srcId="{BFD15AE4-CE23-4306-BE78-7C6D11B599B2}" destId="{7E34F252-22C1-4BB8-88E0-152C1F907B81}" srcOrd="10" destOrd="0" presId="urn:microsoft.com/office/officeart/2005/8/layout/vList2"/>
    <dgm:cxn modelId="{F82F4DCD-9235-4703-82A1-8872DBE95A0C}" type="presParOf" srcId="{BFD15AE4-CE23-4306-BE78-7C6D11B599B2}" destId="{E9064A84-C4FB-41F3-9B65-D6C63EFFF677}" srcOrd="11" destOrd="0" presId="urn:microsoft.com/office/officeart/2005/8/layout/vList2"/>
    <dgm:cxn modelId="{FDD02D33-6068-4109-A702-8E3976BF6F0C}" type="presParOf" srcId="{BFD15AE4-CE23-4306-BE78-7C6D11B599B2}" destId="{0B520FB8-236C-4CE1-B12B-EDE9F54AB130}" srcOrd="12" destOrd="0" presId="urn:microsoft.com/office/officeart/2005/8/layout/vList2"/>
    <dgm:cxn modelId="{D35FAF4A-A3F1-41BF-801A-BE6FBE86268D}" type="presParOf" srcId="{BFD15AE4-CE23-4306-BE78-7C6D11B599B2}" destId="{D78765CF-AE6D-4BB2-9798-355EC33A920F}" srcOrd="13" destOrd="0" presId="urn:microsoft.com/office/officeart/2005/8/layout/vList2"/>
    <dgm:cxn modelId="{93A92784-E81C-47ED-9CEE-29C4BCEB3E44}" type="presParOf" srcId="{BFD15AE4-CE23-4306-BE78-7C6D11B599B2}" destId="{2287297E-CD34-41B5-8B78-FF1058EA032B}" srcOrd="14" destOrd="0" presId="urn:microsoft.com/office/officeart/2005/8/layout/vList2"/>
    <dgm:cxn modelId="{E5493625-0115-4C56-A55C-F21523C2C639}" type="presParOf" srcId="{BFD15AE4-CE23-4306-BE78-7C6D11B599B2}" destId="{066D9107-1903-4919-B849-9E223C786B09}" srcOrd="15" destOrd="0" presId="urn:microsoft.com/office/officeart/2005/8/layout/vList2"/>
    <dgm:cxn modelId="{68671082-DE51-498B-ABA3-067919BBA80A}" type="presParOf" srcId="{BFD15AE4-CE23-4306-BE78-7C6D11B599B2}" destId="{935AC801-8368-4BCD-A1A4-560DA948BCEF}" srcOrd="16" destOrd="0" presId="urn:microsoft.com/office/officeart/2005/8/layout/vList2"/>
    <dgm:cxn modelId="{D33A28D3-764D-435F-B151-2EBBAA216652}" type="presParOf" srcId="{BFD15AE4-CE23-4306-BE78-7C6D11B599B2}" destId="{231FC12F-D969-4708-8C72-D63FA758862E}" srcOrd="1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BB063A-5DA5-4858-8771-E2910625FE3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EFD6AA-E5C6-4A47-9E66-3970CF40B77F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ОАО «Осетровский речной порт»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DE7FE9F2-12BF-4333-B045-A86BB0724A84}" type="parTrans" cxnId="{652B873E-94F1-490A-A44D-B544A8540A43}">
      <dgm:prSet/>
      <dgm:spPr/>
      <dgm:t>
        <a:bodyPr/>
        <a:lstStyle/>
        <a:p>
          <a:endParaRPr lang="ru-RU"/>
        </a:p>
      </dgm:t>
    </dgm:pt>
    <dgm:pt modelId="{ADE991B4-54E1-41E3-A72F-6D0D6520E0CC}" type="sibTrans" cxnId="{652B873E-94F1-490A-A44D-B544A8540A43}">
      <dgm:prSet/>
      <dgm:spPr/>
      <dgm:t>
        <a:bodyPr/>
        <a:lstStyle/>
        <a:p>
          <a:endParaRPr lang="ru-RU"/>
        </a:p>
      </dgm:t>
    </dgm:pt>
    <dgm:pt modelId="{1943CCF1-8408-45D6-BD32-EE4C8778EBD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«Верхне-Ленское речное пароходство»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B6219D14-29A4-4767-8967-B68D372524BA}" type="parTrans" cxnId="{0F296DAF-BDF8-4BAE-B9B8-62638483DF19}">
      <dgm:prSet/>
      <dgm:spPr/>
      <dgm:t>
        <a:bodyPr/>
        <a:lstStyle/>
        <a:p>
          <a:endParaRPr lang="ru-RU"/>
        </a:p>
      </dgm:t>
    </dgm:pt>
    <dgm:pt modelId="{9400D77B-7683-4974-9E52-566247197BAF}" type="sibTrans" cxnId="{0F296DAF-BDF8-4BAE-B9B8-62638483DF19}">
      <dgm:prSet/>
      <dgm:spPr/>
      <dgm:t>
        <a:bodyPr/>
        <a:lstStyle/>
        <a:p>
          <a:endParaRPr lang="ru-RU"/>
        </a:p>
      </dgm:t>
    </dgm:pt>
    <dgm:pt modelId="{193D8C51-BEB6-4F25-A77B-AA7A42080FB6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«Осетровская РЭБ флота»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8E4D120-B37F-4111-918A-C035204CEEF1}" type="parTrans" cxnId="{C65F7C68-720E-447E-B1EB-7166BC018F2A}">
      <dgm:prSet/>
      <dgm:spPr/>
      <dgm:t>
        <a:bodyPr/>
        <a:lstStyle/>
        <a:p>
          <a:endParaRPr lang="ru-RU"/>
        </a:p>
      </dgm:t>
    </dgm:pt>
    <dgm:pt modelId="{FBB50BE3-8D8C-49F9-976E-31D15F4B74C3}" type="sibTrans" cxnId="{C65F7C68-720E-447E-B1EB-7166BC018F2A}">
      <dgm:prSet/>
      <dgm:spPr/>
      <dgm:t>
        <a:bodyPr/>
        <a:lstStyle/>
        <a:p>
          <a:endParaRPr lang="ru-RU"/>
        </a:p>
      </dgm:t>
    </dgm:pt>
    <dgm:pt modelId="{B5558B84-BE62-4DBF-B7D1-C912DA58844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ОАО «</a:t>
          </a:r>
          <a:r>
            <a:rPr lang="ru-RU" b="1" dirty="0" err="1" smtClean="0">
              <a:solidFill>
                <a:schemeClr val="accent1">
                  <a:lumMod val="50000"/>
                </a:schemeClr>
              </a:solidFill>
            </a:rPr>
            <a:t>Алроса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-Терминал»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9EB16EA-9FA5-4C0D-8A9C-71193A50556F}" type="parTrans" cxnId="{FD7BBC67-0F86-4FFD-BFBD-3956F330F82C}">
      <dgm:prSet/>
      <dgm:spPr/>
      <dgm:t>
        <a:bodyPr/>
        <a:lstStyle/>
        <a:p>
          <a:endParaRPr lang="ru-RU"/>
        </a:p>
      </dgm:t>
    </dgm:pt>
    <dgm:pt modelId="{08E349DE-3DBF-4B94-8D20-89F618E130D5}" type="sibTrans" cxnId="{FD7BBC67-0F86-4FFD-BFBD-3956F330F82C}">
      <dgm:prSet/>
      <dgm:spPr/>
      <dgm:t>
        <a:bodyPr/>
        <a:lstStyle/>
        <a:p>
          <a:endParaRPr lang="ru-RU"/>
        </a:p>
      </dgm:t>
    </dgm:pt>
    <dgm:pt modelId="{488256B3-A3D0-411C-8108-F02131DE50D9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«Иркутск-Терминал»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311A7B58-F650-412E-A997-971C968023B5}" type="parTrans" cxnId="{910074F5-83BB-4E75-9B3D-D6B79CF6E3D1}">
      <dgm:prSet/>
      <dgm:spPr/>
      <dgm:t>
        <a:bodyPr/>
        <a:lstStyle/>
        <a:p>
          <a:endParaRPr lang="ru-RU"/>
        </a:p>
      </dgm:t>
    </dgm:pt>
    <dgm:pt modelId="{78D88E51-D096-4D93-A3A5-086250360F9E}" type="sibTrans" cxnId="{910074F5-83BB-4E75-9B3D-D6B79CF6E3D1}">
      <dgm:prSet/>
      <dgm:spPr/>
      <dgm:t>
        <a:bodyPr/>
        <a:lstStyle/>
        <a:p>
          <a:endParaRPr lang="ru-RU"/>
        </a:p>
      </dgm:t>
    </dgm:pt>
    <dgm:pt modelId="{D8FFD257-3978-4E8F-A2C1-9AA14A701BFE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«Бункерная база – Терминал Север»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E2520894-160A-4F4C-953D-DACE51795F6E}" type="parTrans" cxnId="{FED61470-0329-4F98-AB66-F08DF83DB4AB}">
      <dgm:prSet/>
      <dgm:spPr/>
      <dgm:t>
        <a:bodyPr/>
        <a:lstStyle/>
        <a:p>
          <a:endParaRPr lang="ru-RU"/>
        </a:p>
      </dgm:t>
    </dgm:pt>
    <dgm:pt modelId="{0DEEC87F-1B79-4F73-8E4B-A0821B118107}" type="sibTrans" cxnId="{FED61470-0329-4F98-AB66-F08DF83DB4AB}">
      <dgm:prSet/>
      <dgm:spPr/>
      <dgm:t>
        <a:bodyPr/>
        <a:lstStyle/>
        <a:p>
          <a:endParaRPr lang="ru-RU"/>
        </a:p>
      </dgm:t>
    </dgm:pt>
    <dgm:pt modelId="{40826A7E-4CFB-46DA-97CD-A4D83809B9A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</a:t>
          </a:r>
          <a:r>
            <a:rPr lang="ru-RU" b="1" dirty="0" err="1" smtClean="0">
              <a:solidFill>
                <a:schemeClr val="accent1">
                  <a:lumMod val="50000"/>
                </a:schemeClr>
              </a:solidFill>
            </a:rPr>
            <a:t>Ленаречтранс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» 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77B769B7-BB75-477C-B884-F830D4BF4CE8}" type="parTrans" cxnId="{5682A188-A2DB-4678-A917-12D01B365DED}">
      <dgm:prSet/>
      <dgm:spPr/>
      <dgm:t>
        <a:bodyPr/>
        <a:lstStyle/>
        <a:p>
          <a:endParaRPr lang="ru-RU"/>
        </a:p>
      </dgm:t>
    </dgm:pt>
    <dgm:pt modelId="{2D75BAF4-86E5-426E-A266-95731C0D1C2A}" type="sibTrans" cxnId="{5682A188-A2DB-4678-A917-12D01B365DED}">
      <dgm:prSet/>
      <dgm:spPr/>
      <dgm:t>
        <a:bodyPr/>
        <a:lstStyle/>
        <a:p>
          <a:endParaRPr lang="ru-RU"/>
        </a:p>
      </dgm:t>
    </dgm:pt>
    <dgm:pt modelId="{DEFD2140-5766-43CB-8B0A-AC99432BD3DE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ООО «Ленский транзит»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F6C92F77-16C3-4E55-8DDE-D31CD9195E2F}" type="parTrans" cxnId="{A9B05D9C-5D92-4C7C-B41C-21A634A28E97}">
      <dgm:prSet/>
      <dgm:spPr/>
      <dgm:t>
        <a:bodyPr/>
        <a:lstStyle/>
        <a:p>
          <a:endParaRPr lang="ru-RU"/>
        </a:p>
      </dgm:t>
    </dgm:pt>
    <dgm:pt modelId="{9427C896-D3CB-4B6D-87E2-06635B81C0B0}" type="sibTrans" cxnId="{A9B05D9C-5D92-4C7C-B41C-21A634A28E97}">
      <dgm:prSet/>
      <dgm:spPr/>
      <dgm:t>
        <a:bodyPr/>
        <a:lstStyle/>
        <a:p>
          <a:endParaRPr lang="ru-RU"/>
        </a:p>
      </dgm:t>
    </dgm:pt>
    <dgm:pt modelId="{D0912B96-B026-4719-AF30-8B93D892B8E1}" type="pres">
      <dgm:prSet presAssocID="{88BB063A-5DA5-4858-8771-E2910625FE3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6678127C-F6FD-4779-BFF4-E5EFFB967EB3}" type="pres">
      <dgm:prSet presAssocID="{56EFD6AA-E5C6-4A47-9E66-3970CF40B77F}" presName="parenttextcomposite" presStyleCnt="0"/>
      <dgm:spPr/>
    </dgm:pt>
    <dgm:pt modelId="{F6D0414C-A5B8-4BBB-AD07-D556EDA94512}" type="pres">
      <dgm:prSet presAssocID="{56EFD6AA-E5C6-4A47-9E66-3970CF40B77F}" presName="parenttext" presStyleLbl="revTx" presStyleIdx="0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81C70-D09E-432E-BAB1-853BD8E93D47}" type="pres">
      <dgm:prSet presAssocID="{56EFD6AA-E5C6-4A47-9E66-3970CF40B77F}" presName="parallelogramComposite" presStyleCnt="0"/>
      <dgm:spPr/>
    </dgm:pt>
    <dgm:pt modelId="{BB9BBA07-4F75-45F9-B7B1-360AC781E1C2}" type="pres">
      <dgm:prSet presAssocID="{56EFD6AA-E5C6-4A47-9E66-3970CF40B77F}" presName="parallelogram1" presStyleLbl="alignNode1" presStyleIdx="0" presStyleCnt="56"/>
      <dgm:spPr/>
    </dgm:pt>
    <dgm:pt modelId="{2D81F743-B106-4264-8FC7-2571E6327B2C}" type="pres">
      <dgm:prSet presAssocID="{56EFD6AA-E5C6-4A47-9E66-3970CF40B77F}" presName="parallelogram2" presStyleLbl="alignNode1" presStyleIdx="1" presStyleCnt="56"/>
      <dgm:spPr/>
    </dgm:pt>
    <dgm:pt modelId="{1E64153E-2E5D-471D-8B68-59A81C5169F0}" type="pres">
      <dgm:prSet presAssocID="{56EFD6AA-E5C6-4A47-9E66-3970CF40B77F}" presName="parallelogram3" presStyleLbl="alignNode1" presStyleIdx="2" presStyleCnt="56"/>
      <dgm:spPr/>
    </dgm:pt>
    <dgm:pt modelId="{71FDCE83-79EA-42BD-B0D0-160C545A3D29}" type="pres">
      <dgm:prSet presAssocID="{56EFD6AA-E5C6-4A47-9E66-3970CF40B77F}" presName="parallelogram4" presStyleLbl="alignNode1" presStyleIdx="3" presStyleCnt="56"/>
      <dgm:spPr/>
    </dgm:pt>
    <dgm:pt modelId="{74BF3B8D-7E82-4A92-BD0C-07400957D5E3}" type="pres">
      <dgm:prSet presAssocID="{56EFD6AA-E5C6-4A47-9E66-3970CF40B77F}" presName="parallelogram5" presStyleLbl="alignNode1" presStyleIdx="4" presStyleCnt="56"/>
      <dgm:spPr/>
    </dgm:pt>
    <dgm:pt modelId="{3354E868-4F0E-49FA-A2AB-D94EDDEEA81C}" type="pres">
      <dgm:prSet presAssocID="{56EFD6AA-E5C6-4A47-9E66-3970CF40B77F}" presName="parallelogram6" presStyleLbl="alignNode1" presStyleIdx="5" presStyleCnt="56"/>
      <dgm:spPr/>
    </dgm:pt>
    <dgm:pt modelId="{E3ADB611-BB54-4485-8F2D-A9EBF7EFB8F3}" type="pres">
      <dgm:prSet presAssocID="{56EFD6AA-E5C6-4A47-9E66-3970CF40B77F}" presName="parallelogram7" presStyleLbl="alignNode1" presStyleIdx="6" presStyleCnt="56"/>
      <dgm:spPr/>
    </dgm:pt>
    <dgm:pt modelId="{97D56849-C043-4821-8D62-042AC9A79ACE}" type="pres">
      <dgm:prSet presAssocID="{ADE991B4-54E1-41E3-A72F-6D0D6520E0CC}" presName="sibTrans" presStyleCnt="0"/>
      <dgm:spPr/>
    </dgm:pt>
    <dgm:pt modelId="{45595A4F-191C-4067-8607-09029CC5E3B7}" type="pres">
      <dgm:prSet presAssocID="{1943CCF1-8408-45D6-BD32-EE4C8778EBD5}" presName="parenttextcomposite" presStyleCnt="0"/>
      <dgm:spPr/>
    </dgm:pt>
    <dgm:pt modelId="{BB0DEF5D-FF03-4845-B5A1-0FCDBD35AED3}" type="pres">
      <dgm:prSet presAssocID="{1943CCF1-8408-45D6-BD32-EE4C8778EBD5}" presName="parenttext" presStyleLbl="revTx" presStyleIdx="1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E886C-A1FA-4611-AC0D-A63002980D2E}" type="pres">
      <dgm:prSet presAssocID="{1943CCF1-8408-45D6-BD32-EE4C8778EBD5}" presName="parallelogramComposite" presStyleCnt="0"/>
      <dgm:spPr/>
    </dgm:pt>
    <dgm:pt modelId="{5A03F28A-4091-467E-B00E-B8F14D742B46}" type="pres">
      <dgm:prSet presAssocID="{1943CCF1-8408-45D6-BD32-EE4C8778EBD5}" presName="parallelogram1" presStyleLbl="alignNode1" presStyleIdx="7" presStyleCnt="56"/>
      <dgm:spPr/>
    </dgm:pt>
    <dgm:pt modelId="{D989FA89-14F0-4AC5-86E4-72DB0901BA4F}" type="pres">
      <dgm:prSet presAssocID="{1943CCF1-8408-45D6-BD32-EE4C8778EBD5}" presName="parallelogram2" presStyleLbl="alignNode1" presStyleIdx="8" presStyleCnt="56"/>
      <dgm:spPr/>
    </dgm:pt>
    <dgm:pt modelId="{9D0FD66B-DFE6-4D30-A6BA-E61C9EFB74FD}" type="pres">
      <dgm:prSet presAssocID="{1943CCF1-8408-45D6-BD32-EE4C8778EBD5}" presName="parallelogram3" presStyleLbl="alignNode1" presStyleIdx="9" presStyleCnt="56"/>
      <dgm:spPr/>
    </dgm:pt>
    <dgm:pt modelId="{4BDEA0F3-2D31-424E-8E36-A13F269A20DE}" type="pres">
      <dgm:prSet presAssocID="{1943CCF1-8408-45D6-BD32-EE4C8778EBD5}" presName="parallelogram4" presStyleLbl="alignNode1" presStyleIdx="10" presStyleCnt="56"/>
      <dgm:spPr/>
    </dgm:pt>
    <dgm:pt modelId="{75158B40-80BC-4711-9558-ADC51F00F053}" type="pres">
      <dgm:prSet presAssocID="{1943CCF1-8408-45D6-BD32-EE4C8778EBD5}" presName="parallelogram5" presStyleLbl="alignNode1" presStyleIdx="11" presStyleCnt="56"/>
      <dgm:spPr/>
    </dgm:pt>
    <dgm:pt modelId="{BDA09103-83EA-4B0D-B47A-045DFEF932C0}" type="pres">
      <dgm:prSet presAssocID="{1943CCF1-8408-45D6-BD32-EE4C8778EBD5}" presName="parallelogram6" presStyleLbl="alignNode1" presStyleIdx="12" presStyleCnt="56"/>
      <dgm:spPr/>
    </dgm:pt>
    <dgm:pt modelId="{74D0C9BC-381F-4F61-A8D0-D2B2CFE4250A}" type="pres">
      <dgm:prSet presAssocID="{1943CCF1-8408-45D6-BD32-EE4C8778EBD5}" presName="parallelogram7" presStyleLbl="alignNode1" presStyleIdx="13" presStyleCnt="56"/>
      <dgm:spPr/>
    </dgm:pt>
    <dgm:pt modelId="{69DB34AF-88B6-4B21-AB32-B06563B99A4E}" type="pres">
      <dgm:prSet presAssocID="{9400D77B-7683-4974-9E52-566247197BAF}" presName="sibTrans" presStyleCnt="0"/>
      <dgm:spPr/>
    </dgm:pt>
    <dgm:pt modelId="{F6AC913C-0FB5-4CD2-87D1-09E2A2B81F5D}" type="pres">
      <dgm:prSet presAssocID="{193D8C51-BEB6-4F25-A77B-AA7A42080FB6}" presName="parenttextcomposite" presStyleCnt="0"/>
      <dgm:spPr/>
    </dgm:pt>
    <dgm:pt modelId="{93BEEFE6-E09D-44AD-9698-B763831BE940}" type="pres">
      <dgm:prSet presAssocID="{193D8C51-BEB6-4F25-A77B-AA7A42080FB6}" presName="parenttext" presStyleLbl="revTx" presStyleIdx="2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2A32E-174D-4CA5-A56E-4E99561F5156}" type="pres">
      <dgm:prSet presAssocID="{193D8C51-BEB6-4F25-A77B-AA7A42080FB6}" presName="parallelogramComposite" presStyleCnt="0"/>
      <dgm:spPr/>
    </dgm:pt>
    <dgm:pt modelId="{1ABD31B2-2B1D-4203-9725-25A469D96C62}" type="pres">
      <dgm:prSet presAssocID="{193D8C51-BEB6-4F25-A77B-AA7A42080FB6}" presName="parallelogram1" presStyleLbl="alignNode1" presStyleIdx="14" presStyleCnt="56"/>
      <dgm:spPr/>
    </dgm:pt>
    <dgm:pt modelId="{DE9DEEA1-FEDE-4CAE-8F0F-9B6A1DD4A2F5}" type="pres">
      <dgm:prSet presAssocID="{193D8C51-BEB6-4F25-A77B-AA7A42080FB6}" presName="parallelogram2" presStyleLbl="alignNode1" presStyleIdx="15" presStyleCnt="56"/>
      <dgm:spPr/>
    </dgm:pt>
    <dgm:pt modelId="{2CD12630-E784-41FA-BBB7-99A7E2315339}" type="pres">
      <dgm:prSet presAssocID="{193D8C51-BEB6-4F25-A77B-AA7A42080FB6}" presName="parallelogram3" presStyleLbl="alignNode1" presStyleIdx="16" presStyleCnt="56"/>
      <dgm:spPr/>
    </dgm:pt>
    <dgm:pt modelId="{72BCCED4-D119-46E3-94A0-52162406BC97}" type="pres">
      <dgm:prSet presAssocID="{193D8C51-BEB6-4F25-A77B-AA7A42080FB6}" presName="parallelogram4" presStyleLbl="alignNode1" presStyleIdx="17" presStyleCnt="56"/>
      <dgm:spPr/>
    </dgm:pt>
    <dgm:pt modelId="{C9A6A089-DA71-4B95-992E-126A49A916C5}" type="pres">
      <dgm:prSet presAssocID="{193D8C51-BEB6-4F25-A77B-AA7A42080FB6}" presName="parallelogram5" presStyleLbl="alignNode1" presStyleIdx="18" presStyleCnt="56"/>
      <dgm:spPr/>
    </dgm:pt>
    <dgm:pt modelId="{D5DE347B-4D9A-4BF0-9F99-CCB3E34DE58E}" type="pres">
      <dgm:prSet presAssocID="{193D8C51-BEB6-4F25-A77B-AA7A42080FB6}" presName="parallelogram6" presStyleLbl="alignNode1" presStyleIdx="19" presStyleCnt="56"/>
      <dgm:spPr/>
    </dgm:pt>
    <dgm:pt modelId="{7434D813-FC61-41F4-83D7-CF774FBD0CD9}" type="pres">
      <dgm:prSet presAssocID="{193D8C51-BEB6-4F25-A77B-AA7A42080FB6}" presName="parallelogram7" presStyleLbl="alignNode1" presStyleIdx="20" presStyleCnt="56"/>
      <dgm:spPr/>
    </dgm:pt>
    <dgm:pt modelId="{1938D0F9-5E79-41FB-816C-4951A157C2BA}" type="pres">
      <dgm:prSet presAssocID="{FBB50BE3-8D8C-49F9-976E-31D15F4B74C3}" presName="sibTrans" presStyleCnt="0"/>
      <dgm:spPr/>
    </dgm:pt>
    <dgm:pt modelId="{93E15435-004E-41D6-9FEF-0F26C1EA0431}" type="pres">
      <dgm:prSet presAssocID="{B5558B84-BE62-4DBF-B7D1-C912DA588445}" presName="parenttextcomposite" presStyleCnt="0"/>
      <dgm:spPr/>
    </dgm:pt>
    <dgm:pt modelId="{677711F1-5AAC-42EA-B242-76ED13FF918D}" type="pres">
      <dgm:prSet presAssocID="{B5558B84-BE62-4DBF-B7D1-C912DA588445}" presName="parenttext" presStyleLbl="revTx" presStyleIdx="3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46C2C-31F9-4D71-BAF7-9EB4EDC3E678}" type="pres">
      <dgm:prSet presAssocID="{B5558B84-BE62-4DBF-B7D1-C912DA588445}" presName="parallelogramComposite" presStyleCnt="0"/>
      <dgm:spPr/>
    </dgm:pt>
    <dgm:pt modelId="{115BFD7B-7462-4398-BAA6-E4DE51193311}" type="pres">
      <dgm:prSet presAssocID="{B5558B84-BE62-4DBF-B7D1-C912DA588445}" presName="parallelogram1" presStyleLbl="alignNode1" presStyleIdx="21" presStyleCnt="56"/>
      <dgm:spPr/>
    </dgm:pt>
    <dgm:pt modelId="{9564EAF9-61D1-4593-B202-B943EB7069E8}" type="pres">
      <dgm:prSet presAssocID="{B5558B84-BE62-4DBF-B7D1-C912DA588445}" presName="parallelogram2" presStyleLbl="alignNode1" presStyleIdx="22" presStyleCnt="56"/>
      <dgm:spPr/>
    </dgm:pt>
    <dgm:pt modelId="{82DB5956-9E99-4375-B162-02D4A399301C}" type="pres">
      <dgm:prSet presAssocID="{B5558B84-BE62-4DBF-B7D1-C912DA588445}" presName="parallelogram3" presStyleLbl="alignNode1" presStyleIdx="23" presStyleCnt="56"/>
      <dgm:spPr/>
    </dgm:pt>
    <dgm:pt modelId="{585E3D0A-D6AE-4816-8B36-C585BA479D60}" type="pres">
      <dgm:prSet presAssocID="{B5558B84-BE62-4DBF-B7D1-C912DA588445}" presName="parallelogram4" presStyleLbl="alignNode1" presStyleIdx="24" presStyleCnt="56"/>
      <dgm:spPr/>
    </dgm:pt>
    <dgm:pt modelId="{80C936CC-A8BF-4149-8110-9AFD1F008E27}" type="pres">
      <dgm:prSet presAssocID="{B5558B84-BE62-4DBF-B7D1-C912DA588445}" presName="parallelogram5" presStyleLbl="alignNode1" presStyleIdx="25" presStyleCnt="56"/>
      <dgm:spPr/>
    </dgm:pt>
    <dgm:pt modelId="{4DF66F8C-A8A3-48F4-93F2-07AA0E9F91EF}" type="pres">
      <dgm:prSet presAssocID="{B5558B84-BE62-4DBF-B7D1-C912DA588445}" presName="parallelogram6" presStyleLbl="alignNode1" presStyleIdx="26" presStyleCnt="56"/>
      <dgm:spPr/>
    </dgm:pt>
    <dgm:pt modelId="{C8107EE6-9B77-4373-8603-3C748EB11B26}" type="pres">
      <dgm:prSet presAssocID="{B5558B84-BE62-4DBF-B7D1-C912DA588445}" presName="parallelogram7" presStyleLbl="alignNode1" presStyleIdx="27" presStyleCnt="56"/>
      <dgm:spPr/>
    </dgm:pt>
    <dgm:pt modelId="{312CBE6A-578D-4410-9EA8-65467526F400}" type="pres">
      <dgm:prSet presAssocID="{08E349DE-3DBF-4B94-8D20-89F618E130D5}" presName="sibTrans" presStyleCnt="0"/>
      <dgm:spPr/>
    </dgm:pt>
    <dgm:pt modelId="{E86ECFEF-2BFD-406A-8F02-0F9ECCEB030B}" type="pres">
      <dgm:prSet presAssocID="{488256B3-A3D0-411C-8108-F02131DE50D9}" presName="parenttextcomposite" presStyleCnt="0"/>
      <dgm:spPr/>
    </dgm:pt>
    <dgm:pt modelId="{69EA4E7C-BCF6-4951-8043-348EB8CA8D0D}" type="pres">
      <dgm:prSet presAssocID="{488256B3-A3D0-411C-8108-F02131DE50D9}" presName="parenttext" presStyleLbl="revTx" presStyleIdx="4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B837D-1CB1-4017-95E3-792C7157BC60}" type="pres">
      <dgm:prSet presAssocID="{488256B3-A3D0-411C-8108-F02131DE50D9}" presName="parallelogramComposite" presStyleCnt="0"/>
      <dgm:spPr/>
    </dgm:pt>
    <dgm:pt modelId="{DBF09424-EB64-4A60-8283-2FE9DA147066}" type="pres">
      <dgm:prSet presAssocID="{488256B3-A3D0-411C-8108-F02131DE50D9}" presName="parallelogram1" presStyleLbl="alignNode1" presStyleIdx="28" presStyleCnt="56"/>
      <dgm:spPr/>
    </dgm:pt>
    <dgm:pt modelId="{0FF9C861-1ED0-4C9E-9CB5-38F83EAA07A6}" type="pres">
      <dgm:prSet presAssocID="{488256B3-A3D0-411C-8108-F02131DE50D9}" presName="parallelogram2" presStyleLbl="alignNode1" presStyleIdx="29" presStyleCnt="56"/>
      <dgm:spPr/>
    </dgm:pt>
    <dgm:pt modelId="{E583B500-46B0-44C6-A0BE-A7D3C4BE028D}" type="pres">
      <dgm:prSet presAssocID="{488256B3-A3D0-411C-8108-F02131DE50D9}" presName="parallelogram3" presStyleLbl="alignNode1" presStyleIdx="30" presStyleCnt="56"/>
      <dgm:spPr/>
    </dgm:pt>
    <dgm:pt modelId="{9A1346FD-0192-4F5B-9CD1-00D6C96C9FA7}" type="pres">
      <dgm:prSet presAssocID="{488256B3-A3D0-411C-8108-F02131DE50D9}" presName="parallelogram4" presStyleLbl="alignNode1" presStyleIdx="31" presStyleCnt="56"/>
      <dgm:spPr/>
    </dgm:pt>
    <dgm:pt modelId="{0C180AB0-3109-4925-9F1C-F56358D72714}" type="pres">
      <dgm:prSet presAssocID="{488256B3-A3D0-411C-8108-F02131DE50D9}" presName="parallelogram5" presStyleLbl="alignNode1" presStyleIdx="32" presStyleCnt="56"/>
      <dgm:spPr/>
    </dgm:pt>
    <dgm:pt modelId="{25B0A0E5-BD16-471B-8223-A914FA9154AC}" type="pres">
      <dgm:prSet presAssocID="{488256B3-A3D0-411C-8108-F02131DE50D9}" presName="parallelogram6" presStyleLbl="alignNode1" presStyleIdx="33" presStyleCnt="56"/>
      <dgm:spPr/>
    </dgm:pt>
    <dgm:pt modelId="{AC7025AA-57C7-4CEE-80CE-FB4BEED2CB05}" type="pres">
      <dgm:prSet presAssocID="{488256B3-A3D0-411C-8108-F02131DE50D9}" presName="parallelogram7" presStyleLbl="alignNode1" presStyleIdx="34" presStyleCnt="56"/>
      <dgm:spPr/>
    </dgm:pt>
    <dgm:pt modelId="{8D13D65D-9BEB-4693-9B05-3F6A7DBE1C6D}" type="pres">
      <dgm:prSet presAssocID="{78D88E51-D096-4D93-A3A5-086250360F9E}" presName="sibTrans" presStyleCnt="0"/>
      <dgm:spPr/>
    </dgm:pt>
    <dgm:pt modelId="{9950ABC1-3A87-4D21-B564-948C5AEA99D2}" type="pres">
      <dgm:prSet presAssocID="{D8FFD257-3978-4E8F-A2C1-9AA14A701BFE}" presName="parenttextcomposite" presStyleCnt="0"/>
      <dgm:spPr/>
    </dgm:pt>
    <dgm:pt modelId="{58AAE7FE-EFF0-4055-AD11-2D95084B1939}" type="pres">
      <dgm:prSet presAssocID="{D8FFD257-3978-4E8F-A2C1-9AA14A701BFE}" presName="parenttext" presStyleLbl="revTx" presStyleIdx="5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D3EDD-A178-4B73-8882-8FB4FDE8C30F}" type="pres">
      <dgm:prSet presAssocID="{D8FFD257-3978-4E8F-A2C1-9AA14A701BFE}" presName="parallelogramComposite" presStyleCnt="0"/>
      <dgm:spPr/>
    </dgm:pt>
    <dgm:pt modelId="{460F1C67-67BA-4041-9A90-827D80E172AE}" type="pres">
      <dgm:prSet presAssocID="{D8FFD257-3978-4E8F-A2C1-9AA14A701BFE}" presName="parallelogram1" presStyleLbl="alignNode1" presStyleIdx="35" presStyleCnt="56"/>
      <dgm:spPr/>
    </dgm:pt>
    <dgm:pt modelId="{29E83E0C-08E1-4C75-A58A-45BBDA354F08}" type="pres">
      <dgm:prSet presAssocID="{D8FFD257-3978-4E8F-A2C1-9AA14A701BFE}" presName="parallelogram2" presStyleLbl="alignNode1" presStyleIdx="36" presStyleCnt="56"/>
      <dgm:spPr/>
    </dgm:pt>
    <dgm:pt modelId="{6D5AC567-F3F7-4532-9A2C-8C04B35C50DF}" type="pres">
      <dgm:prSet presAssocID="{D8FFD257-3978-4E8F-A2C1-9AA14A701BFE}" presName="parallelogram3" presStyleLbl="alignNode1" presStyleIdx="37" presStyleCnt="56"/>
      <dgm:spPr/>
    </dgm:pt>
    <dgm:pt modelId="{55792960-6F12-4BDE-8A7B-3F9734703242}" type="pres">
      <dgm:prSet presAssocID="{D8FFD257-3978-4E8F-A2C1-9AA14A701BFE}" presName="parallelogram4" presStyleLbl="alignNode1" presStyleIdx="38" presStyleCnt="56"/>
      <dgm:spPr/>
    </dgm:pt>
    <dgm:pt modelId="{CC6A546E-A71C-4D32-BA3E-2ABD38A9C6A9}" type="pres">
      <dgm:prSet presAssocID="{D8FFD257-3978-4E8F-A2C1-9AA14A701BFE}" presName="parallelogram5" presStyleLbl="alignNode1" presStyleIdx="39" presStyleCnt="56"/>
      <dgm:spPr/>
    </dgm:pt>
    <dgm:pt modelId="{4FA17D84-7A48-4A0C-8A6D-3DD844441094}" type="pres">
      <dgm:prSet presAssocID="{D8FFD257-3978-4E8F-A2C1-9AA14A701BFE}" presName="parallelogram6" presStyleLbl="alignNode1" presStyleIdx="40" presStyleCnt="56"/>
      <dgm:spPr/>
    </dgm:pt>
    <dgm:pt modelId="{7B1E9798-CE6C-4CB0-BBDC-3DCA6F8EB987}" type="pres">
      <dgm:prSet presAssocID="{D8FFD257-3978-4E8F-A2C1-9AA14A701BFE}" presName="parallelogram7" presStyleLbl="alignNode1" presStyleIdx="41" presStyleCnt="56"/>
      <dgm:spPr/>
    </dgm:pt>
    <dgm:pt modelId="{8836DE16-A0A7-4D13-9B09-6F1283DC529A}" type="pres">
      <dgm:prSet presAssocID="{0DEEC87F-1B79-4F73-8E4B-A0821B118107}" presName="sibTrans" presStyleCnt="0"/>
      <dgm:spPr/>
    </dgm:pt>
    <dgm:pt modelId="{DD16241C-00C8-4D45-BC60-9F06EA86C471}" type="pres">
      <dgm:prSet presAssocID="{40826A7E-4CFB-46DA-97CD-A4D83809B9A5}" presName="parenttextcomposite" presStyleCnt="0"/>
      <dgm:spPr/>
    </dgm:pt>
    <dgm:pt modelId="{76ECC102-B5B6-43D7-94D9-FE3183A93E7B}" type="pres">
      <dgm:prSet presAssocID="{40826A7E-4CFB-46DA-97CD-A4D83809B9A5}" presName="parenttext" presStyleLbl="revTx" presStyleIdx="6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C2777-EAFF-4EF0-9103-7DA717C15FD4}" type="pres">
      <dgm:prSet presAssocID="{40826A7E-4CFB-46DA-97CD-A4D83809B9A5}" presName="parallelogramComposite" presStyleCnt="0"/>
      <dgm:spPr/>
    </dgm:pt>
    <dgm:pt modelId="{740EC82E-2886-4B57-870A-6D13E5D10EDC}" type="pres">
      <dgm:prSet presAssocID="{40826A7E-4CFB-46DA-97CD-A4D83809B9A5}" presName="parallelogram1" presStyleLbl="alignNode1" presStyleIdx="42" presStyleCnt="56"/>
      <dgm:spPr/>
    </dgm:pt>
    <dgm:pt modelId="{DD4A177D-E7F3-4BEC-9875-58ED9F5018EA}" type="pres">
      <dgm:prSet presAssocID="{40826A7E-4CFB-46DA-97CD-A4D83809B9A5}" presName="parallelogram2" presStyleLbl="alignNode1" presStyleIdx="43" presStyleCnt="56"/>
      <dgm:spPr/>
    </dgm:pt>
    <dgm:pt modelId="{CF4A99E9-B650-4A32-BD56-9766A5949C0D}" type="pres">
      <dgm:prSet presAssocID="{40826A7E-4CFB-46DA-97CD-A4D83809B9A5}" presName="parallelogram3" presStyleLbl="alignNode1" presStyleIdx="44" presStyleCnt="56"/>
      <dgm:spPr/>
    </dgm:pt>
    <dgm:pt modelId="{75EF545A-BB5D-4FDF-8951-A1DEFD66D86D}" type="pres">
      <dgm:prSet presAssocID="{40826A7E-4CFB-46DA-97CD-A4D83809B9A5}" presName="parallelogram4" presStyleLbl="alignNode1" presStyleIdx="45" presStyleCnt="56"/>
      <dgm:spPr/>
    </dgm:pt>
    <dgm:pt modelId="{A829EDFF-396D-432B-9531-4189E2034996}" type="pres">
      <dgm:prSet presAssocID="{40826A7E-4CFB-46DA-97CD-A4D83809B9A5}" presName="parallelogram5" presStyleLbl="alignNode1" presStyleIdx="46" presStyleCnt="56"/>
      <dgm:spPr/>
    </dgm:pt>
    <dgm:pt modelId="{6CD9FF63-E2C1-40E9-824A-4B21DF5329B5}" type="pres">
      <dgm:prSet presAssocID="{40826A7E-4CFB-46DA-97CD-A4D83809B9A5}" presName="parallelogram6" presStyleLbl="alignNode1" presStyleIdx="47" presStyleCnt="56"/>
      <dgm:spPr/>
    </dgm:pt>
    <dgm:pt modelId="{D47B7E63-CDB9-4C70-9E7E-1154F6852216}" type="pres">
      <dgm:prSet presAssocID="{40826A7E-4CFB-46DA-97CD-A4D83809B9A5}" presName="parallelogram7" presStyleLbl="alignNode1" presStyleIdx="48" presStyleCnt="56"/>
      <dgm:spPr/>
    </dgm:pt>
    <dgm:pt modelId="{6D195C6E-89CD-4788-A715-D2646E0B644E}" type="pres">
      <dgm:prSet presAssocID="{2D75BAF4-86E5-426E-A266-95731C0D1C2A}" presName="sibTrans" presStyleCnt="0"/>
      <dgm:spPr/>
    </dgm:pt>
    <dgm:pt modelId="{F7412FD2-E3C9-4BFF-83AE-E62C7A0639B6}" type="pres">
      <dgm:prSet presAssocID="{DEFD2140-5766-43CB-8B0A-AC99432BD3DE}" presName="parenttextcomposite" presStyleCnt="0"/>
      <dgm:spPr/>
    </dgm:pt>
    <dgm:pt modelId="{852C63F8-51D6-4447-A4DA-8B5655B67FFE}" type="pres">
      <dgm:prSet presAssocID="{DEFD2140-5766-43CB-8B0A-AC99432BD3DE}" presName="parenttext" presStyleLbl="revTx" presStyleIdx="7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0C95C-3994-4C4F-B98E-DBD1EC956977}" type="pres">
      <dgm:prSet presAssocID="{DEFD2140-5766-43CB-8B0A-AC99432BD3DE}" presName="parallelogramComposite" presStyleCnt="0"/>
      <dgm:spPr/>
    </dgm:pt>
    <dgm:pt modelId="{15ED9FA3-D9CF-42A9-929A-289E35C115C8}" type="pres">
      <dgm:prSet presAssocID="{DEFD2140-5766-43CB-8B0A-AC99432BD3DE}" presName="parallelogram1" presStyleLbl="alignNode1" presStyleIdx="49" presStyleCnt="56"/>
      <dgm:spPr/>
    </dgm:pt>
    <dgm:pt modelId="{25DD5212-03AB-4ECD-8789-2E274987075A}" type="pres">
      <dgm:prSet presAssocID="{DEFD2140-5766-43CB-8B0A-AC99432BD3DE}" presName="parallelogram2" presStyleLbl="alignNode1" presStyleIdx="50" presStyleCnt="56"/>
      <dgm:spPr/>
    </dgm:pt>
    <dgm:pt modelId="{29417A54-7BAA-45AF-A14D-BB920F3036DE}" type="pres">
      <dgm:prSet presAssocID="{DEFD2140-5766-43CB-8B0A-AC99432BD3DE}" presName="parallelogram3" presStyleLbl="alignNode1" presStyleIdx="51" presStyleCnt="56"/>
      <dgm:spPr/>
    </dgm:pt>
    <dgm:pt modelId="{5D9F37DC-8F16-4F11-B96A-2593BD752317}" type="pres">
      <dgm:prSet presAssocID="{DEFD2140-5766-43CB-8B0A-AC99432BD3DE}" presName="parallelogram4" presStyleLbl="alignNode1" presStyleIdx="52" presStyleCnt="56"/>
      <dgm:spPr/>
    </dgm:pt>
    <dgm:pt modelId="{8F8D776B-6E37-4C67-8EBD-4A932C09A115}" type="pres">
      <dgm:prSet presAssocID="{DEFD2140-5766-43CB-8B0A-AC99432BD3DE}" presName="parallelogram5" presStyleLbl="alignNode1" presStyleIdx="53" presStyleCnt="56"/>
      <dgm:spPr/>
    </dgm:pt>
    <dgm:pt modelId="{A8C91E71-F488-4A7A-BA97-242A8F07366E}" type="pres">
      <dgm:prSet presAssocID="{DEFD2140-5766-43CB-8B0A-AC99432BD3DE}" presName="parallelogram6" presStyleLbl="alignNode1" presStyleIdx="54" presStyleCnt="56"/>
      <dgm:spPr/>
    </dgm:pt>
    <dgm:pt modelId="{E36417F8-77F2-4382-8C8C-BC8A27A1B3CB}" type="pres">
      <dgm:prSet presAssocID="{DEFD2140-5766-43CB-8B0A-AC99432BD3DE}" presName="parallelogram7" presStyleLbl="alignNode1" presStyleIdx="55" presStyleCnt="56"/>
      <dgm:spPr/>
    </dgm:pt>
  </dgm:ptLst>
  <dgm:cxnLst>
    <dgm:cxn modelId="{A9B05D9C-5D92-4C7C-B41C-21A634A28E97}" srcId="{88BB063A-5DA5-4858-8771-E2910625FE3F}" destId="{DEFD2140-5766-43CB-8B0A-AC99432BD3DE}" srcOrd="7" destOrd="0" parTransId="{F6C92F77-16C3-4E55-8DDE-D31CD9195E2F}" sibTransId="{9427C896-D3CB-4B6D-87E2-06635B81C0B0}"/>
    <dgm:cxn modelId="{4852293A-F4D0-41CF-8D51-00ABD3C9E492}" type="presOf" srcId="{B5558B84-BE62-4DBF-B7D1-C912DA588445}" destId="{677711F1-5AAC-42EA-B242-76ED13FF918D}" srcOrd="0" destOrd="0" presId="urn:microsoft.com/office/officeart/2008/layout/VerticalAccentList"/>
    <dgm:cxn modelId="{771F691F-9D52-486D-9476-84D9A34E5748}" type="presOf" srcId="{D8FFD257-3978-4E8F-A2C1-9AA14A701BFE}" destId="{58AAE7FE-EFF0-4055-AD11-2D95084B1939}" srcOrd="0" destOrd="0" presId="urn:microsoft.com/office/officeart/2008/layout/VerticalAccentList"/>
    <dgm:cxn modelId="{5682A188-A2DB-4678-A917-12D01B365DED}" srcId="{88BB063A-5DA5-4858-8771-E2910625FE3F}" destId="{40826A7E-4CFB-46DA-97CD-A4D83809B9A5}" srcOrd="6" destOrd="0" parTransId="{77B769B7-BB75-477C-B884-F830D4BF4CE8}" sibTransId="{2D75BAF4-86E5-426E-A266-95731C0D1C2A}"/>
    <dgm:cxn modelId="{53F8F6DC-0551-49A7-B300-9B076F513075}" type="presOf" srcId="{88BB063A-5DA5-4858-8771-E2910625FE3F}" destId="{D0912B96-B026-4719-AF30-8B93D892B8E1}" srcOrd="0" destOrd="0" presId="urn:microsoft.com/office/officeart/2008/layout/VerticalAccentList"/>
    <dgm:cxn modelId="{652B873E-94F1-490A-A44D-B544A8540A43}" srcId="{88BB063A-5DA5-4858-8771-E2910625FE3F}" destId="{56EFD6AA-E5C6-4A47-9E66-3970CF40B77F}" srcOrd="0" destOrd="0" parTransId="{DE7FE9F2-12BF-4333-B045-A86BB0724A84}" sibTransId="{ADE991B4-54E1-41E3-A72F-6D0D6520E0CC}"/>
    <dgm:cxn modelId="{0F296DAF-BDF8-4BAE-B9B8-62638483DF19}" srcId="{88BB063A-5DA5-4858-8771-E2910625FE3F}" destId="{1943CCF1-8408-45D6-BD32-EE4C8778EBD5}" srcOrd="1" destOrd="0" parTransId="{B6219D14-29A4-4767-8967-B68D372524BA}" sibTransId="{9400D77B-7683-4974-9E52-566247197BAF}"/>
    <dgm:cxn modelId="{EE8685AD-6324-4006-AC6D-FB14C7098585}" type="presOf" srcId="{193D8C51-BEB6-4F25-A77B-AA7A42080FB6}" destId="{93BEEFE6-E09D-44AD-9698-B763831BE940}" srcOrd="0" destOrd="0" presId="urn:microsoft.com/office/officeart/2008/layout/VerticalAccentList"/>
    <dgm:cxn modelId="{07ACB686-0310-426B-91E7-73570B59AEF0}" type="presOf" srcId="{DEFD2140-5766-43CB-8B0A-AC99432BD3DE}" destId="{852C63F8-51D6-4447-A4DA-8B5655B67FFE}" srcOrd="0" destOrd="0" presId="urn:microsoft.com/office/officeart/2008/layout/VerticalAccentList"/>
    <dgm:cxn modelId="{F34DA86B-E01C-4E13-A859-17AE7661CC1C}" type="presOf" srcId="{40826A7E-4CFB-46DA-97CD-A4D83809B9A5}" destId="{76ECC102-B5B6-43D7-94D9-FE3183A93E7B}" srcOrd="0" destOrd="0" presId="urn:microsoft.com/office/officeart/2008/layout/VerticalAccentList"/>
    <dgm:cxn modelId="{1B329B4C-BB25-40AF-95C8-5C2BF71974FD}" type="presOf" srcId="{488256B3-A3D0-411C-8108-F02131DE50D9}" destId="{69EA4E7C-BCF6-4951-8043-348EB8CA8D0D}" srcOrd="0" destOrd="0" presId="urn:microsoft.com/office/officeart/2008/layout/VerticalAccentList"/>
    <dgm:cxn modelId="{C65F7C68-720E-447E-B1EB-7166BC018F2A}" srcId="{88BB063A-5DA5-4858-8771-E2910625FE3F}" destId="{193D8C51-BEB6-4F25-A77B-AA7A42080FB6}" srcOrd="2" destOrd="0" parTransId="{08E4D120-B37F-4111-918A-C035204CEEF1}" sibTransId="{FBB50BE3-8D8C-49F9-976E-31D15F4B74C3}"/>
    <dgm:cxn modelId="{32D14B1A-5AB4-44EC-9C97-D6B3A14F2B7F}" type="presOf" srcId="{56EFD6AA-E5C6-4A47-9E66-3970CF40B77F}" destId="{F6D0414C-A5B8-4BBB-AD07-D556EDA94512}" srcOrd="0" destOrd="0" presId="urn:microsoft.com/office/officeart/2008/layout/VerticalAccentList"/>
    <dgm:cxn modelId="{C77EBBB4-BE82-4CBB-AE6B-CBF425BF7F51}" type="presOf" srcId="{1943CCF1-8408-45D6-BD32-EE4C8778EBD5}" destId="{BB0DEF5D-FF03-4845-B5A1-0FCDBD35AED3}" srcOrd="0" destOrd="0" presId="urn:microsoft.com/office/officeart/2008/layout/VerticalAccentList"/>
    <dgm:cxn modelId="{FED61470-0329-4F98-AB66-F08DF83DB4AB}" srcId="{88BB063A-5DA5-4858-8771-E2910625FE3F}" destId="{D8FFD257-3978-4E8F-A2C1-9AA14A701BFE}" srcOrd="5" destOrd="0" parTransId="{E2520894-160A-4F4C-953D-DACE51795F6E}" sibTransId="{0DEEC87F-1B79-4F73-8E4B-A0821B118107}"/>
    <dgm:cxn modelId="{FD7BBC67-0F86-4FFD-BFBD-3956F330F82C}" srcId="{88BB063A-5DA5-4858-8771-E2910625FE3F}" destId="{B5558B84-BE62-4DBF-B7D1-C912DA588445}" srcOrd="3" destOrd="0" parTransId="{49EB16EA-9FA5-4C0D-8A9C-71193A50556F}" sibTransId="{08E349DE-3DBF-4B94-8D20-89F618E130D5}"/>
    <dgm:cxn modelId="{910074F5-83BB-4E75-9B3D-D6B79CF6E3D1}" srcId="{88BB063A-5DA5-4858-8771-E2910625FE3F}" destId="{488256B3-A3D0-411C-8108-F02131DE50D9}" srcOrd="4" destOrd="0" parTransId="{311A7B58-F650-412E-A997-971C968023B5}" sibTransId="{78D88E51-D096-4D93-A3A5-086250360F9E}"/>
    <dgm:cxn modelId="{DFAAA08A-6715-41F0-999B-888B21626F9C}" type="presParOf" srcId="{D0912B96-B026-4719-AF30-8B93D892B8E1}" destId="{6678127C-F6FD-4779-BFF4-E5EFFB967EB3}" srcOrd="0" destOrd="0" presId="urn:microsoft.com/office/officeart/2008/layout/VerticalAccentList"/>
    <dgm:cxn modelId="{7BAEC021-E89D-434A-9162-8BEC6D4E8EDB}" type="presParOf" srcId="{6678127C-F6FD-4779-BFF4-E5EFFB967EB3}" destId="{F6D0414C-A5B8-4BBB-AD07-D556EDA94512}" srcOrd="0" destOrd="0" presId="urn:microsoft.com/office/officeart/2008/layout/VerticalAccentList"/>
    <dgm:cxn modelId="{0FE0B843-7027-4572-A123-2C71AA187978}" type="presParOf" srcId="{D0912B96-B026-4719-AF30-8B93D892B8E1}" destId="{D4981C70-D09E-432E-BAB1-853BD8E93D47}" srcOrd="1" destOrd="0" presId="urn:microsoft.com/office/officeart/2008/layout/VerticalAccentList"/>
    <dgm:cxn modelId="{0D8ACD4F-2F2A-411F-85CB-3082CB8FB0F3}" type="presParOf" srcId="{D4981C70-D09E-432E-BAB1-853BD8E93D47}" destId="{BB9BBA07-4F75-45F9-B7B1-360AC781E1C2}" srcOrd="0" destOrd="0" presId="urn:microsoft.com/office/officeart/2008/layout/VerticalAccentList"/>
    <dgm:cxn modelId="{394F6978-3F69-40B5-BC64-9D921AED88AC}" type="presParOf" srcId="{D4981C70-D09E-432E-BAB1-853BD8E93D47}" destId="{2D81F743-B106-4264-8FC7-2571E6327B2C}" srcOrd="1" destOrd="0" presId="urn:microsoft.com/office/officeart/2008/layout/VerticalAccentList"/>
    <dgm:cxn modelId="{F299DA44-01BB-49B2-9273-95066E982EA6}" type="presParOf" srcId="{D4981C70-D09E-432E-BAB1-853BD8E93D47}" destId="{1E64153E-2E5D-471D-8B68-59A81C5169F0}" srcOrd="2" destOrd="0" presId="urn:microsoft.com/office/officeart/2008/layout/VerticalAccentList"/>
    <dgm:cxn modelId="{27D30D46-15A1-4C13-89CD-45D4B48222A8}" type="presParOf" srcId="{D4981C70-D09E-432E-BAB1-853BD8E93D47}" destId="{71FDCE83-79EA-42BD-B0D0-160C545A3D29}" srcOrd="3" destOrd="0" presId="urn:microsoft.com/office/officeart/2008/layout/VerticalAccentList"/>
    <dgm:cxn modelId="{FF069CAB-FA1B-4EAE-BC7B-88E1DC907172}" type="presParOf" srcId="{D4981C70-D09E-432E-BAB1-853BD8E93D47}" destId="{74BF3B8D-7E82-4A92-BD0C-07400957D5E3}" srcOrd="4" destOrd="0" presId="urn:microsoft.com/office/officeart/2008/layout/VerticalAccentList"/>
    <dgm:cxn modelId="{F52C351E-8EE7-4F2E-A49A-B4380E0CF8D5}" type="presParOf" srcId="{D4981C70-D09E-432E-BAB1-853BD8E93D47}" destId="{3354E868-4F0E-49FA-A2AB-D94EDDEEA81C}" srcOrd="5" destOrd="0" presId="urn:microsoft.com/office/officeart/2008/layout/VerticalAccentList"/>
    <dgm:cxn modelId="{2C22024A-1493-48B3-AF0C-0AF02B3F5DAA}" type="presParOf" srcId="{D4981C70-D09E-432E-BAB1-853BD8E93D47}" destId="{E3ADB611-BB54-4485-8F2D-A9EBF7EFB8F3}" srcOrd="6" destOrd="0" presId="urn:microsoft.com/office/officeart/2008/layout/VerticalAccentList"/>
    <dgm:cxn modelId="{9C3EDED6-0335-4519-A78C-DEB727C6BDE8}" type="presParOf" srcId="{D0912B96-B026-4719-AF30-8B93D892B8E1}" destId="{97D56849-C043-4821-8D62-042AC9A79ACE}" srcOrd="2" destOrd="0" presId="urn:microsoft.com/office/officeart/2008/layout/VerticalAccentList"/>
    <dgm:cxn modelId="{38C01274-4E65-483E-9B0A-122F271F341B}" type="presParOf" srcId="{D0912B96-B026-4719-AF30-8B93D892B8E1}" destId="{45595A4F-191C-4067-8607-09029CC5E3B7}" srcOrd="3" destOrd="0" presId="urn:microsoft.com/office/officeart/2008/layout/VerticalAccentList"/>
    <dgm:cxn modelId="{5660169C-D368-4B90-9F44-D686E21563C4}" type="presParOf" srcId="{45595A4F-191C-4067-8607-09029CC5E3B7}" destId="{BB0DEF5D-FF03-4845-B5A1-0FCDBD35AED3}" srcOrd="0" destOrd="0" presId="urn:microsoft.com/office/officeart/2008/layout/VerticalAccentList"/>
    <dgm:cxn modelId="{A4195F9E-B7B2-4F27-AD86-B95651C80A9A}" type="presParOf" srcId="{D0912B96-B026-4719-AF30-8B93D892B8E1}" destId="{F62E886C-A1FA-4611-AC0D-A63002980D2E}" srcOrd="4" destOrd="0" presId="urn:microsoft.com/office/officeart/2008/layout/VerticalAccentList"/>
    <dgm:cxn modelId="{B8D7FD26-F231-46F0-9460-61D04A1085D3}" type="presParOf" srcId="{F62E886C-A1FA-4611-AC0D-A63002980D2E}" destId="{5A03F28A-4091-467E-B00E-B8F14D742B46}" srcOrd="0" destOrd="0" presId="urn:microsoft.com/office/officeart/2008/layout/VerticalAccentList"/>
    <dgm:cxn modelId="{34B70E33-DE49-4D75-9ABA-5CAB0F8B38F2}" type="presParOf" srcId="{F62E886C-A1FA-4611-AC0D-A63002980D2E}" destId="{D989FA89-14F0-4AC5-86E4-72DB0901BA4F}" srcOrd="1" destOrd="0" presId="urn:microsoft.com/office/officeart/2008/layout/VerticalAccentList"/>
    <dgm:cxn modelId="{881F8C24-4ACC-4A31-8F59-1D8481E4BB11}" type="presParOf" srcId="{F62E886C-A1FA-4611-AC0D-A63002980D2E}" destId="{9D0FD66B-DFE6-4D30-A6BA-E61C9EFB74FD}" srcOrd="2" destOrd="0" presId="urn:microsoft.com/office/officeart/2008/layout/VerticalAccentList"/>
    <dgm:cxn modelId="{20425553-74C2-4F86-A481-2A554496BFCF}" type="presParOf" srcId="{F62E886C-A1FA-4611-AC0D-A63002980D2E}" destId="{4BDEA0F3-2D31-424E-8E36-A13F269A20DE}" srcOrd="3" destOrd="0" presId="urn:microsoft.com/office/officeart/2008/layout/VerticalAccentList"/>
    <dgm:cxn modelId="{675E8C6D-2E72-4037-85BD-DC3607889B03}" type="presParOf" srcId="{F62E886C-A1FA-4611-AC0D-A63002980D2E}" destId="{75158B40-80BC-4711-9558-ADC51F00F053}" srcOrd="4" destOrd="0" presId="urn:microsoft.com/office/officeart/2008/layout/VerticalAccentList"/>
    <dgm:cxn modelId="{5DC11172-B95C-4D9B-9C82-D84218E4FB14}" type="presParOf" srcId="{F62E886C-A1FA-4611-AC0D-A63002980D2E}" destId="{BDA09103-83EA-4B0D-B47A-045DFEF932C0}" srcOrd="5" destOrd="0" presId="urn:microsoft.com/office/officeart/2008/layout/VerticalAccentList"/>
    <dgm:cxn modelId="{7B6ADEA6-6C0E-46E7-A71B-C29F5818D234}" type="presParOf" srcId="{F62E886C-A1FA-4611-AC0D-A63002980D2E}" destId="{74D0C9BC-381F-4F61-A8D0-D2B2CFE4250A}" srcOrd="6" destOrd="0" presId="urn:microsoft.com/office/officeart/2008/layout/VerticalAccentList"/>
    <dgm:cxn modelId="{E2D3A62F-B86D-4B6D-A8AB-74AAAD8859B3}" type="presParOf" srcId="{D0912B96-B026-4719-AF30-8B93D892B8E1}" destId="{69DB34AF-88B6-4B21-AB32-B06563B99A4E}" srcOrd="5" destOrd="0" presId="urn:microsoft.com/office/officeart/2008/layout/VerticalAccentList"/>
    <dgm:cxn modelId="{4E5533FF-8FE1-4429-AB14-D6B9B8716276}" type="presParOf" srcId="{D0912B96-B026-4719-AF30-8B93D892B8E1}" destId="{F6AC913C-0FB5-4CD2-87D1-09E2A2B81F5D}" srcOrd="6" destOrd="0" presId="urn:microsoft.com/office/officeart/2008/layout/VerticalAccentList"/>
    <dgm:cxn modelId="{7F1FA64D-7B09-452B-9A37-8995984DABA5}" type="presParOf" srcId="{F6AC913C-0FB5-4CD2-87D1-09E2A2B81F5D}" destId="{93BEEFE6-E09D-44AD-9698-B763831BE940}" srcOrd="0" destOrd="0" presId="urn:microsoft.com/office/officeart/2008/layout/VerticalAccentList"/>
    <dgm:cxn modelId="{3DB48E66-1DB6-45E4-B34C-E65F3989863D}" type="presParOf" srcId="{D0912B96-B026-4719-AF30-8B93D892B8E1}" destId="{6F62A32E-174D-4CA5-A56E-4E99561F5156}" srcOrd="7" destOrd="0" presId="urn:microsoft.com/office/officeart/2008/layout/VerticalAccentList"/>
    <dgm:cxn modelId="{0D1AC580-3BCF-4FFD-8136-0C3E71AAE8D3}" type="presParOf" srcId="{6F62A32E-174D-4CA5-A56E-4E99561F5156}" destId="{1ABD31B2-2B1D-4203-9725-25A469D96C62}" srcOrd="0" destOrd="0" presId="urn:microsoft.com/office/officeart/2008/layout/VerticalAccentList"/>
    <dgm:cxn modelId="{9B5CA36A-66D5-4A26-9D89-635B4F4910E2}" type="presParOf" srcId="{6F62A32E-174D-4CA5-A56E-4E99561F5156}" destId="{DE9DEEA1-FEDE-4CAE-8F0F-9B6A1DD4A2F5}" srcOrd="1" destOrd="0" presId="urn:microsoft.com/office/officeart/2008/layout/VerticalAccentList"/>
    <dgm:cxn modelId="{7522B188-229B-4B97-B324-60B2696741FE}" type="presParOf" srcId="{6F62A32E-174D-4CA5-A56E-4E99561F5156}" destId="{2CD12630-E784-41FA-BBB7-99A7E2315339}" srcOrd="2" destOrd="0" presId="urn:microsoft.com/office/officeart/2008/layout/VerticalAccentList"/>
    <dgm:cxn modelId="{75CC5CD8-85EC-4747-B3DE-A120BD4E8DB5}" type="presParOf" srcId="{6F62A32E-174D-4CA5-A56E-4E99561F5156}" destId="{72BCCED4-D119-46E3-94A0-52162406BC97}" srcOrd="3" destOrd="0" presId="urn:microsoft.com/office/officeart/2008/layout/VerticalAccentList"/>
    <dgm:cxn modelId="{C18CCCA5-B8FD-41B7-B918-22B1775954A8}" type="presParOf" srcId="{6F62A32E-174D-4CA5-A56E-4E99561F5156}" destId="{C9A6A089-DA71-4B95-992E-126A49A916C5}" srcOrd="4" destOrd="0" presId="urn:microsoft.com/office/officeart/2008/layout/VerticalAccentList"/>
    <dgm:cxn modelId="{952CE90D-791F-4AA0-A484-BE5F73DF2EDA}" type="presParOf" srcId="{6F62A32E-174D-4CA5-A56E-4E99561F5156}" destId="{D5DE347B-4D9A-4BF0-9F99-CCB3E34DE58E}" srcOrd="5" destOrd="0" presId="urn:microsoft.com/office/officeart/2008/layout/VerticalAccentList"/>
    <dgm:cxn modelId="{836A23E3-6AD2-4BD0-9E57-31D3EF3B5816}" type="presParOf" srcId="{6F62A32E-174D-4CA5-A56E-4E99561F5156}" destId="{7434D813-FC61-41F4-83D7-CF774FBD0CD9}" srcOrd="6" destOrd="0" presId="urn:microsoft.com/office/officeart/2008/layout/VerticalAccentList"/>
    <dgm:cxn modelId="{F4FDEF21-F1FD-497F-B367-FD2CED2367DF}" type="presParOf" srcId="{D0912B96-B026-4719-AF30-8B93D892B8E1}" destId="{1938D0F9-5E79-41FB-816C-4951A157C2BA}" srcOrd="8" destOrd="0" presId="urn:microsoft.com/office/officeart/2008/layout/VerticalAccentList"/>
    <dgm:cxn modelId="{74957012-3621-45E3-BD06-0C716716D2FC}" type="presParOf" srcId="{D0912B96-B026-4719-AF30-8B93D892B8E1}" destId="{93E15435-004E-41D6-9FEF-0F26C1EA0431}" srcOrd="9" destOrd="0" presId="urn:microsoft.com/office/officeart/2008/layout/VerticalAccentList"/>
    <dgm:cxn modelId="{0C07410F-3465-45C5-8F8F-539F7055DB0F}" type="presParOf" srcId="{93E15435-004E-41D6-9FEF-0F26C1EA0431}" destId="{677711F1-5AAC-42EA-B242-76ED13FF918D}" srcOrd="0" destOrd="0" presId="urn:microsoft.com/office/officeart/2008/layout/VerticalAccentList"/>
    <dgm:cxn modelId="{960B8D1F-2F1F-4758-BDBC-E9791F4E3CB3}" type="presParOf" srcId="{D0912B96-B026-4719-AF30-8B93D892B8E1}" destId="{16746C2C-31F9-4D71-BAF7-9EB4EDC3E678}" srcOrd="10" destOrd="0" presId="urn:microsoft.com/office/officeart/2008/layout/VerticalAccentList"/>
    <dgm:cxn modelId="{C480A676-52FF-4ADD-B4CF-CB145D30B449}" type="presParOf" srcId="{16746C2C-31F9-4D71-BAF7-9EB4EDC3E678}" destId="{115BFD7B-7462-4398-BAA6-E4DE51193311}" srcOrd="0" destOrd="0" presId="urn:microsoft.com/office/officeart/2008/layout/VerticalAccentList"/>
    <dgm:cxn modelId="{2894E880-3C85-45E0-8B49-07F9821E791B}" type="presParOf" srcId="{16746C2C-31F9-4D71-BAF7-9EB4EDC3E678}" destId="{9564EAF9-61D1-4593-B202-B943EB7069E8}" srcOrd="1" destOrd="0" presId="urn:microsoft.com/office/officeart/2008/layout/VerticalAccentList"/>
    <dgm:cxn modelId="{66EA2F43-69A7-45EC-B96B-6B8F02D10BA9}" type="presParOf" srcId="{16746C2C-31F9-4D71-BAF7-9EB4EDC3E678}" destId="{82DB5956-9E99-4375-B162-02D4A399301C}" srcOrd="2" destOrd="0" presId="urn:microsoft.com/office/officeart/2008/layout/VerticalAccentList"/>
    <dgm:cxn modelId="{07C8AA41-61D1-4507-B6BB-39D4B5AEB0CE}" type="presParOf" srcId="{16746C2C-31F9-4D71-BAF7-9EB4EDC3E678}" destId="{585E3D0A-D6AE-4816-8B36-C585BA479D60}" srcOrd="3" destOrd="0" presId="urn:microsoft.com/office/officeart/2008/layout/VerticalAccentList"/>
    <dgm:cxn modelId="{E66029C2-545D-4999-BAD1-3BF8DC0906F3}" type="presParOf" srcId="{16746C2C-31F9-4D71-BAF7-9EB4EDC3E678}" destId="{80C936CC-A8BF-4149-8110-9AFD1F008E27}" srcOrd="4" destOrd="0" presId="urn:microsoft.com/office/officeart/2008/layout/VerticalAccentList"/>
    <dgm:cxn modelId="{1BD3AC1D-7B80-4A05-AB2E-6CC5EF5F09D5}" type="presParOf" srcId="{16746C2C-31F9-4D71-BAF7-9EB4EDC3E678}" destId="{4DF66F8C-A8A3-48F4-93F2-07AA0E9F91EF}" srcOrd="5" destOrd="0" presId="urn:microsoft.com/office/officeart/2008/layout/VerticalAccentList"/>
    <dgm:cxn modelId="{09165400-FAAA-45C9-AA2E-DE3C33C3CF45}" type="presParOf" srcId="{16746C2C-31F9-4D71-BAF7-9EB4EDC3E678}" destId="{C8107EE6-9B77-4373-8603-3C748EB11B26}" srcOrd="6" destOrd="0" presId="urn:microsoft.com/office/officeart/2008/layout/VerticalAccentList"/>
    <dgm:cxn modelId="{C91E8592-3870-4EA5-B149-7E4DC753884E}" type="presParOf" srcId="{D0912B96-B026-4719-AF30-8B93D892B8E1}" destId="{312CBE6A-578D-4410-9EA8-65467526F400}" srcOrd="11" destOrd="0" presId="urn:microsoft.com/office/officeart/2008/layout/VerticalAccentList"/>
    <dgm:cxn modelId="{7C4B52CF-4AB0-4150-95AD-86C9D2C08EA3}" type="presParOf" srcId="{D0912B96-B026-4719-AF30-8B93D892B8E1}" destId="{E86ECFEF-2BFD-406A-8F02-0F9ECCEB030B}" srcOrd="12" destOrd="0" presId="urn:microsoft.com/office/officeart/2008/layout/VerticalAccentList"/>
    <dgm:cxn modelId="{39DC32AC-92F4-4BB7-A97C-6C2157621867}" type="presParOf" srcId="{E86ECFEF-2BFD-406A-8F02-0F9ECCEB030B}" destId="{69EA4E7C-BCF6-4951-8043-348EB8CA8D0D}" srcOrd="0" destOrd="0" presId="urn:microsoft.com/office/officeart/2008/layout/VerticalAccentList"/>
    <dgm:cxn modelId="{2624A276-9A78-46B9-B039-BD5A3A3FB621}" type="presParOf" srcId="{D0912B96-B026-4719-AF30-8B93D892B8E1}" destId="{153B837D-1CB1-4017-95E3-792C7157BC60}" srcOrd="13" destOrd="0" presId="urn:microsoft.com/office/officeart/2008/layout/VerticalAccentList"/>
    <dgm:cxn modelId="{B88D5338-07E1-4A78-B6A2-AF8B6B7E312D}" type="presParOf" srcId="{153B837D-1CB1-4017-95E3-792C7157BC60}" destId="{DBF09424-EB64-4A60-8283-2FE9DA147066}" srcOrd="0" destOrd="0" presId="urn:microsoft.com/office/officeart/2008/layout/VerticalAccentList"/>
    <dgm:cxn modelId="{99A6B0FC-7D39-4F35-A44D-CDC904DD7F3A}" type="presParOf" srcId="{153B837D-1CB1-4017-95E3-792C7157BC60}" destId="{0FF9C861-1ED0-4C9E-9CB5-38F83EAA07A6}" srcOrd="1" destOrd="0" presId="urn:microsoft.com/office/officeart/2008/layout/VerticalAccentList"/>
    <dgm:cxn modelId="{E7DE4797-BFFB-4DC0-BB32-72E0BE8F50BB}" type="presParOf" srcId="{153B837D-1CB1-4017-95E3-792C7157BC60}" destId="{E583B500-46B0-44C6-A0BE-A7D3C4BE028D}" srcOrd="2" destOrd="0" presId="urn:microsoft.com/office/officeart/2008/layout/VerticalAccentList"/>
    <dgm:cxn modelId="{15D325FB-DD74-4060-A61F-6C44E5BF87C6}" type="presParOf" srcId="{153B837D-1CB1-4017-95E3-792C7157BC60}" destId="{9A1346FD-0192-4F5B-9CD1-00D6C96C9FA7}" srcOrd="3" destOrd="0" presId="urn:microsoft.com/office/officeart/2008/layout/VerticalAccentList"/>
    <dgm:cxn modelId="{C38467D9-E885-4BCD-8A5B-168ED92AAB0D}" type="presParOf" srcId="{153B837D-1CB1-4017-95E3-792C7157BC60}" destId="{0C180AB0-3109-4925-9F1C-F56358D72714}" srcOrd="4" destOrd="0" presId="urn:microsoft.com/office/officeart/2008/layout/VerticalAccentList"/>
    <dgm:cxn modelId="{29BE605F-0A40-4939-98B8-6186D3671473}" type="presParOf" srcId="{153B837D-1CB1-4017-95E3-792C7157BC60}" destId="{25B0A0E5-BD16-471B-8223-A914FA9154AC}" srcOrd="5" destOrd="0" presId="urn:microsoft.com/office/officeart/2008/layout/VerticalAccentList"/>
    <dgm:cxn modelId="{11BF75C9-08A9-4B60-B994-DE401121C1EA}" type="presParOf" srcId="{153B837D-1CB1-4017-95E3-792C7157BC60}" destId="{AC7025AA-57C7-4CEE-80CE-FB4BEED2CB05}" srcOrd="6" destOrd="0" presId="urn:microsoft.com/office/officeart/2008/layout/VerticalAccentList"/>
    <dgm:cxn modelId="{776DFB1C-360A-40FA-9810-D180D175BAB0}" type="presParOf" srcId="{D0912B96-B026-4719-AF30-8B93D892B8E1}" destId="{8D13D65D-9BEB-4693-9B05-3F6A7DBE1C6D}" srcOrd="14" destOrd="0" presId="urn:microsoft.com/office/officeart/2008/layout/VerticalAccentList"/>
    <dgm:cxn modelId="{86D4D818-ADE0-4625-B782-EBD8B3355653}" type="presParOf" srcId="{D0912B96-B026-4719-AF30-8B93D892B8E1}" destId="{9950ABC1-3A87-4D21-B564-948C5AEA99D2}" srcOrd="15" destOrd="0" presId="urn:microsoft.com/office/officeart/2008/layout/VerticalAccentList"/>
    <dgm:cxn modelId="{D5B5DEF5-0CDB-42EC-B3EC-530B57BC1BE2}" type="presParOf" srcId="{9950ABC1-3A87-4D21-B564-948C5AEA99D2}" destId="{58AAE7FE-EFF0-4055-AD11-2D95084B1939}" srcOrd="0" destOrd="0" presId="urn:microsoft.com/office/officeart/2008/layout/VerticalAccentList"/>
    <dgm:cxn modelId="{64FCEBEE-3880-46B1-A604-F63F2E97D3EE}" type="presParOf" srcId="{D0912B96-B026-4719-AF30-8B93D892B8E1}" destId="{EEAD3EDD-A178-4B73-8882-8FB4FDE8C30F}" srcOrd="16" destOrd="0" presId="urn:microsoft.com/office/officeart/2008/layout/VerticalAccentList"/>
    <dgm:cxn modelId="{21AD055D-7179-461C-A0E5-ED722509E582}" type="presParOf" srcId="{EEAD3EDD-A178-4B73-8882-8FB4FDE8C30F}" destId="{460F1C67-67BA-4041-9A90-827D80E172AE}" srcOrd="0" destOrd="0" presId="urn:microsoft.com/office/officeart/2008/layout/VerticalAccentList"/>
    <dgm:cxn modelId="{0091678D-EEB5-4EB2-9470-8B3C70C89B18}" type="presParOf" srcId="{EEAD3EDD-A178-4B73-8882-8FB4FDE8C30F}" destId="{29E83E0C-08E1-4C75-A58A-45BBDA354F08}" srcOrd="1" destOrd="0" presId="urn:microsoft.com/office/officeart/2008/layout/VerticalAccentList"/>
    <dgm:cxn modelId="{5714B48E-97CC-490C-81A8-02732A67D6BB}" type="presParOf" srcId="{EEAD3EDD-A178-4B73-8882-8FB4FDE8C30F}" destId="{6D5AC567-F3F7-4532-9A2C-8C04B35C50DF}" srcOrd="2" destOrd="0" presId="urn:microsoft.com/office/officeart/2008/layout/VerticalAccentList"/>
    <dgm:cxn modelId="{3CC6461F-7352-4138-93C8-401B85EB674D}" type="presParOf" srcId="{EEAD3EDD-A178-4B73-8882-8FB4FDE8C30F}" destId="{55792960-6F12-4BDE-8A7B-3F9734703242}" srcOrd="3" destOrd="0" presId="urn:microsoft.com/office/officeart/2008/layout/VerticalAccentList"/>
    <dgm:cxn modelId="{5D9684AD-B716-499C-A8F2-D0B942ED1C55}" type="presParOf" srcId="{EEAD3EDD-A178-4B73-8882-8FB4FDE8C30F}" destId="{CC6A546E-A71C-4D32-BA3E-2ABD38A9C6A9}" srcOrd="4" destOrd="0" presId="urn:microsoft.com/office/officeart/2008/layout/VerticalAccentList"/>
    <dgm:cxn modelId="{D49D20E5-BFC4-483B-B800-E3441C3B72A7}" type="presParOf" srcId="{EEAD3EDD-A178-4B73-8882-8FB4FDE8C30F}" destId="{4FA17D84-7A48-4A0C-8A6D-3DD844441094}" srcOrd="5" destOrd="0" presId="urn:microsoft.com/office/officeart/2008/layout/VerticalAccentList"/>
    <dgm:cxn modelId="{838A94A8-5592-4F16-8FCE-9A26A8C03A63}" type="presParOf" srcId="{EEAD3EDD-A178-4B73-8882-8FB4FDE8C30F}" destId="{7B1E9798-CE6C-4CB0-BBDC-3DCA6F8EB987}" srcOrd="6" destOrd="0" presId="urn:microsoft.com/office/officeart/2008/layout/VerticalAccentList"/>
    <dgm:cxn modelId="{22514BA0-BD5D-4171-B271-A5BAB51E7DD0}" type="presParOf" srcId="{D0912B96-B026-4719-AF30-8B93D892B8E1}" destId="{8836DE16-A0A7-4D13-9B09-6F1283DC529A}" srcOrd="17" destOrd="0" presId="urn:microsoft.com/office/officeart/2008/layout/VerticalAccentList"/>
    <dgm:cxn modelId="{929EB49C-145D-41C9-9C9D-2EB79321238E}" type="presParOf" srcId="{D0912B96-B026-4719-AF30-8B93D892B8E1}" destId="{DD16241C-00C8-4D45-BC60-9F06EA86C471}" srcOrd="18" destOrd="0" presId="urn:microsoft.com/office/officeart/2008/layout/VerticalAccentList"/>
    <dgm:cxn modelId="{7772C683-14AD-461F-8C1E-1DF5DDB1B9CF}" type="presParOf" srcId="{DD16241C-00C8-4D45-BC60-9F06EA86C471}" destId="{76ECC102-B5B6-43D7-94D9-FE3183A93E7B}" srcOrd="0" destOrd="0" presId="urn:microsoft.com/office/officeart/2008/layout/VerticalAccentList"/>
    <dgm:cxn modelId="{9F7741A1-C175-4BD4-8820-1A46DD50397D}" type="presParOf" srcId="{D0912B96-B026-4719-AF30-8B93D892B8E1}" destId="{8F5C2777-EAFF-4EF0-9103-7DA717C15FD4}" srcOrd="19" destOrd="0" presId="urn:microsoft.com/office/officeart/2008/layout/VerticalAccentList"/>
    <dgm:cxn modelId="{B1B7D5D4-F905-4B67-BEEF-092673C992B0}" type="presParOf" srcId="{8F5C2777-EAFF-4EF0-9103-7DA717C15FD4}" destId="{740EC82E-2886-4B57-870A-6D13E5D10EDC}" srcOrd="0" destOrd="0" presId="urn:microsoft.com/office/officeart/2008/layout/VerticalAccentList"/>
    <dgm:cxn modelId="{C454723A-1974-4470-A7B1-22F1516ED440}" type="presParOf" srcId="{8F5C2777-EAFF-4EF0-9103-7DA717C15FD4}" destId="{DD4A177D-E7F3-4BEC-9875-58ED9F5018EA}" srcOrd="1" destOrd="0" presId="urn:microsoft.com/office/officeart/2008/layout/VerticalAccentList"/>
    <dgm:cxn modelId="{AF536B59-D614-41CC-883C-F3B0C5B8FFEC}" type="presParOf" srcId="{8F5C2777-EAFF-4EF0-9103-7DA717C15FD4}" destId="{CF4A99E9-B650-4A32-BD56-9766A5949C0D}" srcOrd="2" destOrd="0" presId="urn:microsoft.com/office/officeart/2008/layout/VerticalAccentList"/>
    <dgm:cxn modelId="{66B39DDB-4635-4DCF-B691-339F9D837D97}" type="presParOf" srcId="{8F5C2777-EAFF-4EF0-9103-7DA717C15FD4}" destId="{75EF545A-BB5D-4FDF-8951-A1DEFD66D86D}" srcOrd="3" destOrd="0" presId="urn:microsoft.com/office/officeart/2008/layout/VerticalAccentList"/>
    <dgm:cxn modelId="{E9E87D22-4312-4E4F-B381-CE6AC9AEDCEE}" type="presParOf" srcId="{8F5C2777-EAFF-4EF0-9103-7DA717C15FD4}" destId="{A829EDFF-396D-432B-9531-4189E2034996}" srcOrd="4" destOrd="0" presId="urn:microsoft.com/office/officeart/2008/layout/VerticalAccentList"/>
    <dgm:cxn modelId="{789602F1-B582-4B48-BCA8-0049E77C68C4}" type="presParOf" srcId="{8F5C2777-EAFF-4EF0-9103-7DA717C15FD4}" destId="{6CD9FF63-E2C1-40E9-824A-4B21DF5329B5}" srcOrd="5" destOrd="0" presId="urn:microsoft.com/office/officeart/2008/layout/VerticalAccentList"/>
    <dgm:cxn modelId="{E496A0E9-6737-42DB-95F5-EC1D51C56F7A}" type="presParOf" srcId="{8F5C2777-EAFF-4EF0-9103-7DA717C15FD4}" destId="{D47B7E63-CDB9-4C70-9E7E-1154F6852216}" srcOrd="6" destOrd="0" presId="urn:microsoft.com/office/officeart/2008/layout/VerticalAccentList"/>
    <dgm:cxn modelId="{60D480C7-9273-4B7B-92B2-2EABF1828FD0}" type="presParOf" srcId="{D0912B96-B026-4719-AF30-8B93D892B8E1}" destId="{6D195C6E-89CD-4788-A715-D2646E0B644E}" srcOrd="20" destOrd="0" presId="urn:microsoft.com/office/officeart/2008/layout/VerticalAccentList"/>
    <dgm:cxn modelId="{E6131F35-FD7B-4FF7-95D9-DC277F63C309}" type="presParOf" srcId="{D0912B96-B026-4719-AF30-8B93D892B8E1}" destId="{F7412FD2-E3C9-4BFF-83AE-E62C7A0639B6}" srcOrd="21" destOrd="0" presId="urn:microsoft.com/office/officeart/2008/layout/VerticalAccentList"/>
    <dgm:cxn modelId="{C296A457-C3AF-42E6-B734-85CE92A95EA9}" type="presParOf" srcId="{F7412FD2-E3C9-4BFF-83AE-E62C7A0639B6}" destId="{852C63F8-51D6-4447-A4DA-8B5655B67FFE}" srcOrd="0" destOrd="0" presId="urn:microsoft.com/office/officeart/2008/layout/VerticalAccentList"/>
    <dgm:cxn modelId="{7A5E2789-49AD-4CAA-8952-9A38514E36B2}" type="presParOf" srcId="{D0912B96-B026-4719-AF30-8B93D892B8E1}" destId="{7490C95C-3994-4C4F-B98E-DBD1EC956977}" srcOrd="22" destOrd="0" presId="urn:microsoft.com/office/officeart/2008/layout/VerticalAccentList"/>
    <dgm:cxn modelId="{6C3169B5-EBED-4072-BEC9-60D4BCC78E2E}" type="presParOf" srcId="{7490C95C-3994-4C4F-B98E-DBD1EC956977}" destId="{15ED9FA3-D9CF-42A9-929A-289E35C115C8}" srcOrd="0" destOrd="0" presId="urn:microsoft.com/office/officeart/2008/layout/VerticalAccentList"/>
    <dgm:cxn modelId="{7C0859B3-C18A-40B9-8CE3-B756FF90424C}" type="presParOf" srcId="{7490C95C-3994-4C4F-B98E-DBD1EC956977}" destId="{25DD5212-03AB-4ECD-8789-2E274987075A}" srcOrd="1" destOrd="0" presId="urn:microsoft.com/office/officeart/2008/layout/VerticalAccentList"/>
    <dgm:cxn modelId="{F5C001E0-BDC2-4EF2-88A9-5F583810A1FE}" type="presParOf" srcId="{7490C95C-3994-4C4F-B98E-DBD1EC956977}" destId="{29417A54-7BAA-45AF-A14D-BB920F3036DE}" srcOrd="2" destOrd="0" presId="urn:microsoft.com/office/officeart/2008/layout/VerticalAccentList"/>
    <dgm:cxn modelId="{746BCF0D-F820-490C-9AA3-BE0E34A425A3}" type="presParOf" srcId="{7490C95C-3994-4C4F-B98E-DBD1EC956977}" destId="{5D9F37DC-8F16-4F11-B96A-2593BD752317}" srcOrd="3" destOrd="0" presId="urn:microsoft.com/office/officeart/2008/layout/VerticalAccentList"/>
    <dgm:cxn modelId="{C8FA5C75-55F3-47DF-92B5-69B84BC4FFCD}" type="presParOf" srcId="{7490C95C-3994-4C4F-B98E-DBD1EC956977}" destId="{8F8D776B-6E37-4C67-8EBD-4A932C09A115}" srcOrd="4" destOrd="0" presId="urn:microsoft.com/office/officeart/2008/layout/VerticalAccentList"/>
    <dgm:cxn modelId="{F9319302-C6F9-4B26-B995-511865366DD7}" type="presParOf" srcId="{7490C95C-3994-4C4F-B98E-DBD1EC956977}" destId="{A8C91E71-F488-4A7A-BA97-242A8F07366E}" srcOrd="5" destOrd="0" presId="urn:microsoft.com/office/officeart/2008/layout/VerticalAccentList"/>
    <dgm:cxn modelId="{9100D6DB-2504-481F-A485-676B69A1EFF9}" type="presParOf" srcId="{7490C95C-3994-4C4F-B98E-DBD1EC956977}" destId="{E36417F8-77F2-4382-8C8C-BC8A27A1B3C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BB2EED2-FF83-41A1-9956-E79576D9EA7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7E0F78-BFE4-444E-810C-7FA1EE50D1CC}">
      <dgm:prSet custT="1"/>
      <dgm:spPr/>
      <dgm:t>
        <a:bodyPr/>
        <a:lstStyle/>
        <a:p>
          <a:pPr rtl="0"/>
          <a:r>
            <a:rPr lang="ru-RU" sz="2000" b="1" baseline="0" dirty="0" smtClean="0"/>
            <a:t>бассейн</a:t>
          </a:r>
          <a:endParaRPr lang="ru-RU" sz="1800" dirty="0"/>
        </a:p>
      </dgm:t>
    </dgm:pt>
    <dgm:pt modelId="{7C074FEC-380D-47AC-9607-8179B95CFED1}" type="parTrans" cxnId="{45234F1D-84BB-4496-AB84-56696905A60F}">
      <dgm:prSet/>
      <dgm:spPr/>
      <dgm:t>
        <a:bodyPr/>
        <a:lstStyle/>
        <a:p>
          <a:endParaRPr lang="ru-RU"/>
        </a:p>
      </dgm:t>
    </dgm:pt>
    <dgm:pt modelId="{E1C451CA-5493-4672-9E54-AD2724336C22}" type="sibTrans" cxnId="{45234F1D-84BB-4496-AB84-56696905A60F}">
      <dgm:prSet/>
      <dgm:spPr/>
      <dgm:t>
        <a:bodyPr/>
        <a:lstStyle/>
        <a:p>
          <a:endParaRPr lang="ru-RU"/>
        </a:p>
      </dgm:t>
    </dgm:pt>
    <dgm:pt modelId="{13B235D8-058B-402D-A7D1-D34F0D8BBAE4}">
      <dgm:prSet custT="1"/>
      <dgm:spPr/>
      <dgm:t>
        <a:bodyPr/>
        <a:lstStyle/>
        <a:p>
          <a:pPr rtl="0"/>
          <a:r>
            <a:rPr lang="ru-RU" sz="2000" b="1" baseline="0" dirty="0" smtClean="0"/>
            <a:t>спортзал «Водник»</a:t>
          </a:r>
          <a:endParaRPr lang="ru-RU" sz="2000" dirty="0"/>
        </a:p>
      </dgm:t>
    </dgm:pt>
    <dgm:pt modelId="{95F7D737-D7CF-47FE-83BE-137F4B4BC9AB}" type="parTrans" cxnId="{F25C2AA4-E09B-4378-B8F7-F36766B4E977}">
      <dgm:prSet/>
      <dgm:spPr/>
      <dgm:t>
        <a:bodyPr/>
        <a:lstStyle/>
        <a:p>
          <a:endParaRPr lang="ru-RU"/>
        </a:p>
      </dgm:t>
    </dgm:pt>
    <dgm:pt modelId="{5D659969-2A5B-4530-8EDC-D25FD845280E}" type="sibTrans" cxnId="{F25C2AA4-E09B-4378-B8F7-F36766B4E977}">
      <dgm:prSet/>
      <dgm:spPr/>
      <dgm:t>
        <a:bodyPr/>
        <a:lstStyle/>
        <a:p>
          <a:endParaRPr lang="ru-RU"/>
        </a:p>
      </dgm:t>
    </dgm:pt>
    <dgm:pt modelId="{65699D0D-5172-4C50-9A57-3A80635F9844}">
      <dgm:prSet custT="1"/>
      <dgm:spPr/>
      <dgm:t>
        <a:bodyPr/>
        <a:lstStyle/>
        <a:p>
          <a:pPr rtl="0"/>
          <a:r>
            <a:rPr lang="ru-RU" sz="2000" b="1" baseline="0" dirty="0" smtClean="0"/>
            <a:t>стадион (в зимнее время каток)</a:t>
          </a:r>
          <a:endParaRPr lang="ru-RU" sz="2000" dirty="0"/>
        </a:p>
      </dgm:t>
    </dgm:pt>
    <dgm:pt modelId="{5E59DE79-5E41-4990-81DC-6D45828453A1}" type="parTrans" cxnId="{D2120B20-1A54-4E46-A61E-3294C4C3D42E}">
      <dgm:prSet/>
      <dgm:spPr/>
      <dgm:t>
        <a:bodyPr/>
        <a:lstStyle/>
        <a:p>
          <a:endParaRPr lang="ru-RU"/>
        </a:p>
      </dgm:t>
    </dgm:pt>
    <dgm:pt modelId="{E048FCC3-1553-4E70-A00A-8A79B3E90A68}" type="sibTrans" cxnId="{D2120B20-1A54-4E46-A61E-3294C4C3D42E}">
      <dgm:prSet/>
      <dgm:spPr/>
      <dgm:t>
        <a:bodyPr/>
        <a:lstStyle/>
        <a:p>
          <a:endParaRPr lang="ru-RU"/>
        </a:p>
      </dgm:t>
    </dgm:pt>
    <dgm:pt modelId="{4A6F8955-3241-40D4-900C-5729B555EA43}">
      <dgm:prSet custT="1"/>
      <dgm:spPr/>
      <dgm:t>
        <a:bodyPr/>
        <a:lstStyle/>
        <a:p>
          <a:pPr rtl="0"/>
          <a:r>
            <a:rPr lang="ru-RU" sz="1800" b="1" baseline="0" dirty="0" smtClean="0"/>
            <a:t>«</a:t>
          </a:r>
          <a:r>
            <a:rPr lang="ru-RU" sz="2000" b="1" baseline="0" dirty="0" smtClean="0"/>
            <a:t>Боевые перчатки», «</a:t>
          </a:r>
          <a:r>
            <a:rPr lang="ru-RU" sz="2000" b="1" baseline="0" dirty="0" err="1" smtClean="0"/>
            <a:t>Санитас</a:t>
          </a:r>
          <a:r>
            <a:rPr lang="ru-RU" sz="2000" b="1" baseline="0" dirty="0" smtClean="0"/>
            <a:t>», «Святогор», «Нефтяник»,</a:t>
          </a:r>
          <a:endParaRPr lang="ru-RU" sz="2000" dirty="0"/>
        </a:p>
      </dgm:t>
    </dgm:pt>
    <dgm:pt modelId="{2FA955DF-9082-4970-993D-7532191ECDC6}" type="parTrans" cxnId="{582612AF-4F13-4BED-BD50-83586D91DD93}">
      <dgm:prSet/>
      <dgm:spPr/>
      <dgm:t>
        <a:bodyPr/>
        <a:lstStyle/>
        <a:p>
          <a:endParaRPr lang="ru-RU"/>
        </a:p>
      </dgm:t>
    </dgm:pt>
    <dgm:pt modelId="{96FC3A1E-51DC-4B99-AF01-7956DE7D9182}" type="sibTrans" cxnId="{582612AF-4F13-4BED-BD50-83586D91DD93}">
      <dgm:prSet/>
      <dgm:spPr/>
      <dgm:t>
        <a:bodyPr/>
        <a:lstStyle/>
        <a:p>
          <a:endParaRPr lang="ru-RU"/>
        </a:p>
      </dgm:t>
    </dgm:pt>
    <dgm:pt modelId="{241D721C-E132-4185-B65D-5BC8C12FAADC}">
      <dgm:prSet/>
      <dgm:spPr/>
      <dgm:t>
        <a:bodyPr/>
        <a:lstStyle/>
        <a:p>
          <a:pPr rtl="0"/>
          <a:r>
            <a:rPr lang="ru-RU" b="1" baseline="0" dirty="0" smtClean="0"/>
            <a:t>филиалы в п. </a:t>
          </a:r>
          <a:r>
            <a:rPr lang="ru-RU" b="1" baseline="0" dirty="0" err="1" smtClean="0"/>
            <a:t>Ния</a:t>
          </a:r>
          <a:r>
            <a:rPr lang="ru-RU" b="1" baseline="0" dirty="0" smtClean="0"/>
            <a:t>, п. Верхнемарково</a:t>
          </a:r>
          <a:endParaRPr lang="ru-RU" dirty="0"/>
        </a:p>
      </dgm:t>
    </dgm:pt>
    <dgm:pt modelId="{F5B61C70-328F-4E48-A5E7-0DE34ADE7EB8}" type="parTrans" cxnId="{964EF271-EE9E-4E10-81DE-0EED66AA95B2}">
      <dgm:prSet/>
      <dgm:spPr/>
      <dgm:t>
        <a:bodyPr/>
        <a:lstStyle/>
        <a:p>
          <a:endParaRPr lang="ru-RU"/>
        </a:p>
      </dgm:t>
    </dgm:pt>
    <dgm:pt modelId="{983348B0-CCCD-4128-BBF8-2C8E76CA4618}" type="sibTrans" cxnId="{964EF271-EE9E-4E10-81DE-0EED66AA95B2}">
      <dgm:prSet/>
      <dgm:spPr/>
      <dgm:t>
        <a:bodyPr/>
        <a:lstStyle/>
        <a:p>
          <a:endParaRPr lang="ru-RU"/>
        </a:p>
      </dgm:t>
    </dgm:pt>
    <dgm:pt modelId="{E74406FA-63C6-493B-AEA5-C277B07512FF}">
      <dgm:prSet custT="1"/>
      <dgm:spPr/>
      <dgm:t>
        <a:bodyPr/>
        <a:lstStyle/>
        <a:p>
          <a:pPr rtl="0"/>
          <a:r>
            <a:rPr lang="ru-RU" sz="2000" b="1" baseline="0" dirty="0" smtClean="0"/>
            <a:t>филиалы при школах №№ 2, 3, 4, 5, 6, 9</a:t>
          </a:r>
          <a:endParaRPr lang="ru-RU" sz="2000" dirty="0"/>
        </a:p>
      </dgm:t>
    </dgm:pt>
    <dgm:pt modelId="{34879610-80A4-4035-8B74-02DE59F6F220}" type="parTrans" cxnId="{C79FE0B7-7F50-44C4-A60F-B39ED1E19259}">
      <dgm:prSet/>
      <dgm:spPr/>
      <dgm:t>
        <a:bodyPr/>
        <a:lstStyle/>
        <a:p>
          <a:endParaRPr lang="ru-RU"/>
        </a:p>
      </dgm:t>
    </dgm:pt>
    <dgm:pt modelId="{63421E35-DF02-4C90-B570-AED7DFF9A710}" type="sibTrans" cxnId="{C79FE0B7-7F50-44C4-A60F-B39ED1E19259}">
      <dgm:prSet/>
      <dgm:spPr/>
      <dgm:t>
        <a:bodyPr/>
        <a:lstStyle/>
        <a:p>
          <a:endParaRPr lang="ru-RU"/>
        </a:p>
      </dgm:t>
    </dgm:pt>
    <dgm:pt modelId="{DC1811E9-2328-4039-9D48-5C5159AFDC52}">
      <dgm:prSet custT="1"/>
      <dgm:spPr/>
      <dgm:t>
        <a:bodyPr/>
        <a:lstStyle/>
        <a:p>
          <a:pPr rtl="0"/>
          <a:r>
            <a:rPr lang="ru-RU" sz="2000" b="1" baseline="0" dirty="0" smtClean="0"/>
            <a:t>филиалы в п. </a:t>
          </a:r>
          <a:r>
            <a:rPr lang="ru-RU" sz="2000" b="1" baseline="0" dirty="0" err="1" smtClean="0"/>
            <a:t>Кирзавод</a:t>
          </a:r>
          <a:r>
            <a:rPr lang="ru-RU" sz="2000" b="1" baseline="0" dirty="0" smtClean="0"/>
            <a:t>, п. </a:t>
          </a:r>
          <a:r>
            <a:rPr lang="ru-RU" sz="2000" b="1" baseline="0" dirty="0" err="1" smtClean="0"/>
            <a:t>Мостоотряд</a:t>
          </a:r>
          <a:r>
            <a:rPr lang="ru-RU" sz="2000" b="1" baseline="0" dirty="0" smtClean="0"/>
            <a:t>,</a:t>
          </a:r>
          <a:endParaRPr lang="ru-RU" sz="2000" dirty="0"/>
        </a:p>
      </dgm:t>
    </dgm:pt>
    <dgm:pt modelId="{31D23BD5-8F38-44FF-9B9E-B4A5EFBA61F7}" type="parTrans" cxnId="{F69EC021-AE19-4FDF-B9DB-190ACCA12175}">
      <dgm:prSet/>
      <dgm:spPr/>
      <dgm:t>
        <a:bodyPr/>
        <a:lstStyle/>
        <a:p>
          <a:endParaRPr lang="ru-RU"/>
        </a:p>
      </dgm:t>
    </dgm:pt>
    <dgm:pt modelId="{F7D24806-6979-40EA-A26D-B76E71E89FF5}" type="sibTrans" cxnId="{F69EC021-AE19-4FDF-B9DB-190ACCA12175}">
      <dgm:prSet/>
      <dgm:spPr/>
      <dgm:t>
        <a:bodyPr/>
        <a:lstStyle/>
        <a:p>
          <a:endParaRPr lang="ru-RU"/>
        </a:p>
      </dgm:t>
    </dgm:pt>
    <dgm:pt modelId="{8A7C684D-C605-4511-82D7-D0D1A5B6E22E}" type="pres">
      <dgm:prSet presAssocID="{ABB2EED2-FF83-41A1-9956-E79576D9EA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7E40F2C-EE77-4695-A424-26310003E803}" type="pres">
      <dgm:prSet presAssocID="{ABB2EED2-FF83-41A1-9956-E79576D9EA71}" presName="Name1" presStyleCnt="0"/>
      <dgm:spPr/>
    </dgm:pt>
    <dgm:pt modelId="{9AC053E2-BE14-4393-9AB1-68D68CCC0DA3}" type="pres">
      <dgm:prSet presAssocID="{ABB2EED2-FF83-41A1-9956-E79576D9EA71}" presName="cycle" presStyleCnt="0"/>
      <dgm:spPr/>
    </dgm:pt>
    <dgm:pt modelId="{72CCF3E1-1477-4242-AF82-D83B3FCD18CD}" type="pres">
      <dgm:prSet presAssocID="{ABB2EED2-FF83-41A1-9956-E79576D9EA71}" presName="srcNode" presStyleLbl="node1" presStyleIdx="0" presStyleCnt="7"/>
      <dgm:spPr/>
    </dgm:pt>
    <dgm:pt modelId="{8FCB0286-90C2-48AE-943A-B5F873D5BA7D}" type="pres">
      <dgm:prSet presAssocID="{ABB2EED2-FF83-41A1-9956-E79576D9EA71}" presName="conn" presStyleLbl="parChTrans1D2" presStyleIdx="0" presStyleCnt="1"/>
      <dgm:spPr/>
      <dgm:t>
        <a:bodyPr/>
        <a:lstStyle/>
        <a:p>
          <a:endParaRPr lang="ru-RU"/>
        </a:p>
      </dgm:t>
    </dgm:pt>
    <dgm:pt modelId="{D4EF53A1-C158-4199-9444-7D0739513720}" type="pres">
      <dgm:prSet presAssocID="{ABB2EED2-FF83-41A1-9956-E79576D9EA71}" presName="extraNode" presStyleLbl="node1" presStyleIdx="0" presStyleCnt="7"/>
      <dgm:spPr/>
    </dgm:pt>
    <dgm:pt modelId="{1C5A4528-52C1-4182-8C85-503C2CA6BF54}" type="pres">
      <dgm:prSet presAssocID="{ABB2EED2-FF83-41A1-9956-E79576D9EA71}" presName="dstNode" presStyleLbl="node1" presStyleIdx="0" presStyleCnt="7"/>
      <dgm:spPr/>
    </dgm:pt>
    <dgm:pt modelId="{0C749BEE-07EE-4112-9A99-06DFF337CFC2}" type="pres">
      <dgm:prSet presAssocID="{F07E0F78-BFE4-444E-810C-7FA1EE50D1C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EF0860-714F-434A-8CA1-4FF67C1CEC9F}" type="pres">
      <dgm:prSet presAssocID="{F07E0F78-BFE4-444E-810C-7FA1EE50D1CC}" presName="accent_1" presStyleCnt="0"/>
      <dgm:spPr/>
    </dgm:pt>
    <dgm:pt modelId="{AFE37F65-8F75-4148-9B75-33D169B2B08F}" type="pres">
      <dgm:prSet presAssocID="{F07E0F78-BFE4-444E-810C-7FA1EE50D1CC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1AB866-65BF-4767-9C4D-DE5E2535D2E5}" type="pres">
      <dgm:prSet presAssocID="{13B235D8-058B-402D-A7D1-D34F0D8BBAE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A53A0-0E30-41E0-9375-FD0043B6E9AC}" type="pres">
      <dgm:prSet presAssocID="{13B235D8-058B-402D-A7D1-D34F0D8BBAE4}" presName="accent_2" presStyleCnt="0"/>
      <dgm:spPr/>
    </dgm:pt>
    <dgm:pt modelId="{DC01EE88-67BA-4CA6-96F2-FD81D0C14FEA}" type="pres">
      <dgm:prSet presAssocID="{13B235D8-058B-402D-A7D1-D34F0D8BBAE4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32F4879-33D4-493D-A5CA-7942AA7CFA7B}" type="pres">
      <dgm:prSet presAssocID="{65699D0D-5172-4C50-9A57-3A80635F984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F84BD-8781-4025-A31A-7806AFFEC416}" type="pres">
      <dgm:prSet presAssocID="{65699D0D-5172-4C50-9A57-3A80635F9844}" presName="accent_3" presStyleCnt="0"/>
      <dgm:spPr/>
    </dgm:pt>
    <dgm:pt modelId="{1A6A2DA8-ED18-4819-BBA6-AEBBC68277D4}" type="pres">
      <dgm:prSet presAssocID="{65699D0D-5172-4C50-9A57-3A80635F9844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690F30-2441-45B1-9DB7-83520919075B}" type="pres">
      <dgm:prSet presAssocID="{4A6F8955-3241-40D4-900C-5729B555EA4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7D970-E8BB-4D03-83ED-48FAAEB9CA66}" type="pres">
      <dgm:prSet presAssocID="{4A6F8955-3241-40D4-900C-5729B555EA43}" presName="accent_4" presStyleCnt="0"/>
      <dgm:spPr/>
    </dgm:pt>
    <dgm:pt modelId="{55F850B6-9931-4A2A-B3EB-7B42D959CFBB}" type="pres">
      <dgm:prSet presAssocID="{4A6F8955-3241-40D4-900C-5729B555EA43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6BF9A9-7282-4638-828A-7D7550B2B9E8}" type="pres">
      <dgm:prSet presAssocID="{DC1811E9-2328-4039-9D48-5C5159AFDC5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4B713-6D0A-435C-BE48-45D971261F00}" type="pres">
      <dgm:prSet presAssocID="{DC1811E9-2328-4039-9D48-5C5159AFDC52}" presName="accent_5" presStyleCnt="0"/>
      <dgm:spPr/>
    </dgm:pt>
    <dgm:pt modelId="{18129A69-57B3-40DC-B7F0-5B1C009D81B6}" type="pres">
      <dgm:prSet presAssocID="{DC1811E9-2328-4039-9D48-5C5159AFDC52}" presName="accentRepeatNode" presStyleLbl="solidFgAcc1" presStyleIdx="4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04C91AB-5994-404D-A4E9-18AF01884C8D}" type="pres">
      <dgm:prSet presAssocID="{241D721C-E132-4185-B65D-5BC8C12FAAD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9FB58-F23D-4103-9368-CACD70B7E688}" type="pres">
      <dgm:prSet presAssocID="{241D721C-E132-4185-B65D-5BC8C12FAADC}" presName="accent_6" presStyleCnt="0"/>
      <dgm:spPr/>
    </dgm:pt>
    <dgm:pt modelId="{B818BA84-38A4-4C0C-A0CE-768611E0BA95}" type="pres">
      <dgm:prSet presAssocID="{241D721C-E132-4185-B65D-5BC8C12FAADC}" presName="accentRepeatNode" presStyleLbl="solidFgAcc1" presStyleIdx="5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5598E3-AC30-4FAD-A540-DFCB65B54B47}" type="pres">
      <dgm:prSet presAssocID="{E74406FA-63C6-493B-AEA5-C277B07512FF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5E1B2-57A9-448B-8EF4-8931462F3A9E}" type="pres">
      <dgm:prSet presAssocID="{E74406FA-63C6-493B-AEA5-C277B07512FF}" presName="accent_7" presStyleCnt="0"/>
      <dgm:spPr/>
    </dgm:pt>
    <dgm:pt modelId="{40C3EE6D-4FF6-4AC7-986F-999BC82DE87F}" type="pres">
      <dgm:prSet presAssocID="{E74406FA-63C6-493B-AEA5-C277B07512FF}" presName="accentRepeatNode" presStyleLbl="solidFgAcc1" presStyleIdx="6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DD6C75A0-40DB-4777-AA94-B6E0D3230699}" type="presOf" srcId="{E74406FA-63C6-493B-AEA5-C277B07512FF}" destId="{095598E3-AC30-4FAD-A540-DFCB65B54B47}" srcOrd="0" destOrd="0" presId="urn:microsoft.com/office/officeart/2008/layout/VerticalCurvedList"/>
    <dgm:cxn modelId="{D7B115CE-9F72-497D-AEED-053C0A2A0498}" type="presOf" srcId="{F07E0F78-BFE4-444E-810C-7FA1EE50D1CC}" destId="{0C749BEE-07EE-4112-9A99-06DFF337CFC2}" srcOrd="0" destOrd="0" presId="urn:microsoft.com/office/officeart/2008/layout/VerticalCurvedList"/>
    <dgm:cxn modelId="{582612AF-4F13-4BED-BD50-83586D91DD93}" srcId="{ABB2EED2-FF83-41A1-9956-E79576D9EA71}" destId="{4A6F8955-3241-40D4-900C-5729B555EA43}" srcOrd="3" destOrd="0" parTransId="{2FA955DF-9082-4970-993D-7532191ECDC6}" sibTransId="{96FC3A1E-51DC-4B99-AF01-7956DE7D9182}"/>
    <dgm:cxn modelId="{F25C2AA4-E09B-4378-B8F7-F36766B4E977}" srcId="{ABB2EED2-FF83-41A1-9956-E79576D9EA71}" destId="{13B235D8-058B-402D-A7D1-D34F0D8BBAE4}" srcOrd="1" destOrd="0" parTransId="{95F7D737-D7CF-47FE-83BE-137F4B4BC9AB}" sibTransId="{5D659969-2A5B-4530-8EDC-D25FD845280E}"/>
    <dgm:cxn modelId="{45234F1D-84BB-4496-AB84-56696905A60F}" srcId="{ABB2EED2-FF83-41A1-9956-E79576D9EA71}" destId="{F07E0F78-BFE4-444E-810C-7FA1EE50D1CC}" srcOrd="0" destOrd="0" parTransId="{7C074FEC-380D-47AC-9607-8179B95CFED1}" sibTransId="{E1C451CA-5493-4672-9E54-AD2724336C22}"/>
    <dgm:cxn modelId="{E451C56C-9E1D-4BC2-84AE-CED5E22CCDB9}" type="presOf" srcId="{241D721C-E132-4185-B65D-5BC8C12FAADC}" destId="{B04C91AB-5994-404D-A4E9-18AF01884C8D}" srcOrd="0" destOrd="0" presId="urn:microsoft.com/office/officeart/2008/layout/VerticalCurvedList"/>
    <dgm:cxn modelId="{C79FE0B7-7F50-44C4-A60F-B39ED1E19259}" srcId="{ABB2EED2-FF83-41A1-9956-E79576D9EA71}" destId="{E74406FA-63C6-493B-AEA5-C277B07512FF}" srcOrd="6" destOrd="0" parTransId="{34879610-80A4-4035-8B74-02DE59F6F220}" sibTransId="{63421E35-DF02-4C90-B570-AED7DFF9A710}"/>
    <dgm:cxn modelId="{1949D0DD-C2F8-4595-BC12-6350B0C67D0C}" type="presOf" srcId="{65699D0D-5172-4C50-9A57-3A80635F9844}" destId="{C32F4879-33D4-493D-A5CA-7942AA7CFA7B}" srcOrd="0" destOrd="0" presId="urn:microsoft.com/office/officeart/2008/layout/VerticalCurvedList"/>
    <dgm:cxn modelId="{042AE1AB-8A5D-4BB4-89CE-D7975DB94B22}" type="presOf" srcId="{DC1811E9-2328-4039-9D48-5C5159AFDC52}" destId="{BA6BF9A9-7282-4638-828A-7D7550B2B9E8}" srcOrd="0" destOrd="0" presId="urn:microsoft.com/office/officeart/2008/layout/VerticalCurvedList"/>
    <dgm:cxn modelId="{964EF271-EE9E-4E10-81DE-0EED66AA95B2}" srcId="{ABB2EED2-FF83-41A1-9956-E79576D9EA71}" destId="{241D721C-E132-4185-B65D-5BC8C12FAADC}" srcOrd="5" destOrd="0" parTransId="{F5B61C70-328F-4E48-A5E7-0DE34ADE7EB8}" sibTransId="{983348B0-CCCD-4128-BBF8-2C8E76CA4618}"/>
    <dgm:cxn modelId="{F69EC021-AE19-4FDF-B9DB-190ACCA12175}" srcId="{ABB2EED2-FF83-41A1-9956-E79576D9EA71}" destId="{DC1811E9-2328-4039-9D48-5C5159AFDC52}" srcOrd="4" destOrd="0" parTransId="{31D23BD5-8F38-44FF-9B9E-B4A5EFBA61F7}" sibTransId="{F7D24806-6979-40EA-A26D-B76E71E89FF5}"/>
    <dgm:cxn modelId="{6AF632AB-7D36-420D-B19B-320A22F87E0E}" type="presOf" srcId="{13B235D8-058B-402D-A7D1-D34F0D8BBAE4}" destId="{D91AB866-65BF-4767-9C4D-DE5E2535D2E5}" srcOrd="0" destOrd="0" presId="urn:microsoft.com/office/officeart/2008/layout/VerticalCurvedList"/>
    <dgm:cxn modelId="{D2120B20-1A54-4E46-A61E-3294C4C3D42E}" srcId="{ABB2EED2-FF83-41A1-9956-E79576D9EA71}" destId="{65699D0D-5172-4C50-9A57-3A80635F9844}" srcOrd="2" destOrd="0" parTransId="{5E59DE79-5E41-4990-81DC-6D45828453A1}" sibTransId="{E048FCC3-1553-4E70-A00A-8A79B3E90A68}"/>
    <dgm:cxn modelId="{AA9B27FD-7434-4552-AF06-5AD94983E4EA}" type="presOf" srcId="{4A6F8955-3241-40D4-900C-5729B555EA43}" destId="{B6690F30-2441-45B1-9DB7-83520919075B}" srcOrd="0" destOrd="0" presId="urn:microsoft.com/office/officeart/2008/layout/VerticalCurvedList"/>
    <dgm:cxn modelId="{BB14C14E-8999-4295-9E93-4C5E4AC7F7B3}" type="presOf" srcId="{ABB2EED2-FF83-41A1-9956-E79576D9EA71}" destId="{8A7C684D-C605-4511-82D7-D0D1A5B6E22E}" srcOrd="0" destOrd="0" presId="urn:microsoft.com/office/officeart/2008/layout/VerticalCurvedList"/>
    <dgm:cxn modelId="{4E6227B3-B71B-418A-A754-60E3A9A50510}" type="presOf" srcId="{E1C451CA-5493-4672-9E54-AD2724336C22}" destId="{8FCB0286-90C2-48AE-943A-B5F873D5BA7D}" srcOrd="0" destOrd="0" presId="urn:microsoft.com/office/officeart/2008/layout/VerticalCurvedList"/>
    <dgm:cxn modelId="{82405197-6629-4FE5-9ADB-474CBC52AD15}" type="presParOf" srcId="{8A7C684D-C605-4511-82D7-D0D1A5B6E22E}" destId="{97E40F2C-EE77-4695-A424-26310003E803}" srcOrd="0" destOrd="0" presId="urn:microsoft.com/office/officeart/2008/layout/VerticalCurvedList"/>
    <dgm:cxn modelId="{169C7DA1-126F-4D77-BA86-37223ED524BF}" type="presParOf" srcId="{97E40F2C-EE77-4695-A424-26310003E803}" destId="{9AC053E2-BE14-4393-9AB1-68D68CCC0DA3}" srcOrd="0" destOrd="0" presId="urn:microsoft.com/office/officeart/2008/layout/VerticalCurvedList"/>
    <dgm:cxn modelId="{5C184E6B-4567-4190-9B0B-1C03A1E9C711}" type="presParOf" srcId="{9AC053E2-BE14-4393-9AB1-68D68CCC0DA3}" destId="{72CCF3E1-1477-4242-AF82-D83B3FCD18CD}" srcOrd="0" destOrd="0" presId="urn:microsoft.com/office/officeart/2008/layout/VerticalCurvedList"/>
    <dgm:cxn modelId="{05800655-5596-4F54-A568-CA292C22A2EE}" type="presParOf" srcId="{9AC053E2-BE14-4393-9AB1-68D68CCC0DA3}" destId="{8FCB0286-90C2-48AE-943A-B5F873D5BA7D}" srcOrd="1" destOrd="0" presId="urn:microsoft.com/office/officeart/2008/layout/VerticalCurvedList"/>
    <dgm:cxn modelId="{9197466C-3191-4EE5-8E83-B13BC3A04164}" type="presParOf" srcId="{9AC053E2-BE14-4393-9AB1-68D68CCC0DA3}" destId="{D4EF53A1-C158-4199-9444-7D0739513720}" srcOrd="2" destOrd="0" presId="urn:microsoft.com/office/officeart/2008/layout/VerticalCurvedList"/>
    <dgm:cxn modelId="{76113C93-8156-466A-830B-07A87277C307}" type="presParOf" srcId="{9AC053E2-BE14-4393-9AB1-68D68CCC0DA3}" destId="{1C5A4528-52C1-4182-8C85-503C2CA6BF54}" srcOrd="3" destOrd="0" presId="urn:microsoft.com/office/officeart/2008/layout/VerticalCurvedList"/>
    <dgm:cxn modelId="{4A752DB4-4250-44C1-A393-0045EEFB2492}" type="presParOf" srcId="{97E40F2C-EE77-4695-A424-26310003E803}" destId="{0C749BEE-07EE-4112-9A99-06DFF337CFC2}" srcOrd="1" destOrd="0" presId="urn:microsoft.com/office/officeart/2008/layout/VerticalCurvedList"/>
    <dgm:cxn modelId="{1820B4CE-4A8D-4402-BB69-45054E227FE1}" type="presParOf" srcId="{97E40F2C-EE77-4695-A424-26310003E803}" destId="{98EF0860-714F-434A-8CA1-4FF67C1CEC9F}" srcOrd="2" destOrd="0" presId="urn:microsoft.com/office/officeart/2008/layout/VerticalCurvedList"/>
    <dgm:cxn modelId="{356AC635-7AE5-4AAE-8686-164E4466B308}" type="presParOf" srcId="{98EF0860-714F-434A-8CA1-4FF67C1CEC9F}" destId="{AFE37F65-8F75-4148-9B75-33D169B2B08F}" srcOrd="0" destOrd="0" presId="urn:microsoft.com/office/officeart/2008/layout/VerticalCurvedList"/>
    <dgm:cxn modelId="{51B4BF0E-96C0-4E09-BF3A-54711FBEC3E6}" type="presParOf" srcId="{97E40F2C-EE77-4695-A424-26310003E803}" destId="{D91AB866-65BF-4767-9C4D-DE5E2535D2E5}" srcOrd="3" destOrd="0" presId="urn:microsoft.com/office/officeart/2008/layout/VerticalCurvedList"/>
    <dgm:cxn modelId="{732315D1-68C5-4656-98F4-1311E90B7660}" type="presParOf" srcId="{97E40F2C-EE77-4695-A424-26310003E803}" destId="{A1EA53A0-0E30-41E0-9375-FD0043B6E9AC}" srcOrd="4" destOrd="0" presId="urn:microsoft.com/office/officeart/2008/layout/VerticalCurvedList"/>
    <dgm:cxn modelId="{7F6C9F15-F47D-48A4-A391-716DCE3612EF}" type="presParOf" srcId="{A1EA53A0-0E30-41E0-9375-FD0043B6E9AC}" destId="{DC01EE88-67BA-4CA6-96F2-FD81D0C14FEA}" srcOrd="0" destOrd="0" presId="urn:microsoft.com/office/officeart/2008/layout/VerticalCurvedList"/>
    <dgm:cxn modelId="{0BC4B96A-D242-4ED7-866A-8F0A8D968CB6}" type="presParOf" srcId="{97E40F2C-EE77-4695-A424-26310003E803}" destId="{C32F4879-33D4-493D-A5CA-7942AA7CFA7B}" srcOrd="5" destOrd="0" presId="urn:microsoft.com/office/officeart/2008/layout/VerticalCurvedList"/>
    <dgm:cxn modelId="{C89FB714-D88A-4D23-AC02-F051387037D0}" type="presParOf" srcId="{97E40F2C-EE77-4695-A424-26310003E803}" destId="{8C7F84BD-8781-4025-A31A-7806AFFEC416}" srcOrd="6" destOrd="0" presId="urn:microsoft.com/office/officeart/2008/layout/VerticalCurvedList"/>
    <dgm:cxn modelId="{C92C30A3-3B21-4C9D-B598-94414D4BDA4B}" type="presParOf" srcId="{8C7F84BD-8781-4025-A31A-7806AFFEC416}" destId="{1A6A2DA8-ED18-4819-BBA6-AEBBC68277D4}" srcOrd="0" destOrd="0" presId="urn:microsoft.com/office/officeart/2008/layout/VerticalCurvedList"/>
    <dgm:cxn modelId="{70CD37C9-A03B-44C9-A758-B8B3C4579FFF}" type="presParOf" srcId="{97E40F2C-EE77-4695-A424-26310003E803}" destId="{B6690F30-2441-45B1-9DB7-83520919075B}" srcOrd="7" destOrd="0" presId="urn:microsoft.com/office/officeart/2008/layout/VerticalCurvedList"/>
    <dgm:cxn modelId="{41DA2C3A-101E-425B-B27F-A82ED8DD0C99}" type="presParOf" srcId="{97E40F2C-EE77-4695-A424-26310003E803}" destId="{7337D970-E8BB-4D03-83ED-48FAAEB9CA66}" srcOrd="8" destOrd="0" presId="urn:microsoft.com/office/officeart/2008/layout/VerticalCurvedList"/>
    <dgm:cxn modelId="{505E2A46-C2AD-447B-B5E6-7BFE8FC8A129}" type="presParOf" srcId="{7337D970-E8BB-4D03-83ED-48FAAEB9CA66}" destId="{55F850B6-9931-4A2A-B3EB-7B42D959CFBB}" srcOrd="0" destOrd="0" presId="urn:microsoft.com/office/officeart/2008/layout/VerticalCurvedList"/>
    <dgm:cxn modelId="{1E500208-5622-4BA4-96A9-12D5B6679E1C}" type="presParOf" srcId="{97E40F2C-EE77-4695-A424-26310003E803}" destId="{BA6BF9A9-7282-4638-828A-7D7550B2B9E8}" srcOrd="9" destOrd="0" presId="urn:microsoft.com/office/officeart/2008/layout/VerticalCurvedList"/>
    <dgm:cxn modelId="{00FCF01D-E25D-4C43-811E-AC46754A6751}" type="presParOf" srcId="{97E40F2C-EE77-4695-A424-26310003E803}" destId="{4764B713-6D0A-435C-BE48-45D971261F00}" srcOrd="10" destOrd="0" presId="urn:microsoft.com/office/officeart/2008/layout/VerticalCurvedList"/>
    <dgm:cxn modelId="{79FAA8C6-DEED-4F93-A371-71ACA591D2F4}" type="presParOf" srcId="{4764B713-6D0A-435C-BE48-45D971261F00}" destId="{18129A69-57B3-40DC-B7F0-5B1C009D81B6}" srcOrd="0" destOrd="0" presId="urn:microsoft.com/office/officeart/2008/layout/VerticalCurvedList"/>
    <dgm:cxn modelId="{D92DD202-EA75-4024-9F79-BC11C0FA0B45}" type="presParOf" srcId="{97E40F2C-EE77-4695-A424-26310003E803}" destId="{B04C91AB-5994-404D-A4E9-18AF01884C8D}" srcOrd="11" destOrd="0" presId="urn:microsoft.com/office/officeart/2008/layout/VerticalCurvedList"/>
    <dgm:cxn modelId="{9207E2C9-8D32-487F-90B7-9EC4BEDF3EFC}" type="presParOf" srcId="{97E40F2C-EE77-4695-A424-26310003E803}" destId="{2039FB58-F23D-4103-9368-CACD70B7E688}" srcOrd="12" destOrd="0" presId="urn:microsoft.com/office/officeart/2008/layout/VerticalCurvedList"/>
    <dgm:cxn modelId="{0BF00792-94DB-4751-B0C4-C677D6E5DEFF}" type="presParOf" srcId="{2039FB58-F23D-4103-9368-CACD70B7E688}" destId="{B818BA84-38A4-4C0C-A0CE-768611E0BA95}" srcOrd="0" destOrd="0" presId="urn:microsoft.com/office/officeart/2008/layout/VerticalCurvedList"/>
    <dgm:cxn modelId="{605712F7-C860-46BD-B76D-AFDA92BA736B}" type="presParOf" srcId="{97E40F2C-EE77-4695-A424-26310003E803}" destId="{095598E3-AC30-4FAD-A540-DFCB65B54B47}" srcOrd="13" destOrd="0" presId="urn:microsoft.com/office/officeart/2008/layout/VerticalCurvedList"/>
    <dgm:cxn modelId="{BE590567-6D64-4527-BAF5-E98A16012DBB}" type="presParOf" srcId="{97E40F2C-EE77-4695-A424-26310003E803}" destId="{2B05E1B2-57A9-448B-8EF4-8931462F3A9E}" srcOrd="14" destOrd="0" presId="urn:microsoft.com/office/officeart/2008/layout/VerticalCurvedList"/>
    <dgm:cxn modelId="{5E1C35C8-26A8-44AF-9A9E-97E00F2BFDB7}" type="presParOf" srcId="{2B05E1B2-57A9-448B-8EF4-8931462F3A9E}" destId="{40C3EE6D-4FF6-4AC7-986F-999BC82DE8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3BF9912-2D86-4DA0-B017-691AECB175E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EFCE48-23E9-432A-91DC-5B835EF03EDE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спартакиада среди предприятий, организаций, учреждений. Участвовало 9 команд. Победитель – «Локомотив»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18E43C6-09BD-415D-BCA3-7AC75ADD39E4}" type="parTrans" cxnId="{5D457871-9066-4956-A1B7-3636929C59B0}">
      <dgm:prSet/>
      <dgm:spPr/>
      <dgm:t>
        <a:bodyPr/>
        <a:lstStyle/>
        <a:p>
          <a:endParaRPr lang="ru-RU"/>
        </a:p>
      </dgm:t>
    </dgm:pt>
    <dgm:pt modelId="{ED126BE2-4FD2-4A5E-8E90-0D32911590EA}" type="sibTrans" cxnId="{5D457871-9066-4956-A1B7-3636929C59B0}">
      <dgm:prSet/>
      <dgm:spPr/>
      <dgm:t>
        <a:bodyPr/>
        <a:lstStyle/>
        <a:p>
          <a:endParaRPr lang="ru-RU"/>
        </a:p>
      </dgm:t>
    </dgm:pt>
    <dgm:pt modelId="{9CA61552-2352-43C7-A077-3CC992C87713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сельские спортивные игры по 4 видам спорта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5B0112A-37F3-4A81-99E3-18732468D211}" type="parTrans" cxnId="{70D586C2-0F88-4723-877A-7CAA9F33F33C}">
      <dgm:prSet/>
      <dgm:spPr/>
      <dgm:t>
        <a:bodyPr/>
        <a:lstStyle/>
        <a:p>
          <a:endParaRPr lang="ru-RU"/>
        </a:p>
      </dgm:t>
    </dgm:pt>
    <dgm:pt modelId="{18100EC3-36AA-4DE9-B7CF-ACD960693B00}" type="sibTrans" cxnId="{70D586C2-0F88-4723-877A-7CAA9F33F33C}">
      <dgm:prSet/>
      <dgm:spPr/>
      <dgm:t>
        <a:bodyPr/>
        <a:lstStyle/>
        <a:p>
          <a:endParaRPr lang="ru-RU"/>
        </a:p>
      </dgm:t>
    </dgm:pt>
    <dgm:pt modelId="{E3C03CAC-A13B-4EB5-9F93-CC190DE8B3EC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турниры по мини-футболу, баскетболу, волейболу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FDD5FC6E-D076-41F0-B557-3BAB6FFD9B65}" type="parTrans" cxnId="{BA32E6AF-1A5D-413E-9045-1EF67F650780}">
      <dgm:prSet/>
      <dgm:spPr/>
      <dgm:t>
        <a:bodyPr/>
        <a:lstStyle/>
        <a:p>
          <a:endParaRPr lang="ru-RU"/>
        </a:p>
      </dgm:t>
    </dgm:pt>
    <dgm:pt modelId="{4153F989-01AD-4AF0-8A5E-715A591E7920}" type="sibTrans" cxnId="{BA32E6AF-1A5D-413E-9045-1EF67F650780}">
      <dgm:prSet/>
      <dgm:spPr/>
      <dgm:t>
        <a:bodyPr/>
        <a:lstStyle/>
        <a:p>
          <a:endParaRPr lang="ru-RU"/>
        </a:p>
      </dgm:t>
    </dgm:pt>
    <dgm:pt modelId="{35B3E7F4-6D77-4314-88BD-4F991A7262B6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«Кросс наций», «Лыжня России» и другие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05C3D9E-6681-4E4D-A550-5D2528886760}" type="parTrans" cxnId="{D1978FB1-28CD-4136-95BF-5AB12B838143}">
      <dgm:prSet/>
      <dgm:spPr/>
      <dgm:t>
        <a:bodyPr/>
        <a:lstStyle/>
        <a:p>
          <a:endParaRPr lang="ru-RU"/>
        </a:p>
      </dgm:t>
    </dgm:pt>
    <dgm:pt modelId="{B7B6F876-37D5-44F1-8B2A-91E5F2D97400}" type="sibTrans" cxnId="{D1978FB1-28CD-4136-95BF-5AB12B838143}">
      <dgm:prSet/>
      <dgm:spPr/>
      <dgm:t>
        <a:bodyPr/>
        <a:lstStyle/>
        <a:p>
          <a:endParaRPr lang="ru-RU"/>
        </a:p>
      </dgm:t>
    </dgm:pt>
    <dgm:pt modelId="{0746CED2-69CA-4AAC-8EA6-A7ED8547914B}" type="pres">
      <dgm:prSet presAssocID="{73BF9912-2D86-4DA0-B017-691AECB175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A31D00-E08A-4B54-A004-BBDB8FA11546}" type="pres">
      <dgm:prSet presAssocID="{FBEFCE48-23E9-432A-91DC-5B835EF03EDE}" presName="composite" presStyleCnt="0"/>
      <dgm:spPr/>
    </dgm:pt>
    <dgm:pt modelId="{D4E8D251-53E7-4885-B203-933C6C85B271}" type="pres">
      <dgm:prSet presAssocID="{FBEFCE48-23E9-432A-91DC-5B835EF03EDE}" presName="LShape" presStyleLbl="alignNode1" presStyleIdx="0" presStyleCnt="7" custLinFactNeighborX="-471" custLinFactNeighborY="-1552"/>
      <dgm:spPr/>
    </dgm:pt>
    <dgm:pt modelId="{BC9AFEA6-7008-4283-9D23-06A4E717C85B}" type="pres">
      <dgm:prSet presAssocID="{FBEFCE48-23E9-432A-91DC-5B835EF03EDE}" presName="ParentText" presStyleLbl="revTx" presStyleIdx="0" presStyleCnt="4" custScaleX="110575" custLinFactNeighborX="4043" custLinFactNeighborY="17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B7DE6-4410-42D6-9EEF-6056FAF0C52F}" type="pres">
      <dgm:prSet presAssocID="{FBEFCE48-23E9-432A-91DC-5B835EF03EDE}" presName="Triangle" presStyleLbl="alignNode1" presStyleIdx="1" presStyleCnt="7"/>
      <dgm:spPr/>
    </dgm:pt>
    <dgm:pt modelId="{83BEEB95-3F8E-4AD1-B694-CBAA1D332B20}" type="pres">
      <dgm:prSet presAssocID="{ED126BE2-4FD2-4A5E-8E90-0D32911590EA}" presName="sibTrans" presStyleCnt="0"/>
      <dgm:spPr/>
    </dgm:pt>
    <dgm:pt modelId="{66D5224F-1A82-427E-9CBB-F59033198F29}" type="pres">
      <dgm:prSet presAssocID="{ED126BE2-4FD2-4A5E-8E90-0D32911590EA}" presName="space" presStyleCnt="0"/>
      <dgm:spPr/>
    </dgm:pt>
    <dgm:pt modelId="{ABB0DB11-D00B-47B0-9A49-5353ED34A561}" type="pres">
      <dgm:prSet presAssocID="{9CA61552-2352-43C7-A077-3CC992C87713}" presName="composite" presStyleCnt="0"/>
      <dgm:spPr/>
    </dgm:pt>
    <dgm:pt modelId="{6890E0DB-DE58-41B0-A7F0-835BA8037815}" type="pres">
      <dgm:prSet presAssocID="{9CA61552-2352-43C7-A077-3CC992C87713}" presName="LShape" presStyleLbl="alignNode1" presStyleIdx="2" presStyleCnt="7"/>
      <dgm:spPr/>
    </dgm:pt>
    <dgm:pt modelId="{CA309D40-EFEC-4532-B35D-F637DE8810C7}" type="pres">
      <dgm:prSet presAssocID="{9CA61552-2352-43C7-A077-3CC992C8771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946A5-8B08-4D28-A78B-5D58C3C81A83}" type="pres">
      <dgm:prSet presAssocID="{9CA61552-2352-43C7-A077-3CC992C87713}" presName="Triangle" presStyleLbl="alignNode1" presStyleIdx="3" presStyleCnt="7"/>
      <dgm:spPr/>
    </dgm:pt>
    <dgm:pt modelId="{8452E0EB-C3B9-47D2-8C2D-63AF0A332C67}" type="pres">
      <dgm:prSet presAssocID="{18100EC3-36AA-4DE9-B7CF-ACD960693B00}" presName="sibTrans" presStyleCnt="0"/>
      <dgm:spPr/>
    </dgm:pt>
    <dgm:pt modelId="{91FFBDD7-27F7-4806-957B-79EF999A2873}" type="pres">
      <dgm:prSet presAssocID="{18100EC3-36AA-4DE9-B7CF-ACD960693B00}" presName="space" presStyleCnt="0"/>
      <dgm:spPr/>
    </dgm:pt>
    <dgm:pt modelId="{9B427AF5-24D2-4598-B357-1D300221F085}" type="pres">
      <dgm:prSet presAssocID="{E3C03CAC-A13B-4EB5-9F93-CC190DE8B3EC}" presName="composite" presStyleCnt="0"/>
      <dgm:spPr/>
    </dgm:pt>
    <dgm:pt modelId="{6BF279FF-B951-4663-87C5-2D938B407DD0}" type="pres">
      <dgm:prSet presAssocID="{E3C03CAC-A13B-4EB5-9F93-CC190DE8B3EC}" presName="LShape" presStyleLbl="alignNode1" presStyleIdx="4" presStyleCnt="7"/>
      <dgm:spPr/>
    </dgm:pt>
    <dgm:pt modelId="{D07B2D25-7EFA-4F5D-B036-C2F8CD5AC03B}" type="pres">
      <dgm:prSet presAssocID="{E3C03CAC-A13B-4EB5-9F93-CC190DE8B3E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726BA-4EB4-470E-89CC-70C30BDD084E}" type="pres">
      <dgm:prSet presAssocID="{E3C03CAC-A13B-4EB5-9F93-CC190DE8B3EC}" presName="Triangle" presStyleLbl="alignNode1" presStyleIdx="5" presStyleCnt="7"/>
      <dgm:spPr/>
    </dgm:pt>
    <dgm:pt modelId="{8F0B8339-2F62-4470-A549-6D0E06F4B4E8}" type="pres">
      <dgm:prSet presAssocID="{4153F989-01AD-4AF0-8A5E-715A591E7920}" presName="sibTrans" presStyleCnt="0"/>
      <dgm:spPr/>
    </dgm:pt>
    <dgm:pt modelId="{4F7462B6-FDDC-4576-851E-C46A57AD19C3}" type="pres">
      <dgm:prSet presAssocID="{4153F989-01AD-4AF0-8A5E-715A591E7920}" presName="space" presStyleCnt="0"/>
      <dgm:spPr/>
    </dgm:pt>
    <dgm:pt modelId="{73A9DFEA-9B44-41BC-BA22-CF613A594DF7}" type="pres">
      <dgm:prSet presAssocID="{35B3E7F4-6D77-4314-88BD-4F991A7262B6}" presName="composite" presStyleCnt="0"/>
      <dgm:spPr/>
    </dgm:pt>
    <dgm:pt modelId="{C60D1CE8-9216-41ED-A584-B064D8A6CD14}" type="pres">
      <dgm:prSet presAssocID="{35B3E7F4-6D77-4314-88BD-4F991A7262B6}" presName="LShape" presStyleLbl="alignNode1" presStyleIdx="6" presStyleCnt="7"/>
      <dgm:spPr/>
    </dgm:pt>
    <dgm:pt modelId="{6A2A63DE-9934-4A9F-A5A1-A674BE473869}" type="pres">
      <dgm:prSet presAssocID="{35B3E7F4-6D77-4314-88BD-4F991A7262B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91BBEE-F299-44EA-BD3D-D65575E53592}" type="presOf" srcId="{35B3E7F4-6D77-4314-88BD-4F991A7262B6}" destId="{6A2A63DE-9934-4A9F-A5A1-A674BE473869}" srcOrd="0" destOrd="0" presId="urn:microsoft.com/office/officeart/2009/3/layout/StepUpProcess"/>
    <dgm:cxn modelId="{5D457871-9066-4956-A1B7-3636929C59B0}" srcId="{73BF9912-2D86-4DA0-B017-691AECB175EC}" destId="{FBEFCE48-23E9-432A-91DC-5B835EF03EDE}" srcOrd="0" destOrd="0" parTransId="{018E43C6-09BD-415D-BCA3-7AC75ADD39E4}" sibTransId="{ED126BE2-4FD2-4A5E-8E90-0D32911590EA}"/>
    <dgm:cxn modelId="{70D586C2-0F88-4723-877A-7CAA9F33F33C}" srcId="{73BF9912-2D86-4DA0-B017-691AECB175EC}" destId="{9CA61552-2352-43C7-A077-3CC992C87713}" srcOrd="1" destOrd="0" parTransId="{45B0112A-37F3-4A81-99E3-18732468D211}" sibTransId="{18100EC3-36AA-4DE9-B7CF-ACD960693B00}"/>
    <dgm:cxn modelId="{BA32E6AF-1A5D-413E-9045-1EF67F650780}" srcId="{73BF9912-2D86-4DA0-B017-691AECB175EC}" destId="{E3C03CAC-A13B-4EB5-9F93-CC190DE8B3EC}" srcOrd="2" destOrd="0" parTransId="{FDD5FC6E-D076-41F0-B557-3BAB6FFD9B65}" sibTransId="{4153F989-01AD-4AF0-8A5E-715A591E7920}"/>
    <dgm:cxn modelId="{8C208AAF-0135-4895-ACB1-8C4EA5542FC9}" type="presOf" srcId="{73BF9912-2D86-4DA0-B017-691AECB175EC}" destId="{0746CED2-69CA-4AAC-8EA6-A7ED8547914B}" srcOrd="0" destOrd="0" presId="urn:microsoft.com/office/officeart/2009/3/layout/StepUpProcess"/>
    <dgm:cxn modelId="{D1978FB1-28CD-4136-95BF-5AB12B838143}" srcId="{73BF9912-2D86-4DA0-B017-691AECB175EC}" destId="{35B3E7F4-6D77-4314-88BD-4F991A7262B6}" srcOrd="3" destOrd="0" parTransId="{805C3D9E-6681-4E4D-A550-5D2528886760}" sibTransId="{B7B6F876-37D5-44F1-8B2A-91E5F2D97400}"/>
    <dgm:cxn modelId="{3C923246-EE3E-44BE-9BE2-94B30A700773}" type="presOf" srcId="{FBEFCE48-23E9-432A-91DC-5B835EF03EDE}" destId="{BC9AFEA6-7008-4283-9D23-06A4E717C85B}" srcOrd="0" destOrd="0" presId="urn:microsoft.com/office/officeart/2009/3/layout/StepUpProcess"/>
    <dgm:cxn modelId="{87F6CA14-D7C0-4F8A-976B-55E73CD49DC4}" type="presOf" srcId="{9CA61552-2352-43C7-A077-3CC992C87713}" destId="{CA309D40-EFEC-4532-B35D-F637DE8810C7}" srcOrd="0" destOrd="0" presId="urn:microsoft.com/office/officeart/2009/3/layout/StepUpProcess"/>
    <dgm:cxn modelId="{5BEBD075-8D2A-40D7-9E3F-A29BD14971DE}" type="presOf" srcId="{E3C03CAC-A13B-4EB5-9F93-CC190DE8B3EC}" destId="{D07B2D25-7EFA-4F5D-B036-C2F8CD5AC03B}" srcOrd="0" destOrd="0" presId="urn:microsoft.com/office/officeart/2009/3/layout/StepUpProcess"/>
    <dgm:cxn modelId="{D8A72A45-F8F4-4A19-B798-7E4FDB0908E2}" type="presParOf" srcId="{0746CED2-69CA-4AAC-8EA6-A7ED8547914B}" destId="{6AA31D00-E08A-4B54-A004-BBDB8FA11546}" srcOrd="0" destOrd="0" presId="urn:microsoft.com/office/officeart/2009/3/layout/StepUpProcess"/>
    <dgm:cxn modelId="{D6080378-E601-4827-B8D9-997766117268}" type="presParOf" srcId="{6AA31D00-E08A-4B54-A004-BBDB8FA11546}" destId="{D4E8D251-53E7-4885-B203-933C6C85B271}" srcOrd="0" destOrd="0" presId="urn:microsoft.com/office/officeart/2009/3/layout/StepUpProcess"/>
    <dgm:cxn modelId="{231C6D71-CB4B-423B-9394-8F8CB81DC591}" type="presParOf" srcId="{6AA31D00-E08A-4B54-A004-BBDB8FA11546}" destId="{BC9AFEA6-7008-4283-9D23-06A4E717C85B}" srcOrd="1" destOrd="0" presId="urn:microsoft.com/office/officeart/2009/3/layout/StepUpProcess"/>
    <dgm:cxn modelId="{6088685F-AECC-4474-B342-FA95A0ADFCEC}" type="presParOf" srcId="{6AA31D00-E08A-4B54-A004-BBDB8FA11546}" destId="{25CB7DE6-4410-42D6-9EEF-6056FAF0C52F}" srcOrd="2" destOrd="0" presId="urn:microsoft.com/office/officeart/2009/3/layout/StepUpProcess"/>
    <dgm:cxn modelId="{956491F0-F264-4940-9541-D3A5B9FB3E48}" type="presParOf" srcId="{0746CED2-69CA-4AAC-8EA6-A7ED8547914B}" destId="{83BEEB95-3F8E-4AD1-B694-CBAA1D332B20}" srcOrd="1" destOrd="0" presId="urn:microsoft.com/office/officeart/2009/3/layout/StepUpProcess"/>
    <dgm:cxn modelId="{D06907F4-E0F5-447C-9070-6EFB8AF3F624}" type="presParOf" srcId="{83BEEB95-3F8E-4AD1-B694-CBAA1D332B20}" destId="{66D5224F-1A82-427E-9CBB-F59033198F29}" srcOrd="0" destOrd="0" presId="urn:microsoft.com/office/officeart/2009/3/layout/StepUpProcess"/>
    <dgm:cxn modelId="{6046D68E-55FD-4DA3-B8B0-ED89CC5769D7}" type="presParOf" srcId="{0746CED2-69CA-4AAC-8EA6-A7ED8547914B}" destId="{ABB0DB11-D00B-47B0-9A49-5353ED34A561}" srcOrd="2" destOrd="0" presId="urn:microsoft.com/office/officeart/2009/3/layout/StepUpProcess"/>
    <dgm:cxn modelId="{D37B2196-1CFB-4327-B5AD-FD10ED708620}" type="presParOf" srcId="{ABB0DB11-D00B-47B0-9A49-5353ED34A561}" destId="{6890E0DB-DE58-41B0-A7F0-835BA8037815}" srcOrd="0" destOrd="0" presId="urn:microsoft.com/office/officeart/2009/3/layout/StepUpProcess"/>
    <dgm:cxn modelId="{A3977C0D-1CC1-4B7D-B195-A4B0216B8BA9}" type="presParOf" srcId="{ABB0DB11-D00B-47B0-9A49-5353ED34A561}" destId="{CA309D40-EFEC-4532-B35D-F637DE8810C7}" srcOrd="1" destOrd="0" presId="urn:microsoft.com/office/officeart/2009/3/layout/StepUpProcess"/>
    <dgm:cxn modelId="{C0CCFF53-17C9-47E7-9AC6-0BECAAF04812}" type="presParOf" srcId="{ABB0DB11-D00B-47B0-9A49-5353ED34A561}" destId="{542946A5-8B08-4D28-A78B-5D58C3C81A83}" srcOrd="2" destOrd="0" presId="urn:microsoft.com/office/officeart/2009/3/layout/StepUpProcess"/>
    <dgm:cxn modelId="{FBD2C7AB-3E8D-4B72-BD02-66CC0BBE203C}" type="presParOf" srcId="{0746CED2-69CA-4AAC-8EA6-A7ED8547914B}" destId="{8452E0EB-C3B9-47D2-8C2D-63AF0A332C67}" srcOrd="3" destOrd="0" presId="urn:microsoft.com/office/officeart/2009/3/layout/StepUpProcess"/>
    <dgm:cxn modelId="{633F7A91-7A51-4304-B0B6-85CAD140352A}" type="presParOf" srcId="{8452E0EB-C3B9-47D2-8C2D-63AF0A332C67}" destId="{91FFBDD7-27F7-4806-957B-79EF999A2873}" srcOrd="0" destOrd="0" presId="urn:microsoft.com/office/officeart/2009/3/layout/StepUpProcess"/>
    <dgm:cxn modelId="{41A17359-17DD-47DF-8F01-D89769F253E6}" type="presParOf" srcId="{0746CED2-69CA-4AAC-8EA6-A7ED8547914B}" destId="{9B427AF5-24D2-4598-B357-1D300221F085}" srcOrd="4" destOrd="0" presId="urn:microsoft.com/office/officeart/2009/3/layout/StepUpProcess"/>
    <dgm:cxn modelId="{03EA14D0-D668-4307-8570-7E73AF8AEFF7}" type="presParOf" srcId="{9B427AF5-24D2-4598-B357-1D300221F085}" destId="{6BF279FF-B951-4663-87C5-2D938B407DD0}" srcOrd="0" destOrd="0" presId="urn:microsoft.com/office/officeart/2009/3/layout/StepUpProcess"/>
    <dgm:cxn modelId="{13A9B7A3-35F1-40F0-886F-0B43C50C748A}" type="presParOf" srcId="{9B427AF5-24D2-4598-B357-1D300221F085}" destId="{D07B2D25-7EFA-4F5D-B036-C2F8CD5AC03B}" srcOrd="1" destOrd="0" presId="urn:microsoft.com/office/officeart/2009/3/layout/StepUpProcess"/>
    <dgm:cxn modelId="{513E5FF1-4505-4CED-876D-53D92C514580}" type="presParOf" srcId="{9B427AF5-24D2-4598-B357-1D300221F085}" destId="{4F1726BA-4EB4-470E-89CC-70C30BDD084E}" srcOrd="2" destOrd="0" presId="urn:microsoft.com/office/officeart/2009/3/layout/StepUpProcess"/>
    <dgm:cxn modelId="{49AC2810-B781-4491-8686-357029B989A0}" type="presParOf" srcId="{0746CED2-69CA-4AAC-8EA6-A7ED8547914B}" destId="{8F0B8339-2F62-4470-A549-6D0E06F4B4E8}" srcOrd="5" destOrd="0" presId="urn:microsoft.com/office/officeart/2009/3/layout/StepUpProcess"/>
    <dgm:cxn modelId="{2190A174-6B7F-4C55-9D9A-D153BC01640C}" type="presParOf" srcId="{8F0B8339-2F62-4470-A549-6D0E06F4B4E8}" destId="{4F7462B6-FDDC-4576-851E-C46A57AD19C3}" srcOrd="0" destOrd="0" presId="urn:microsoft.com/office/officeart/2009/3/layout/StepUpProcess"/>
    <dgm:cxn modelId="{B6F2470F-1BE2-445A-91D9-7E82F9C79F20}" type="presParOf" srcId="{0746CED2-69CA-4AAC-8EA6-A7ED8547914B}" destId="{73A9DFEA-9B44-41BC-BA22-CF613A594DF7}" srcOrd="6" destOrd="0" presId="urn:microsoft.com/office/officeart/2009/3/layout/StepUpProcess"/>
    <dgm:cxn modelId="{524BF2F6-43FF-48BF-A242-6756173A5005}" type="presParOf" srcId="{73A9DFEA-9B44-41BC-BA22-CF613A594DF7}" destId="{C60D1CE8-9216-41ED-A584-B064D8A6CD14}" srcOrd="0" destOrd="0" presId="urn:microsoft.com/office/officeart/2009/3/layout/StepUpProcess"/>
    <dgm:cxn modelId="{D122538B-9EEC-455A-8990-A46E7AC37CDA}" type="presParOf" srcId="{73A9DFEA-9B44-41BC-BA22-CF613A594DF7}" destId="{6A2A63DE-9934-4A9F-A5A1-A674BE47386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3BF9912-2D86-4DA0-B017-691AECB175E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EFCE48-23E9-432A-91DC-5B835EF03EDE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турниры по художественной гимнастике «Весенняя Радуга», «Сибирские Грации»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18E43C6-09BD-415D-BCA3-7AC75ADD39E4}" type="parTrans" cxnId="{5D457871-9066-4956-A1B7-3636929C59B0}">
      <dgm:prSet/>
      <dgm:spPr/>
      <dgm:t>
        <a:bodyPr/>
        <a:lstStyle/>
        <a:p>
          <a:endParaRPr lang="ru-RU"/>
        </a:p>
      </dgm:t>
    </dgm:pt>
    <dgm:pt modelId="{ED126BE2-4FD2-4A5E-8E90-0D32911590EA}" type="sibTrans" cxnId="{5D457871-9066-4956-A1B7-3636929C59B0}">
      <dgm:prSet/>
      <dgm:spPr/>
      <dgm:t>
        <a:bodyPr/>
        <a:lstStyle/>
        <a:p>
          <a:endParaRPr lang="ru-RU"/>
        </a:p>
      </dgm:t>
    </dgm:pt>
    <dgm:pt modelId="{9CA61552-2352-43C7-A077-3CC992C87713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турниры по боксу, по самбо, по мини-футболу, по хоккею с мячом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5B0112A-37F3-4A81-99E3-18732468D211}" type="parTrans" cxnId="{70D586C2-0F88-4723-877A-7CAA9F33F33C}">
      <dgm:prSet/>
      <dgm:spPr/>
      <dgm:t>
        <a:bodyPr/>
        <a:lstStyle/>
        <a:p>
          <a:endParaRPr lang="ru-RU"/>
        </a:p>
      </dgm:t>
    </dgm:pt>
    <dgm:pt modelId="{18100EC3-36AA-4DE9-B7CF-ACD960693B00}" type="sibTrans" cxnId="{70D586C2-0F88-4723-877A-7CAA9F33F33C}">
      <dgm:prSet/>
      <dgm:spPr/>
      <dgm:t>
        <a:bodyPr/>
        <a:lstStyle/>
        <a:p>
          <a:endParaRPr lang="ru-RU"/>
        </a:p>
      </dgm:t>
    </dgm:pt>
    <dgm:pt modelId="{E3C03CAC-A13B-4EB5-9F93-CC190DE8B3EC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соревнования по общей физической подготовке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FDD5FC6E-D076-41F0-B557-3BAB6FFD9B65}" type="parTrans" cxnId="{BA32E6AF-1A5D-413E-9045-1EF67F650780}">
      <dgm:prSet/>
      <dgm:spPr/>
      <dgm:t>
        <a:bodyPr/>
        <a:lstStyle/>
        <a:p>
          <a:endParaRPr lang="ru-RU"/>
        </a:p>
      </dgm:t>
    </dgm:pt>
    <dgm:pt modelId="{4153F989-01AD-4AF0-8A5E-715A591E7920}" type="sibTrans" cxnId="{BA32E6AF-1A5D-413E-9045-1EF67F650780}">
      <dgm:prSet/>
      <dgm:spPr/>
      <dgm:t>
        <a:bodyPr/>
        <a:lstStyle/>
        <a:p>
          <a:endParaRPr lang="ru-RU"/>
        </a:p>
      </dgm:t>
    </dgm:pt>
    <dgm:pt modelId="{35B3E7F4-6D77-4314-88BD-4F991A7262B6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первенства города и традиционные городские турниры по всем видам спорта, преподаваемым ДЮСШ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05C3D9E-6681-4E4D-A550-5D2528886760}" type="parTrans" cxnId="{D1978FB1-28CD-4136-95BF-5AB12B838143}">
      <dgm:prSet/>
      <dgm:spPr/>
      <dgm:t>
        <a:bodyPr/>
        <a:lstStyle/>
        <a:p>
          <a:endParaRPr lang="ru-RU"/>
        </a:p>
      </dgm:t>
    </dgm:pt>
    <dgm:pt modelId="{B7B6F876-37D5-44F1-8B2A-91E5F2D97400}" type="sibTrans" cxnId="{D1978FB1-28CD-4136-95BF-5AB12B838143}">
      <dgm:prSet/>
      <dgm:spPr/>
      <dgm:t>
        <a:bodyPr/>
        <a:lstStyle/>
        <a:p>
          <a:endParaRPr lang="ru-RU"/>
        </a:p>
      </dgm:t>
    </dgm:pt>
    <dgm:pt modelId="{0746CED2-69CA-4AAC-8EA6-A7ED8547914B}" type="pres">
      <dgm:prSet presAssocID="{73BF9912-2D86-4DA0-B017-691AECB175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A31D00-E08A-4B54-A004-BBDB8FA11546}" type="pres">
      <dgm:prSet presAssocID="{FBEFCE48-23E9-432A-91DC-5B835EF03EDE}" presName="composite" presStyleCnt="0"/>
      <dgm:spPr/>
    </dgm:pt>
    <dgm:pt modelId="{D4E8D251-53E7-4885-B203-933C6C85B271}" type="pres">
      <dgm:prSet presAssocID="{FBEFCE48-23E9-432A-91DC-5B835EF03EDE}" presName="LShape" presStyleLbl="alignNode1" presStyleIdx="0" presStyleCnt="7"/>
      <dgm:spPr/>
    </dgm:pt>
    <dgm:pt modelId="{BC9AFEA6-7008-4283-9D23-06A4E717C85B}" type="pres">
      <dgm:prSet presAssocID="{FBEFCE48-23E9-432A-91DC-5B835EF03ED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B7DE6-4410-42D6-9EEF-6056FAF0C52F}" type="pres">
      <dgm:prSet presAssocID="{FBEFCE48-23E9-432A-91DC-5B835EF03EDE}" presName="Triangle" presStyleLbl="alignNode1" presStyleIdx="1" presStyleCnt="7"/>
      <dgm:spPr/>
    </dgm:pt>
    <dgm:pt modelId="{83BEEB95-3F8E-4AD1-B694-CBAA1D332B20}" type="pres">
      <dgm:prSet presAssocID="{ED126BE2-4FD2-4A5E-8E90-0D32911590EA}" presName="sibTrans" presStyleCnt="0"/>
      <dgm:spPr/>
    </dgm:pt>
    <dgm:pt modelId="{66D5224F-1A82-427E-9CBB-F59033198F29}" type="pres">
      <dgm:prSet presAssocID="{ED126BE2-4FD2-4A5E-8E90-0D32911590EA}" presName="space" presStyleCnt="0"/>
      <dgm:spPr/>
    </dgm:pt>
    <dgm:pt modelId="{ABB0DB11-D00B-47B0-9A49-5353ED34A561}" type="pres">
      <dgm:prSet presAssocID="{9CA61552-2352-43C7-A077-3CC992C87713}" presName="composite" presStyleCnt="0"/>
      <dgm:spPr/>
    </dgm:pt>
    <dgm:pt modelId="{6890E0DB-DE58-41B0-A7F0-835BA8037815}" type="pres">
      <dgm:prSet presAssocID="{9CA61552-2352-43C7-A077-3CC992C87713}" presName="LShape" presStyleLbl="alignNode1" presStyleIdx="2" presStyleCnt="7"/>
      <dgm:spPr/>
    </dgm:pt>
    <dgm:pt modelId="{CA309D40-EFEC-4532-B35D-F637DE8810C7}" type="pres">
      <dgm:prSet presAssocID="{9CA61552-2352-43C7-A077-3CC992C8771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946A5-8B08-4D28-A78B-5D58C3C81A83}" type="pres">
      <dgm:prSet presAssocID="{9CA61552-2352-43C7-A077-3CC992C87713}" presName="Triangle" presStyleLbl="alignNode1" presStyleIdx="3" presStyleCnt="7"/>
      <dgm:spPr/>
    </dgm:pt>
    <dgm:pt modelId="{8452E0EB-C3B9-47D2-8C2D-63AF0A332C67}" type="pres">
      <dgm:prSet presAssocID="{18100EC3-36AA-4DE9-B7CF-ACD960693B00}" presName="sibTrans" presStyleCnt="0"/>
      <dgm:spPr/>
    </dgm:pt>
    <dgm:pt modelId="{91FFBDD7-27F7-4806-957B-79EF999A2873}" type="pres">
      <dgm:prSet presAssocID="{18100EC3-36AA-4DE9-B7CF-ACD960693B00}" presName="space" presStyleCnt="0"/>
      <dgm:spPr/>
    </dgm:pt>
    <dgm:pt modelId="{9B427AF5-24D2-4598-B357-1D300221F085}" type="pres">
      <dgm:prSet presAssocID="{E3C03CAC-A13B-4EB5-9F93-CC190DE8B3EC}" presName="composite" presStyleCnt="0"/>
      <dgm:spPr/>
    </dgm:pt>
    <dgm:pt modelId="{6BF279FF-B951-4663-87C5-2D938B407DD0}" type="pres">
      <dgm:prSet presAssocID="{E3C03CAC-A13B-4EB5-9F93-CC190DE8B3EC}" presName="LShape" presStyleLbl="alignNode1" presStyleIdx="4" presStyleCnt="7"/>
      <dgm:spPr/>
    </dgm:pt>
    <dgm:pt modelId="{D07B2D25-7EFA-4F5D-B036-C2F8CD5AC03B}" type="pres">
      <dgm:prSet presAssocID="{E3C03CAC-A13B-4EB5-9F93-CC190DE8B3E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726BA-4EB4-470E-89CC-70C30BDD084E}" type="pres">
      <dgm:prSet presAssocID="{E3C03CAC-A13B-4EB5-9F93-CC190DE8B3EC}" presName="Triangle" presStyleLbl="alignNode1" presStyleIdx="5" presStyleCnt="7"/>
      <dgm:spPr/>
    </dgm:pt>
    <dgm:pt modelId="{8F0B8339-2F62-4470-A549-6D0E06F4B4E8}" type="pres">
      <dgm:prSet presAssocID="{4153F989-01AD-4AF0-8A5E-715A591E7920}" presName="sibTrans" presStyleCnt="0"/>
      <dgm:spPr/>
    </dgm:pt>
    <dgm:pt modelId="{4F7462B6-FDDC-4576-851E-C46A57AD19C3}" type="pres">
      <dgm:prSet presAssocID="{4153F989-01AD-4AF0-8A5E-715A591E7920}" presName="space" presStyleCnt="0"/>
      <dgm:spPr/>
    </dgm:pt>
    <dgm:pt modelId="{73A9DFEA-9B44-41BC-BA22-CF613A594DF7}" type="pres">
      <dgm:prSet presAssocID="{35B3E7F4-6D77-4314-88BD-4F991A7262B6}" presName="composite" presStyleCnt="0"/>
      <dgm:spPr/>
    </dgm:pt>
    <dgm:pt modelId="{C60D1CE8-9216-41ED-A584-B064D8A6CD14}" type="pres">
      <dgm:prSet presAssocID="{35B3E7F4-6D77-4314-88BD-4F991A7262B6}" presName="LShape" presStyleLbl="alignNode1" presStyleIdx="6" presStyleCnt="7"/>
      <dgm:spPr/>
    </dgm:pt>
    <dgm:pt modelId="{6A2A63DE-9934-4A9F-A5A1-A674BE473869}" type="pres">
      <dgm:prSet presAssocID="{35B3E7F4-6D77-4314-88BD-4F991A7262B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D4F342-9EDD-43F0-BECC-16EA92180F09}" type="presOf" srcId="{E3C03CAC-A13B-4EB5-9F93-CC190DE8B3EC}" destId="{D07B2D25-7EFA-4F5D-B036-C2F8CD5AC03B}" srcOrd="0" destOrd="0" presId="urn:microsoft.com/office/officeart/2009/3/layout/StepUpProcess"/>
    <dgm:cxn modelId="{5D457871-9066-4956-A1B7-3636929C59B0}" srcId="{73BF9912-2D86-4DA0-B017-691AECB175EC}" destId="{FBEFCE48-23E9-432A-91DC-5B835EF03EDE}" srcOrd="0" destOrd="0" parTransId="{018E43C6-09BD-415D-BCA3-7AC75ADD39E4}" sibTransId="{ED126BE2-4FD2-4A5E-8E90-0D32911590EA}"/>
    <dgm:cxn modelId="{70D586C2-0F88-4723-877A-7CAA9F33F33C}" srcId="{73BF9912-2D86-4DA0-B017-691AECB175EC}" destId="{9CA61552-2352-43C7-A077-3CC992C87713}" srcOrd="1" destOrd="0" parTransId="{45B0112A-37F3-4A81-99E3-18732468D211}" sibTransId="{18100EC3-36AA-4DE9-B7CF-ACD960693B00}"/>
    <dgm:cxn modelId="{BA32E6AF-1A5D-413E-9045-1EF67F650780}" srcId="{73BF9912-2D86-4DA0-B017-691AECB175EC}" destId="{E3C03CAC-A13B-4EB5-9F93-CC190DE8B3EC}" srcOrd="2" destOrd="0" parTransId="{FDD5FC6E-D076-41F0-B557-3BAB6FFD9B65}" sibTransId="{4153F989-01AD-4AF0-8A5E-715A591E7920}"/>
    <dgm:cxn modelId="{56C7B237-7D9E-448C-8ED2-B2E434F45781}" type="presOf" srcId="{FBEFCE48-23E9-432A-91DC-5B835EF03EDE}" destId="{BC9AFEA6-7008-4283-9D23-06A4E717C85B}" srcOrd="0" destOrd="0" presId="urn:microsoft.com/office/officeart/2009/3/layout/StepUpProcess"/>
    <dgm:cxn modelId="{D1978FB1-28CD-4136-95BF-5AB12B838143}" srcId="{73BF9912-2D86-4DA0-B017-691AECB175EC}" destId="{35B3E7F4-6D77-4314-88BD-4F991A7262B6}" srcOrd="3" destOrd="0" parTransId="{805C3D9E-6681-4E4D-A550-5D2528886760}" sibTransId="{B7B6F876-37D5-44F1-8B2A-91E5F2D97400}"/>
    <dgm:cxn modelId="{3B586A13-1E89-40D9-976C-DD733AB6D90F}" type="presOf" srcId="{9CA61552-2352-43C7-A077-3CC992C87713}" destId="{CA309D40-EFEC-4532-B35D-F637DE8810C7}" srcOrd="0" destOrd="0" presId="urn:microsoft.com/office/officeart/2009/3/layout/StepUpProcess"/>
    <dgm:cxn modelId="{96619AFA-4192-4302-BDAE-48B11C55B7C3}" type="presOf" srcId="{73BF9912-2D86-4DA0-B017-691AECB175EC}" destId="{0746CED2-69CA-4AAC-8EA6-A7ED8547914B}" srcOrd="0" destOrd="0" presId="urn:microsoft.com/office/officeart/2009/3/layout/StepUpProcess"/>
    <dgm:cxn modelId="{BCD5A19B-3B81-41D2-BA68-214428687512}" type="presOf" srcId="{35B3E7F4-6D77-4314-88BD-4F991A7262B6}" destId="{6A2A63DE-9934-4A9F-A5A1-A674BE473869}" srcOrd="0" destOrd="0" presId="urn:microsoft.com/office/officeart/2009/3/layout/StepUpProcess"/>
    <dgm:cxn modelId="{586EEDE5-C44C-419D-9674-3FC7C676BC9C}" type="presParOf" srcId="{0746CED2-69CA-4AAC-8EA6-A7ED8547914B}" destId="{6AA31D00-E08A-4B54-A004-BBDB8FA11546}" srcOrd="0" destOrd="0" presId="urn:microsoft.com/office/officeart/2009/3/layout/StepUpProcess"/>
    <dgm:cxn modelId="{AA3DA33B-3653-4804-B814-83E15670F83C}" type="presParOf" srcId="{6AA31D00-E08A-4B54-A004-BBDB8FA11546}" destId="{D4E8D251-53E7-4885-B203-933C6C85B271}" srcOrd="0" destOrd="0" presId="urn:microsoft.com/office/officeart/2009/3/layout/StepUpProcess"/>
    <dgm:cxn modelId="{5C9AC648-18FF-4D7B-BDE8-26B4A636ACE8}" type="presParOf" srcId="{6AA31D00-E08A-4B54-A004-BBDB8FA11546}" destId="{BC9AFEA6-7008-4283-9D23-06A4E717C85B}" srcOrd="1" destOrd="0" presId="urn:microsoft.com/office/officeart/2009/3/layout/StepUpProcess"/>
    <dgm:cxn modelId="{4CDE7679-B8F7-4344-8AFB-959CA7DCD6FF}" type="presParOf" srcId="{6AA31D00-E08A-4B54-A004-BBDB8FA11546}" destId="{25CB7DE6-4410-42D6-9EEF-6056FAF0C52F}" srcOrd="2" destOrd="0" presId="urn:microsoft.com/office/officeart/2009/3/layout/StepUpProcess"/>
    <dgm:cxn modelId="{3CBC9FF2-A31F-4F23-97B5-98E827F60C4A}" type="presParOf" srcId="{0746CED2-69CA-4AAC-8EA6-A7ED8547914B}" destId="{83BEEB95-3F8E-4AD1-B694-CBAA1D332B20}" srcOrd="1" destOrd="0" presId="urn:microsoft.com/office/officeart/2009/3/layout/StepUpProcess"/>
    <dgm:cxn modelId="{09B6EC66-E1C0-4366-AD52-3024884FF4DF}" type="presParOf" srcId="{83BEEB95-3F8E-4AD1-B694-CBAA1D332B20}" destId="{66D5224F-1A82-427E-9CBB-F59033198F29}" srcOrd="0" destOrd="0" presId="urn:microsoft.com/office/officeart/2009/3/layout/StepUpProcess"/>
    <dgm:cxn modelId="{EE9A951B-0929-44F9-961C-D936BFEA6017}" type="presParOf" srcId="{0746CED2-69CA-4AAC-8EA6-A7ED8547914B}" destId="{ABB0DB11-D00B-47B0-9A49-5353ED34A561}" srcOrd="2" destOrd="0" presId="urn:microsoft.com/office/officeart/2009/3/layout/StepUpProcess"/>
    <dgm:cxn modelId="{EE3AAB13-BCEE-4322-A46D-FCDEDD70C9C9}" type="presParOf" srcId="{ABB0DB11-D00B-47B0-9A49-5353ED34A561}" destId="{6890E0DB-DE58-41B0-A7F0-835BA8037815}" srcOrd="0" destOrd="0" presId="urn:microsoft.com/office/officeart/2009/3/layout/StepUpProcess"/>
    <dgm:cxn modelId="{99E3AD88-5BFF-4217-81FD-3FC8E8561BFB}" type="presParOf" srcId="{ABB0DB11-D00B-47B0-9A49-5353ED34A561}" destId="{CA309D40-EFEC-4532-B35D-F637DE8810C7}" srcOrd="1" destOrd="0" presId="urn:microsoft.com/office/officeart/2009/3/layout/StepUpProcess"/>
    <dgm:cxn modelId="{469A3264-45D0-4A49-9AEF-71C6B74FF858}" type="presParOf" srcId="{ABB0DB11-D00B-47B0-9A49-5353ED34A561}" destId="{542946A5-8B08-4D28-A78B-5D58C3C81A83}" srcOrd="2" destOrd="0" presId="urn:microsoft.com/office/officeart/2009/3/layout/StepUpProcess"/>
    <dgm:cxn modelId="{2166CB00-9765-4494-9068-9103CB634C2C}" type="presParOf" srcId="{0746CED2-69CA-4AAC-8EA6-A7ED8547914B}" destId="{8452E0EB-C3B9-47D2-8C2D-63AF0A332C67}" srcOrd="3" destOrd="0" presId="urn:microsoft.com/office/officeart/2009/3/layout/StepUpProcess"/>
    <dgm:cxn modelId="{45C4C5EA-AB82-4370-9386-1A3A23419C9B}" type="presParOf" srcId="{8452E0EB-C3B9-47D2-8C2D-63AF0A332C67}" destId="{91FFBDD7-27F7-4806-957B-79EF999A2873}" srcOrd="0" destOrd="0" presId="urn:microsoft.com/office/officeart/2009/3/layout/StepUpProcess"/>
    <dgm:cxn modelId="{8A7DC64F-4841-4A07-A5EC-31F1A19FE5D5}" type="presParOf" srcId="{0746CED2-69CA-4AAC-8EA6-A7ED8547914B}" destId="{9B427AF5-24D2-4598-B357-1D300221F085}" srcOrd="4" destOrd="0" presId="urn:microsoft.com/office/officeart/2009/3/layout/StepUpProcess"/>
    <dgm:cxn modelId="{C02F2EBE-8FCC-47AB-90A5-D5011661473A}" type="presParOf" srcId="{9B427AF5-24D2-4598-B357-1D300221F085}" destId="{6BF279FF-B951-4663-87C5-2D938B407DD0}" srcOrd="0" destOrd="0" presId="urn:microsoft.com/office/officeart/2009/3/layout/StepUpProcess"/>
    <dgm:cxn modelId="{A68FEAE4-F5A0-4028-94C5-3556AC2DE5D0}" type="presParOf" srcId="{9B427AF5-24D2-4598-B357-1D300221F085}" destId="{D07B2D25-7EFA-4F5D-B036-C2F8CD5AC03B}" srcOrd="1" destOrd="0" presId="urn:microsoft.com/office/officeart/2009/3/layout/StepUpProcess"/>
    <dgm:cxn modelId="{2EDE41C0-6491-47AD-B1B9-7CA2E441EBBC}" type="presParOf" srcId="{9B427AF5-24D2-4598-B357-1D300221F085}" destId="{4F1726BA-4EB4-470E-89CC-70C30BDD084E}" srcOrd="2" destOrd="0" presId="urn:microsoft.com/office/officeart/2009/3/layout/StepUpProcess"/>
    <dgm:cxn modelId="{D0832E4D-55C0-4F44-A820-517637B85BE8}" type="presParOf" srcId="{0746CED2-69CA-4AAC-8EA6-A7ED8547914B}" destId="{8F0B8339-2F62-4470-A549-6D0E06F4B4E8}" srcOrd="5" destOrd="0" presId="urn:microsoft.com/office/officeart/2009/3/layout/StepUpProcess"/>
    <dgm:cxn modelId="{34A4F1DA-7273-461A-A202-41640CFFCD34}" type="presParOf" srcId="{8F0B8339-2F62-4470-A549-6D0E06F4B4E8}" destId="{4F7462B6-FDDC-4576-851E-C46A57AD19C3}" srcOrd="0" destOrd="0" presId="urn:microsoft.com/office/officeart/2009/3/layout/StepUpProcess"/>
    <dgm:cxn modelId="{58F49F76-0D72-4522-A699-AD58BB868FAB}" type="presParOf" srcId="{0746CED2-69CA-4AAC-8EA6-A7ED8547914B}" destId="{73A9DFEA-9B44-41BC-BA22-CF613A594DF7}" srcOrd="6" destOrd="0" presId="urn:microsoft.com/office/officeart/2009/3/layout/StepUpProcess"/>
    <dgm:cxn modelId="{D5A54ACC-E4D8-4F6C-8834-9953A7349B66}" type="presParOf" srcId="{73A9DFEA-9B44-41BC-BA22-CF613A594DF7}" destId="{C60D1CE8-9216-41ED-A584-B064D8A6CD14}" srcOrd="0" destOrd="0" presId="urn:microsoft.com/office/officeart/2009/3/layout/StepUpProcess"/>
    <dgm:cxn modelId="{E95CDF22-5261-4898-8B6D-C0C74D046E6F}" type="presParOf" srcId="{73A9DFEA-9B44-41BC-BA22-CF613A594DF7}" destId="{6A2A63DE-9934-4A9F-A5A1-A674BE47386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3353B0D-54F2-45C6-9B5D-C3615D0A9F6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FEC7FD3-BD98-41E7-BBE6-3354F5A71B2C}">
      <dgm:prSet phldrT="[Текст]" custT="1"/>
      <dgm:spPr/>
      <dgm:t>
        <a:bodyPr/>
        <a:lstStyle/>
        <a:p>
          <a:r>
            <a:rPr lang="ru-RU" sz="1600" b="1" dirty="0" err="1" smtClean="0"/>
            <a:t>Куркутов</a:t>
          </a:r>
          <a:r>
            <a:rPr lang="ru-RU" sz="1600" b="1" dirty="0" smtClean="0"/>
            <a:t> Данил, Мамедов </a:t>
          </a:r>
          <a:r>
            <a:rPr lang="ru-RU" sz="1600" b="1" dirty="0" err="1" smtClean="0"/>
            <a:t>Айхан</a:t>
          </a:r>
          <a:r>
            <a:rPr lang="ru-RU" sz="1600" b="1" dirty="0" smtClean="0"/>
            <a:t>, Борисов Валерий, Гончар Валерия, Воробьева Анна,  Иванов Павел</a:t>
          </a:r>
          <a:endParaRPr lang="ru-RU" sz="1600" b="1" dirty="0"/>
        </a:p>
      </dgm:t>
    </dgm:pt>
    <dgm:pt modelId="{4E01B704-9C1A-456A-9E74-EAD4B9FAFC7C}" type="parTrans" cxnId="{3BB818E2-863A-4929-BF75-F47AEBD4CC2D}">
      <dgm:prSet/>
      <dgm:spPr/>
      <dgm:t>
        <a:bodyPr/>
        <a:lstStyle/>
        <a:p>
          <a:endParaRPr lang="ru-RU"/>
        </a:p>
      </dgm:t>
    </dgm:pt>
    <dgm:pt modelId="{C6E2B682-9FC8-45B2-960A-1292C69E904C}" type="sibTrans" cxnId="{3BB818E2-863A-4929-BF75-F47AEBD4CC2D}">
      <dgm:prSet/>
      <dgm:spPr/>
      <dgm:t>
        <a:bodyPr/>
        <a:lstStyle/>
        <a:p>
          <a:endParaRPr lang="ru-RU"/>
        </a:p>
      </dgm:t>
    </dgm:pt>
    <dgm:pt modelId="{61A354CC-51E7-4812-BE61-6C5C5F5ADC92}">
      <dgm:prSet phldrT="[Текст]" custT="1"/>
      <dgm:spPr/>
      <dgm:t>
        <a:bodyPr/>
        <a:lstStyle/>
        <a:p>
          <a:r>
            <a:rPr lang="ru-RU" sz="1600" b="1" dirty="0" smtClean="0"/>
            <a:t>Карпов Артур</a:t>
          </a:r>
          <a:endParaRPr lang="ru-RU" sz="1600" b="1" dirty="0"/>
        </a:p>
      </dgm:t>
    </dgm:pt>
    <dgm:pt modelId="{D98A1B1B-2364-4B72-9E41-B903D7E907FC}" type="parTrans" cxnId="{F0AE4C49-8216-40E9-973D-C3C407D2ECCD}">
      <dgm:prSet/>
      <dgm:spPr/>
      <dgm:t>
        <a:bodyPr/>
        <a:lstStyle/>
        <a:p>
          <a:endParaRPr lang="ru-RU"/>
        </a:p>
      </dgm:t>
    </dgm:pt>
    <dgm:pt modelId="{8EF1E229-14B5-4628-BF4D-3080C762C3B3}" type="sibTrans" cxnId="{F0AE4C49-8216-40E9-973D-C3C407D2ECCD}">
      <dgm:prSet/>
      <dgm:spPr/>
      <dgm:t>
        <a:bodyPr/>
        <a:lstStyle/>
        <a:p>
          <a:endParaRPr lang="ru-RU"/>
        </a:p>
      </dgm:t>
    </dgm:pt>
    <dgm:pt modelId="{999834B6-EF01-4D59-881F-E116A2DA7A78}">
      <dgm:prSet phldrT="[Текст]" custT="1"/>
      <dgm:spPr/>
      <dgm:t>
        <a:bodyPr/>
        <a:lstStyle/>
        <a:p>
          <a:r>
            <a:rPr lang="ru-RU" sz="1600" b="1" dirty="0" err="1" smtClean="0"/>
            <a:t>Потоцкая</a:t>
          </a:r>
          <a:r>
            <a:rPr lang="ru-RU" sz="1600" b="1" dirty="0" smtClean="0"/>
            <a:t> Анастасия,</a:t>
          </a:r>
        </a:p>
        <a:p>
          <a:r>
            <a:rPr lang="ru-RU" sz="1600" b="1" dirty="0" smtClean="0"/>
            <a:t>Кожевникова Алина</a:t>
          </a:r>
          <a:endParaRPr lang="ru-RU" sz="1600" b="1" dirty="0"/>
        </a:p>
      </dgm:t>
    </dgm:pt>
    <dgm:pt modelId="{59C50BBF-B5BB-42BD-827C-0A0768C74988}" type="parTrans" cxnId="{8FE827B5-FB12-41C6-9C98-9D1FD4D57F9A}">
      <dgm:prSet/>
      <dgm:spPr/>
      <dgm:t>
        <a:bodyPr/>
        <a:lstStyle/>
        <a:p>
          <a:endParaRPr lang="ru-RU"/>
        </a:p>
      </dgm:t>
    </dgm:pt>
    <dgm:pt modelId="{F81F93F7-AD1B-4106-93BB-6FCE4E195A11}" type="sibTrans" cxnId="{8FE827B5-FB12-41C6-9C98-9D1FD4D57F9A}">
      <dgm:prSet/>
      <dgm:spPr/>
      <dgm:t>
        <a:bodyPr/>
        <a:lstStyle/>
        <a:p>
          <a:endParaRPr lang="ru-RU"/>
        </a:p>
      </dgm:t>
    </dgm:pt>
    <dgm:pt modelId="{A3F6A1A8-EDA9-4B6D-BAE7-1A727D6796F4}">
      <dgm:prSet phldrT="[Текст]" custT="1"/>
      <dgm:spPr/>
      <dgm:t>
        <a:bodyPr/>
        <a:lstStyle/>
        <a:p>
          <a:r>
            <a:rPr lang="ru-RU" sz="1600" b="1" dirty="0" smtClean="0"/>
            <a:t>команда «Темп», в том числе являются победителя-ми первенства Сибирского федерально-</a:t>
          </a:r>
          <a:r>
            <a:rPr lang="ru-RU" sz="1600" b="1" dirty="0" err="1" smtClean="0"/>
            <a:t>го</a:t>
          </a:r>
          <a:r>
            <a:rPr lang="ru-RU" sz="1600" b="1" dirty="0" smtClean="0"/>
            <a:t> округа, 7-е на первенстве России</a:t>
          </a:r>
          <a:endParaRPr lang="ru-RU" sz="1600" b="1" dirty="0"/>
        </a:p>
      </dgm:t>
    </dgm:pt>
    <dgm:pt modelId="{17C5FEEA-3345-4476-A69E-8E3102456DCF}" type="parTrans" cxnId="{E260E421-E133-4D95-802A-82882D5F7F3D}">
      <dgm:prSet/>
      <dgm:spPr/>
      <dgm:t>
        <a:bodyPr/>
        <a:lstStyle/>
        <a:p>
          <a:endParaRPr lang="ru-RU"/>
        </a:p>
      </dgm:t>
    </dgm:pt>
    <dgm:pt modelId="{5B473847-2C6A-4C94-9DC9-5263FB6BF857}" type="sibTrans" cxnId="{E260E421-E133-4D95-802A-82882D5F7F3D}">
      <dgm:prSet/>
      <dgm:spPr/>
      <dgm:t>
        <a:bodyPr/>
        <a:lstStyle/>
        <a:p>
          <a:endParaRPr lang="ru-RU"/>
        </a:p>
      </dgm:t>
    </dgm:pt>
    <dgm:pt modelId="{634B3A0E-912A-4278-97E7-4BA3091C990F}">
      <dgm:prSet phldrT="[Текст]" custT="1"/>
      <dgm:spPr/>
      <dgm:t>
        <a:bodyPr/>
        <a:lstStyle/>
        <a:p>
          <a:r>
            <a:rPr lang="ru-RU" sz="1600" b="1" dirty="0" err="1" smtClean="0"/>
            <a:t>Григорчук</a:t>
          </a:r>
          <a:r>
            <a:rPr lang="ru-RU" sz="1600" b="1" dirty="0" smtClean="0"/>
            <a:t> Сергей, Федоров Владислав, Гриднев Иван,   </a:t>
          </a:r>
          <a:r>
            <a:rPr lang="ru-RU" sz="1600" b="1" dirty="0" err="1" smtClean="0"/>
            <a:t>Зоцын</a:t>
          </a:r>
          <a:r>
            <a:rPr lang="ru-RU" sz="1600" b="1" dirty="0" smtClean="0"/>
            <a:t> Данил, Носков Максим</a:t>
          </a:r>
          <a:endParaRPr lang="ru-RU" sz="1600" b="1" dirty="0"/>
        </a:p>
      </dgm:t>
    </dgm:pt>
    <dgm:pt modelId="{DAA92837-A067-464F-973E-01F3F886CCCA}" type="parTrans" cxnId="{632AE95A-F03F-4B51-B699-EA172F12D497}">
      <dgm:prSet/>
      <dgm:spPr/>
      <dgm:t>
        <a:bodyPr/>
        <a:lstStyle/>
        <a:p>
          <a:endParaRPr lang="ru-RU"/>
        </a:p>
      </dgm:t>
    </dgm:pt>
    <dgm:pt modelId="{965FED99-AACA-431B-AB50-34CEB7B881AC}" type="sibTrans" cxnId="{632AE95A-F03F-4B51-B699-EA172F12D497}">
      <dgm:prSet/>
      <dgm:spPr/>
      <dgm:t>
        <a:bodyPr/>
        <a:lstStyle/>
        <a:p>
          <a:endParaRPr lang="ru-RU"/>
        </a:p>
      </dgm:t>
    </dgm:pt>
    <dgm:pt modelId="{F6134794-C698-4184-B57D-40D4007B5F43}">
      <dgm:prSet phldrT="[Текст]" custT="1"/>
      <dgm:spPr/>
      <dgm:t>
        <a:bodyPr/>
        <a:lstStyle/>
        <a:p>
          <a:r>
            <a:rPr lang="ru-RU" sz="1600" b="1" dirty="0" smtClean="0"/>
            <a:t>команды «Стиль» и «Капельки»</a:t>
          </a:r>
          <a:endParaRPr lang="ru-RU" sz="1600" b="1" dirty="0"/>
        </a:p>
      </dgm:t>
    </dgm:pt>
    <dgm:pt modelId="{AFC93512-10FE-4034-99C8-B9C0608A39D9}" type="parTrans" cxnId="{F4D5FD0A-C1EF-4495-A56B-7D57EB85085D}">
      <dgm:prSet/>
      <dgm:spPr/>
      <dgm:t>
        <a:bodyPr/>
        <a:lstStyle/>
        <a:p>
          <a:endParaRPr lang="ru-RU"/>
        </a:p>
      </dgm:t>
    </dgm:pt>
    <dgm:pt modelId="{3C0671FA-87A9-4F27-84F1-98EAF9F34061}" type="sibTrans" cxnId="{F4D5FD0A-C1EF-4495-A56B-7D57EB85085D}">
      <dgm:prSet/>
      <dgm:spPr/>
      <dgm:t>
        <a:bodyPr/>
        <a:lstStyle/>
        <a:p>
          <a:endParaRPr lang="ru-RU"/>
        </a:p>
      </dgm:t>
    </dgm:pt>
    <dgm:pt modelId="{75057D6C-FE26-4B98-AA81-4D31B1387140}" type="pres">
      <dgm:prSet presAssocID="{B3353B0D-54F2-45C6-9B5D-C3615D0A9F6C}" presName="Name0" presStyleCnt="0">
        <dgm:presLayoutVars>
          <dgm:dir/>
          <dgm:resizeHandles val="exact"/>
        </dgm:presLayoutVars>
      </dgm:prSet>
      <dgm:spPr/>
    </dgm:pt>
    <dgm:pt modelId="{5B6D8248-2D8E-4853-82F6-D4718AD3E474}" type="pres">
      <dgm:prSet presAssocID="{B3353B0D-54F2-45C6-9B5D-C3615D0A9F6C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1C231E74-2CBE-4C47-9470-A831870DED40}" type="pres">
      <dgm:prSet presAssocID="{B3353B0D-54F2-45C6-9B5D-C3615D0A9F6C}" presName="linComp" presStyleCnt="0"/>
      <dgm:spPr/>
    </dgm:pt>
    <dgm:pt modelId="{BB44907A-5C16-4ED8-953E-ADCDFF003B13}" type="pres">
      <dgm:prSet presAssocID="{BFEC7FD3-BD98-41E7-BBE6-3354F5A71B2C}" presName="compNode" presStyleCnt="0"/>
      <dgm:spPr/>
    </dgm:pt>
    <dgm:pt modelId="{D7CF22D2-FD2F-4888-8BBB-9F56E8690361}" type="pres">
      <dgm:prSet presAssocID="{BFEC7FD3-BD98-41E7-BBE6-3354F5A71B2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329AF-D784-45C7-9160-37B46E14AC62}" type="pres">
      <dgm:prSet presAssocID="{BFEC7FD3-BD98-41E7-BBE6-3354F5A71B2C}" presName="invisiNode" presStyleLbl="node1" presStyleIdx="0" presStyleCnt="6"/>
      <dgm:spPr/>
    </dgm:pt>
    <dgm:pt modelId="{689B99DF-D019-4E9A-A7EA-4F9F0AC879C4}" type="pres">
      <dgm:prSet presAssocID="{BFEC7FD3-BD98-41E7-BBE6-3354F5A71B2C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98952B-14C8-4D9D-B1AA-8986E5B6F293}" type="pres">
      <dgm:prSet presAssocID="{C6E2B682-9FC8-45B2-960A-1292C69E90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CD7111-C902-4F25-9B42-00BA03A8E408}" type="pres">
      <dgm:prSet presAssocID="{61A354CC-51E7-4812-BE61-6C5C5F5ADC92}" presName="compNode" presStyleCnt="0"/>
      <dgm:spPr/>
    </dgm:pt>
    <dgm:pt modelId="{EF53DEF2-A404-47CF-9EBF-E75E631BC97C}" type="pres">
      <dgm:prSet presAssocID="{61A354CC-51E7-4812-BE61-6C5C5F5ADC9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7F6D1-8766-494B-B98D-E94E4633B95B}" type="pres">
      <dgm:prSet presAssocID="{61A354CC-51E7-4812-BE61-6C5C5F5ADC92}" presName="invisiNode" presStyleLbl="node1" presStyleIdx="1" presStyleCnt="6"/>
      <dgm:spPr/>
    </dgm:pt>
    <dgm:pt modelId="{23FD5994-7045-4591-9B33-E7CCCC73F15B}" type="pres">
      <dgm:prSet presAssocID="{61A354CC-51E7-4812-BE61-6C5C5F5ADC92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4E36F0-DB1E-4EC8-97DA-D284ADB82CEE}" type="pres">
      <dgm:prSet presAssocID="{8EF1E229-14B5-4628-BF4D-3080C762C3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F1E458-FC6E-4E4C-B0BC-246DFC55A5AD}" type="pres">
      <dgm:prSet presAssocID="{999834B6-EF01-4D59-881F-E116A2DA7A78}" presName="compNode" presStyleCnt="0"/>
      <dgm:spPr/>
    </dgm:pt>
    <dgm:pt modelId="{18FD4E9E-12D5-4437-BAC4-73D6C92F3CF0}" type="pres">
      <dgm:prSet presAssocID="{999834B6-EF01-4D59-881F-E116A2DA7A7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AB023-B553-409A-9AB5-667201039FBE}" type="pres">
      <dgm:prSet presAssocID="{999834B6-EF01-4D59-881F-E116A2DA7A78}" presName="invisiNode" presStyleLbl="node1" presStyleIdx="2" presStyleCnt="6"/>
      <dgm:spPr/>
    </dgm:pt>
    <dgm:pt modelId="{E3EF54CB-3C6D-483D-BDB6-1E228BFF03A2}" type="pres">
      <dgm:prSet presAssocID="{999834B6-EF01-4D59-881F-E116A2DA7A78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C7871DE-E7B2-4948-B630-1944618A7BE6}" type="pres">
      <dgm:prSet presAssocID="{F81F93F7-AD1B-4106-93BB-6FCE4E195A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24D1AD4-9940-4F69-AAFC-0D93BDA0D133}" type="pres">
      <dgm:prSet presAssocID="{634B3A0E-912A-4278-97E7-4BA3091C990F}" presName="compNode" presStyleCnt="0"/>
      <dgm:spPr/>
    </dgm:pt>
    <dgm:pt modelId="{1E8F82A5-C8C5-4953-8F8F-13D85417D250}" type="pres">
      <dgm:prSet presAssocID="{634B3A0E-912A-4278-97E7-4BA3091C990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D22F6-F339-40A8-867F-AF78B5E00815}" type="pres">
      <dgm:prSet presAssocID="{634B3A0E-912A-4278-97E7-4BA3091C990F}" presName="invisiNode" presStyleLbl="node1" presStyleIdx="3" presStyleCnt="6"/>
      <dgm:spPr/>
    </dgm:pt>
    <dgm:pt modelId="{EEF8C4BB-0E19-4FC7-91CC-B6B72F872800}" type="pres">
      <dgm:prSet presAssocID="{634B3A0E-912A-4278-97E7-4BA3091C990F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CE4520E-4C08-40C3-83EA-BDB40432A036}" type="pres">
      <dgm:prSet presAssocID="{965FED99-AACA-431B-AB50-34CEB7B881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21872E3-463C-4C32-BE07-F069C81984BB}" type="pres">
      <dgm:prSet presAssocID="{F6134794-C698-4184-B57D-40D4007B5F43}" presName="compNode" presStyleCnt="0"/>
      <dgm:spPr/>
    </dgm:pt>
    <dgm:pt modelId="{2BAC5C15-08B3-4602-B819-EB8CDC8F2E77}" type="pres">
      <dgm:prSet presAssocID="{F6134794-C698-4184-B57D-40D4007B5F4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CEB66-3467-4913-9BCE-5CAC73A712D2}" type="pres">
      <dgm:prSet presAssocID="{F6134794-C698-4184-B57D-40D4007B5F43}" presName="invisiNode" presStyleLbl="node1" presStyleIdx="4" presStyleCnt="6"/>
      <dgm:spPr/>
    </dgm:pt>
    <dgm:pt modelId="{FCC64A4D-3F83-4123-9B63-B3A9429D7E4E}" type="pres">
      <dgm:prSet presAssocID="{F6134794-C698-4184-B57D-40D4007B5F43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9E0A419-50A9-4ABE-8443-C0944A2EC0AE}" type="pres">
      <dgm:prSet presAssocID="{3C0671FA-87A9-4F27-84F1-98EAF9F3406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2C3FD9-954B-4A28-9349-17CED5799717}" type="pres">
      <dgm:prSet presAssocID="{A3F6A1A8-EDA9-4B6D-BAE7-1A727D6796F4}" presName="compNode" presStyleCnt="0"/>
      <dgm:spPr/>
    </dgm:pt>
    <dgm:pt modelId="{EB9B1F46-FA8D-4B65-9979-D7E6F2BB91FC}" type="pres">
      <dgm:prSet presAssocID="{A3F6A1A8-EDA9-4B6D-BAE7-1A727D6796F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1CE55-409B-4458-9E95-7E3E4EC2C0E8}" type="pres">
      <dgm:prSet presAssocID="{A3F6A1A8-EDA9-4B6D-BAE7-1A727D6796F4}" presName="invisiNode" presStyleLbl="node1" presStyleIdx="5" presStyleCnt="6"/>
      <dgm:spPr/>
    </dgm:pt>
    <dgm:pt modelId="{F6A63B09-383F-4097-8D26-CDC7E974E83E}" type="pres">
      <dgm:prSet presAssocID="{A3F6A1A8-EDA9-4B6D-BAE7-1A727D6796F4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6AF9DD4-AE61-437B-824F-5D56794953A1}" type="presOf" srcId="{965FED99-AACA-431B-AB50-34CEB7B881AC}" destId="{DCE4520E-4C08-40C3-83EA-BDB40432A036}" srcOrd="0" destOrd="0" presId="urn:microsoft.com/office/officeart/2005/8/layout/pList2"/>
    <dgm:cxn modelId="{F4D5FD0A-C1EF-4495-A56B-7D57EB85085D}" srcId="{B3353B0D-54F2-45C6-9B5D-C3615D0A9F6C}" destId="{F6134794-C698-4184-B57D-40D4007B5F43}" srcOrd="4" destOrd="0" parTransId="{AFC93512-10FE-4034-99C8-B9C0608A39D9}" sibTransId="{3C0671FA-87A9-4F27-84F1-98EAF9F34061}"/>
    <dgm:cxn modelId="{EC6AB385-D3F4-4176-B59A-FDABF03A2132}" type="presOf" srcId="{B3353B0D-54F2-45C6-9B5D-C3615D0A9F6C}" destId="{75057D6C-FE26-4B98-AA81-4D31B1387140}" srcOrd="0" destOrd="0" presId="urn:microsoft.com/office/officeart/2005/8/layout/pList2"/>
    <dgm:cxn modelId="{B032785B-3319-4D24-83B2-36990BD689A6}" type="presOf" srcId="{634B3A0E-912A-4278-97E7-4BA3091C990F}" destId="{1E8F82A5-C8C5-4953-8F8F-13D85417D250}" srcOrd="0" destOrd="0" presId="urn:microsoft.com/office/officeart/2005/8/layout/pList2"/>
    <dgm:cxn modelId="{1E3D7ACE-F93A-4CB4-8457-A4FC4493E4CA}" type="presOf" srcId="{C6E2B682-9FC8-45B2-960A-1292C69E904C}" destId="{3298952B-14C8-4D9D-B1AA-8986E5B6F293}" srcOrd="0" destOrd="0" presId="urn:microsoft.com/office/officeart/2005/8/layout/pList2"/>
    <dgm:cxn modelId="{97B8BD95-E192-429E-9D50-84809BBC6ED4}" type="presOf" srcId="{A3F6A1A8-EDA9-4B6D-BAE7-1A727D6796F4}" destId="{EB9B1F46-FA8D-4B65-9979-D7E6F2BB91FC}" srcOrd="0" destOrd="0" presId="urn:microsoft.com/office/officeart/2005/8/layout/pList2"/>
    <dgm:cxn modelId="{D28F956D-152D-482E-88BE-F483636DBFEA}" type="presOf" srcId="{F81F93F7-AD1B-4106-93BB-6FCE4E195A11}" destId="{1C7871DE-E7B2-4948-B630-1944618A7BE6}" srcOrd="0" destOrd="0" presId="urn:microsoft.com/office/officeart/2005/8/layout/pList2"/>
    <dgm:cxn modelId="{8FE827B5-FB12-41C6-9C98-9D1FD4D57F9A}" srcId="{B3353B0D-54F2-45C6-9B5D-C3615D0A9F6C}" destId="{999834B6-EF01-4D59-881F-E116A2DA7A78}" srcOrd="2" destOrd="0" parTransId="{59C50BBF-B5BB-42BD-827C-0A0768C74988}" sibTransId="{F81F93F7-AD1B-4106-93BB-6FCE4E195A11}"/>
    <dgm:cxn modelId="{C3FDED4B-05F0-4282-BFEE-4456632BD4E5}" type="presOf" srcId="{F6134794-C698-4184-B57D-40D4007B5F43}" destId="{2BAC5C15-08B3-4602-B819-EB8CDC8F2E77}" srcOrd="0" destOrd="0" presId="urn:microsoft.com/office/officeart/2005/8/layout/pList2"/>
    <dgm:cxn modelId="{479EDF24-A681-4689-8EC6-13D513217FD6}" type="presOf" srcId="{BFEC7FD3-BD98-41E7-BBE6-3354F5A71B2C}" destId="{D7CF22D2-FD2F-4888-8BBB-9F56E8690361}" srcOrd="0" destOrd="0" presId="urn:microsoft.com/office/officeart/2005/8/layout/pList2"/>
    <dgm:cxn modelId="{632AE95A-F03F-4B51-B699-EA172F12D497}" srcId="{B3353B0D-54F2-45C6-9B5D-C3615D0A9F6C}" destId="{634B3A0E-912A-4278-97E7-4BA3091C990F}" srcOrd="3" destOrd="0" parTransId="{DAA92837-A067-464F-973E-01F3F886CCCA}" sibTransId="{965FED99-AACA-431B-AB50-34CEB7B881AC}"/>
    <dgm:cxn modelId="{F0AE4C49-8216-40E9-973D-C3C407D2ECCD}" srcId="{B3353B0D-54F2-45C6-9B5D-C3615D0A9F6C}" destId="{61A354CC-51E7-4812-BE61-6C5C5F5ADC92}" srcOrd="1" destOrd="0" parTransId="{D98A1B1B-2364-4B72-9E41-B903D7E907FC}" sibTransId="{8EF1E229-14B5-4628-BF4D-3080C762C3B3}"/>
    <dgm:cxn modelId="{0D48F2E8-CE54-4C6C-91A2-6EA8C8DA7D17}" type="presOf" srcId="{999834B6-EF01-4D59-881F-E116A2DA7A78}" destId="{18FD4E9E-12D5-4437-BAC4-73D6C92F3CF0}" srcOrd="0" destOrd="0" presId="urn:microsoft.com/office/officeart/2005/8/layout/pList2"/>
    <dgm:cxn modelId="{E260E421-E133-4D95-802A-82882D5F7F3D}" srcId="{B3353B0D-54F2-45C6-9B5D-C3615D0A9F6C}" destId="{A3F6A1A8-EDA9-4B6D-BAE7-1A727D6796F4}" srcOrd="5" destOrd="0" parTransId="{17C5FEEA-3345-4476-A69E-8E3102456DCF}" sibTransId="{5B473847-2C6A-4C94-9DC9-5263FB6BF857}"/>
    <dgm:cxn modelId="{211CC6AC-6E14-435E-A4DA-CDAE70DD8530}" type="presOf" srcId="{8EF1E229-14B5-4628-BF4D-3080C762C3B3}" destId="{E04E36F0-DB1E-4EC8-97DA-D284ADB82CEE}" srcOrd="0" destOrd="0" presId="urn:microsoft.com/office/officeart/2005/8/layout/pList2"/>
    <dgm:cxn modelId="{5A6711F6-9947-4761-B398-8866AEEB0917}" type="presOf" srcId="{61A354CC-51E7-4812-BE61-6C5C5F5ADC92}" destId="{EF53DEF2-A404-47CF-9EBF-E75E631BC97C}" srcOrd="0" destOrd="0" presId="urn:microsoft.com/office/officeart/2005/8/layout/pList2"/>
    <dgm:cxn modelId="{148EBCBD-D940-4A1D-9848-BA15C18E339D}" type="presOf" srcId="{3C0671FA-87A9-4F27-84F1-98EAF9F34061}" destId="{D9E0A419-50A9-4ABE-8443-C0944A2EC0AE}" srcOrd="0" destOrd="0" presId="urn:microsoft.com/office/officeart/2005/8/layout/pList2"/>
    <dgm:cxn modelId="{3BB818E2-863A-4929-BF75-F47AEBD4CC2D}" srcId="{B3353B0D-54F2-45C6-9B5D-C3615D0A9F6C}" destId="{BFEC7FD3-BD98-41E7-BBE6-3354F5A71B2C}" srcOrd="0" destOrd="0" parTransId="{4E01B704-9C1A-456A-9E74-EAD4B9FAFC7C}" sibTransId="{C6E2B682-9FC8-45B2-960A-1292C69E904C}"/>
    <dgm:cxn modelId="{37B811B1-3D9F-4B9E-AA02-4F9A1049C644}" type="presParOf" srcId="{75057D6C-FE26-4B98-AA81-4D31B1387140}" destId="{5B6D8248-2D8E-4853-82F6-D4718AD3E474}" srcOrd="0" destOrd="0" presId="urn:microsoft.com/office/officeart/2005/8/layout/pList2"/>
    <dgm:cxn modelId="{EDA9C135-6E8B-4088-B6D8-DE811352C024}" type="presParOf" srcId="{75057D6C-FE26-4B98-AA81-4D31B1387140}" destId="{1C231E74-2CBE-4C47-9470-A831870DED40}" srcOrd="1" destOrd="0" presId="urn:microsoft.com/office/officeart/2005/8/layout/pList2"/>
    <dgm:cxn modelId="{284A0A4E-4C3A-4C34-BC28-50B2C3E5C92C}" type="presParOf" srcId="{1C231E74-2CBE-4C47-9470-A831870DED40}" destId="{BB44907A-5C16-4ED8-953E-ADCDFF003B13}" srcOrd="0" destOrd="0" presId="urn:microsoft.com/office/officeart/2005/8/layout/pList2"/>
    <dgm:cxn modelId="{72A41885-DE7B-44F5-8D37-C9C7B2F55367}" type="presParOf" srcId="{BB44907A-5C16-4ED8-953E-ADCDFF003B13}" destId="{D7CF22D2-FD2F-4888-8BBB-9F56E8690361}" srcOrd="0" destOrd="0" presId="urn:microsoft.com/office/officeart/2005/8/layout/pList2"/>
    <dgm:cxn modelId="{F0B383C7-A358-4B26-99E7-16B4EBB6D5C8}" type="presParOf" srcId="{BB44907A-5C16-4ED8-953E-ADCDFF003B13}" destId="{1C0329AF-D784-45C7-9160-37B46E14AC62}" srcOrd="1" destOrd="0" presId="urn:microsoft.com/office/officeart/2005/8/layout/pList2"/>
    <dgm:cxn modelId="{0A0E053B-821F-40B2-8A51-896FBB30470F}" type="presParOf" srcId="{BB44907A-5C16-4ED8-953E-ADCDFF003B13}" destId="{689B99DF-D019-4E9A-A7EA-4F9F0AC879C4}" srcOrd="2" destOrd="0" presId="urn:microsoft.com/office/officeart/2005/8/layout/pList2"/>
    <dgm:cxn modelId="{CE54AEFA-13E0-4FCD-B1A8-14DDF74AAFFC}" type="presParOf" srcId="{1C231E74-2CBE-4C47-9470-A831870DED40}" destId="{3298952B-14C8-4D9D-B1AA-8986E5B6F293}" srcOrd="1" destOrd="0" presId="urn:microsoft.com/office/officeart/2005/8/layout/pList2"/>
    <dgm:cxn modelId="{2C6D46B9-8E41-4A86-94DB-8B085271F04F}" type="presParOf" srcId="{1C231E74-2CBE-4C47-9470-A831870DED40}" destId="{12CD7111-C902-4F25-9B42-00BA03A8E408}" srcOrd="2" destOrd="0" presId="urn:microsoft.com/office/officeart/2005/8/layout/pList2"/>
    <dgm:cxn modelId="{62DE81FA-AB3D-40BC-8639-421026B1920E}" type="presParOf" srcId="{12CD7111-C902-4F25-9B42-00BA03A8E408}" destId="{EF53DEF2-A404-47CF-9EBF-E75E631BC97C}" srcOrd="0" destOrd="0" presId="urn:microsoft.com/office/officeart/2005/8/layout/pList2"/>
    <dgm:cxn modelId="{8A017D92-6C6F-4BED-BFF2-FD33C993977C}" type="presParOf" srcId="{12CD7111-C902-4F25-9B42-00BA03A8E408}" destId="{A807F6D1-8766-494B-B98D-E94E4633B95B}" srcOrd="1" destOrd="0" presId="urn:microsoft.com/office/officeart/2005/8/layout/pList2"/>
    <dgm:cxn modelId="{A77A7EA0-0AC8-4140-8431-4C1928F5DC5D}" type="presParOf" srcId="{12CD7111-C902-4F25-9B42-00BA03A8E408}" destId="{23FD5994-7045-4591-9B33-E7CCCC73F15B}" srcOrd="2" destOrd="0" presId="urn:microsoft.com/office/officeart/2005/8/layout/pList2"/>
    <dgm:cxn modelId="{34D8D732-94AB-4A4C-A95D-E54A47090C73}" type="presParOf" srcId="{1C231E74-2CBE-4C47-9470-A831870DED40}" destId="{E04E36F0-DB1E-4EC8-97DA-D284ADB82CEE}" srcOrd="3" destOrd="0" presId="urn:microsoft.com/office/officeart/2005/8/layout/pList2"/>
    <dgm:cxn modelId="{D73DA722-5599-4EAB-A3F6-EA3D5C75505D}" type="presParOf" srcId="{1C231E74-2CBE-4C47-9470-A831870DED40}" destId="{B8F1E458-FC6E-4E4C-B0BC-246DFC55A5AD}" srcOrd="4" destOrd="0" presId="urn:microsoft.com/office/officeart/2005/8/layout/pList2"/>
    <dgm:cxn modelId="{8F8C62E3-C724-4852-B468-CDFA828CDDE7}" type="presParOf" srcId="{B8F1E458-FC6E-4E4C-B0BC-246DFC55A5AD}" destId="{18FD4E9E-12D5-4437-BAC4-73D6C92F3CF0}" srcOrd="0" destOrd="0" presId="urn:microsoft.com/office/officeart/2005/8/layout/pList2"/>
    <dgm:cxn modelId="{AD50438F-F10B-45DB-9DD3-7FE4CA11D071}" type="presParOf" srcId="{B8F1E458-FC6E-4E4C-B0BC-246DFC55A5AD}" destId="{5B2AB023-B553-409A-9AB5-667201039FBE}" srcOrd="1" destOrd="0" presId="urn:microsoft.com/office/officeart/2005/8/layout/pList2"/>
    <dgm:cxn modelId="{7ED1FF5A-FC54-465F-A4DE-D58F1622B064}" type="presParOf" srcId="{B8F1E458-FC6E-4E4C-B0BC-246DFC55A5AD}" destId="{E3EF54CB-3C6D-483D-BDB6-1E228BFF03A2}" srcOrd="2" destOrd="0" presId="urn:microsoft.com/office/officeart/2005/8/layout/pList2"/>
    <dgm:cxn modelId="{CC111366-8CD7-4A0F-B654-9209A75C3258}" type="presParOf" srcId="{1C231E74-2CBE-4C47-9470-A831870DED40}" destId="{1C7871DE-E7B2-4948-B630-1944618A7BE6}" srcOrd="5" destOrd="0" presId="urn:microsoft.com/office/officeart/2005/8/layout/pList2"/>
    <dgm:cxn modelId="{14C50086-B034-48E4-B6B5-1CF2E957F77C}" type="presParOf" srcId="{1C231E74-2CBE-4C47-9470-A831870DED40}" destId="{324D1AD4-9940-4F69-AAFC-0D93BDA0D133}" srcOrd="6" destOrd="0" presId="urn:microsoft.com/office/officeart/2005/8/layout/pList2"/>
    <dgm:cxn modelId="{0B01C39A-2586-49E2-8045-BECDB8F3AF50}" type="presParOf" srcId="{324D1AD4-9940-4F69-AAFC-0D93BDA0D133}" destId="{1E8F82A5-C8C5-4953-8F8F-13D85417D250}" srcOrd="0" destOrd="0" presId="urn:microsoft.com/office/officeart/2005/8/layout/pList2"/>
    <dgm:cxn modelId="{3254F80A-189D-41B0-A6A8-87C57BC2EB67}" type="presParOf" srcId="{324D1AD4-9940-4F69-AAFC-0D93BDA0D133}" destId="{EC9D22F6-F339-40A8-867F-AF78B5E00815}" srcOrd="1" destOrd="0" presId="urn:microsoft.com/office/officeart/2005/8/layout/pList2"/>
    <dgm:cxn modelId="{3193B4B9-B04B-4481-B7C2-C895D5A7F81A}" type="presParOf" srcId="{324D1AD4-9940-4F69-AAFC-0D93BDA0D133}" destId="{EEF8C4BB-0E19-4FC7-91CC-B6B72F872800}" srcOrd="2" destOrd="0" presId="urn:microsoft.com/office/officeart/2005/8/layout/pList2"/>
    <dgm:cxn modelId="{B73D678D-658F-4C88-8557-4131DE6D8243}" type="presParOf" srcId="{1C231E74-2CBE-4C47-9470-A831870DED40}" destId="{DCE4520E-4C08-40C3-83EA-BDB40432A036}" srcOrd="7" destOrd="0" presId="urn:microsoft.com/office/officeart/2005/8/layout/pList2"/>
    <dgm:cxn modelId="{229AE4DD-17F2-46F6-99F4-EB1E230A2BC4}" type="presParOf" srcId="{1C231E74-2CBE-4C47-9470-A831870DED40}" destId="{B21872E3-463C-4C32-BE07-F069C81984BB}" srcOrd="8" destOrd="0" presId="urn:microsoft.com/office/officeart/2005/8/layout/pList2"/>
    <dgm:cxn modelId="{3570CB32-4C4D-4474-8BEA-E505F5C14BC8}" type="presParOf" srcId="{B21872E3-463C-4C32-BE07-F069C81984BB}" destId="{2BAC5C15-08B3-4602-B819-EB8CDC8F2E77}" srcOrd="0" destOrd="0" presId="urn:microsoft.com/office/officeart/2005/8/layout/pList2"/>
    <dgm:cxn modelId="{E396DE74-5984-4871-9970-5F9D80BB48BD}" type="presParOf" srcId="{B21872E3-463C-4C32-BE07-F069C81984BB}" destId="{410CEB66-3467-4913-9BCE-5CAC73A712D2}" srcOrd="1" destOrd="0" presId="urn:microsoft.com/office/officeart/2005/8/layout/pList2"/>
    <dgm:cxn modelId="{C8171B4E-AD64-455F-9F34-589FD7841A7D}" type="presParOf" srcId="{B21872E3-463C-4C32-BE07-F069C81984BB}" destId="{FCC64A4D-3F83-4123-9B63-B3A9429D7E4E}" srcOrd="2" destOrd="0" presId="urn:microsoft.com/office/officeart/2005/8/layout/pList2"/>
    <dgm:cxn modelId="{02C94157-AA77-4AA6-B7E3-CA9ECA3F780A}" type="presParOf" srcId="{1C231E74-2CBE-4C47-9470-A831870DED40}" destId="{D9E0A419-50A9-4ABE-8443-C0944A2EC0AE}" srcOrd="9" destOrd="0" presId="urn:microsoft.com/office/officeart/2005/8/layout/pList2"/>
    <dgm:cxn modelId="{EF96EFFB-813B-4ABF-B522-F8FF0A6D762A}" type="presParOf" srcId="{1C231E74-2CBE-4C47-9470-A831870DED40}" destId="{462C3FD9-954B-4A28-9349-17CED5799717}" srcOrd="10" destOrd="0" presId="urn:microsoft.com/office/officeart/2005/8/layout/pList2"/>
    <dgm:cxn modelId="{F1264836-EA46-48C8-8AD6-B6709BD6012E}" type="presParOf" srcId="{462C3FD9-954B-4A28-9349-17CED5799717}" destId="{EB9B1F46-FA8D-4B65-9979-D7E6F2BB91FC}" srcOrd="0" destOrd="0" presId="urn:microsoft.com/office/officeart/2005/8/layout/pList2"/>
    <dgm:cxn modelId="{3947AF6F-BA7C-419F-831B-EAF59839655C}" type="presParOf" srcId="{462C3FD9-954B-4A28-9349-17CED5799717}" destId="{C7A1CE55-409B-4458-9E95-7E3E4EC2C0E8}" srcOrd="1" destOrd="0" presId="urn:microsoft.com/office/officeart/2005/8/layout/pList2"/>
    <dgm:cxn modelId="{118E3B70-0A91-4DEF-8210-8C6B356D3AED}" type="presParOf" srcId="{462C3FD9-954B-4A28-9349-17CED5799717}" destId="{F6A63B09-383F-4097-8D26-CDC7E974E83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3BF9912-2D86-4DA0-B017-691AECB175E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EFCE48-23E9-432A-91DC-5B835EF03EDE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2 группы здоровья (80 человек) – занятия в спортзале и бассейне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018E43C6-09BD-415D-BCA3-7AC75ADD39E4}" type="parTrans" cxnId="{5D457871-9066-4956-A1B7-3636929C59B0}">
      <dgm:prSet/>
      <dgm:spPr/>
      <dgm:t>
        <a:bodyPr/>
        <a:lstStyle/>
        <a:p>
          <a:endParaRPr lang="ru-RU"/>
        </a:p>
      </dgm:t>
    </dgm:pt>
    <dgm:pt modelId="{ED126BE2-4FD2-4A5E-8E90-0D32911590EA}" type="sibTrans" cxnId="{5D457871-9066-4956-A1B7-3636929C59B0}">
      <dgm:prSet/>
      <dgm:spPr/>
      <dgm:t>
        <a:bodyPr/>
        <a:lstStyle/>
        <a:p>
          <a:endParaRPr lang="ru-RU"/>
        </a:p>
      </dgm:t>
    </dgm:pt>
    <dgm:pt modelId="{9CA61552-2352-43C7-A077-3CC992C87713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группа настольного тенниса (20 человек)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5B0112A-37F3-4A81-99E3-18732468D211}" type="parTrans" cxnId="{70D586C2-0F88-4723-877A-7CAA9F33F33C}">
      <dgm:prSet/>
      <dgm:spPr/>
      <dgm:t>
        <a:bodyPr/>
        <a:lstStyle/>
        <a:p>
          <a:endParaRPr lang="ru-RU"/>
        </a:p>
      </dgm:t>
    </dgm:pt>
    <dgm:pt modelId="{18100EC3-36AA-4DE9-B7CF-ACD960693B00}" type="sibTrans" cxnId="{70D586C2-0F88-4723-877A-7CAA9F33F33C}">
      <dgm:prSet/>
      <dgm:spPr/>
      <dgm:t>
        <a:bodyPr/>
        <a:lstStyle/>
        <a:p>
          <a:endParaRPr lang="ru-RU"/>
        </a:p>
      </dgm:t>
    </dgm:pt>
    <dgm:pt modelId="{E3C03CAC-A13B-4EB5-9F93-CC190DE8B3EC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шахматно-шашечный клуб «Белая ладья» (25 человек)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FDD5FC6E-D076-41F0-B557-3BAB6FFD9B65}" type="parTrans" cxnId="{BA32E6AF-1A5D-413E-9045-1EF67F650780}">
      <dgm:prSet/>
      <dgm:spPr/>
      <dgm:t>
        <a:bodyPr/>
        <a:lstStyle/>
        <a:p>
          <a:endParaRPr lang="ru-RU"/>
        </a:p>
      </dgm:t>
    </dgm:pt>
    <dgm:pt modelId="{4153F989-01AD-4AF0-8A5E-715A591E7920}" type="sibTrans" cxnId="{BA32E6AF-1A5D-413E-9045-1EF67F650780}">
      <dgm:prSet/>
      <dgm:spPr/>
      <dgm:t>
        <a:bodyPr/>
        <a:lstStyle/>
        <a:p>
          <a:endParaRPr lang="ru-RU"/>
        </a:p>
      </dgm:t>
    </dgm:pt>
    <dgm:pt modelId="{35B3E7F4-6D77-4314-88BD-4F991A7262B6}">
      <dgm:prSet/>
      <dgm:spPr/>
      <dgm:t>
        <a:bodyPr/>
        <a:lstStyle/>
        <a:p>
          <a:pPr rtl="0"/>
          <a:r>
            <a:rPr lang="ru-RU" b="1" baseline="0" dirty="0" smtClean="0">
              <a:solidFill>
                <a:schemeClr val="accent1">
                  <a:lumMod val="50000"/>
                </a:schemeClr>
              </a:solidFill>
            </a:rPr>
            <a:t>секция волейбола (20 человек)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05C3D9E-6681-4E4D-A550-5D2528886760}" type="parTrans" cxnId="{D1978FB1-28CD-4136-95BF-5AB12B838143}">
      <dgm:prSet/>
      <dgm:spPr/>
      <dgm:t>
        <a:bodyPr/>
        <a:lstStyle/>
        <a:p>
          <a:endParaRPr lang="ru-RU"/>
        </a:p>
      </dgm:t>
    </dgm:pt>
    <dgm:pt modelId="{B7B6F876-37D5-44F1-8B2A-91E5F2D97400}" type="sibTrans" cxnId="{D1978FB1-28CD-4136-95BF-5AB12B838143}">
      <dgm:prSet/>
      <dgm:spPr/>
      <dgm:t>
        <a:bodyPr/>
        <a:lstStyle/>
        <a:p>
          <a:endParaRPr lang="ru-RU"/>
        </a:p>
      </dgm:t>
    </dgm:pt>
    <dgm:pt modelId="{BDCBA786-B783-4A0C-962D-51FD4D457AE6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легкоатлетический и лыжный клуб «Лена-87»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63FFF80-D690-4E1C-BED4-BC7AAFE0D7CE}" type="parTrans" cxnId="{BD19A795-B798-4046-812D-A021CAAF60A3}">
      <dgm:prSet/>
      <dgm:spPr/>
      <dgm:t>
        <a:bodyPr/>
        <a:lstStyle/>
        <a:p>
          <a:endParaRPr lang="ru-RU"/>
        </a:p>
      </dgm:t>
    </dgm:pt>
    <dgm:pt modelId="{4D9A0D08-E049-481E-B2FA-D786154AA639}" type="sibTrans" cxnId="{BD19A795-B798-4046-812D-A021CAAF60A3}">
      <dgm:prSet/>
      <dgm:spPr/>
      <dgm:t>
        <a:bodyPr/>
        <a:lstStyle/>
        <a:p>
          <a:endParaRPr lang="ru-RU"/>
        </a:p>
      </dgm:t>
    </dgm:pt>
    <dgm:pt modelId="{0746CED2-69CA-4AAC-8EA6-A7ED8547914B}" type="pres">
      <dgm:prSet presAssocID="{73BF9912-2D86-4DA0-B017-691AECB175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A31D00-E08A-4B54-A004-BBDB8FA11546}" type="pres">
      <dgm:prSet presAssocID="{FBEFCE48-23E9-432A-91DC-5B835EF03EDE}" presName="composite" presStyleCnt="0"/>
      <dgm:spPr/>
    </dgm:pt>
    <dgm:pt modelId="{D4E8D251-53E7-4885-B203-933C6C85B271}" type="pres">
      <dgm:prSet presAssocID="{FBEFCE48-23E9-432A-91DC-5B835EF03EDE}" presName="LShape" presStyleLbl="alignNode1" presStyleIdx="0" presStyleCnt="9"/>
      <dgm:spPr/>
    </dgm:pt>
    <dgm:pt modelId="{BC9AFEA6-7008-4283-9D23-06A4E717C85B}" type="pres">
      <dgm:prSet presAssocID="{FBEFCE48-23E9-432A-91DC-5B835EF03EDE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B7DE6-4410-42D6-9EEF-6056FAF0C52F}" type="pres">
      <dgm:prSet presAssocID="{FBEFCE48-23E9-432A-91DC-5B835EF03EDE}" presName="Triangle" presStyleLbl="alignNode1" presStyleIdx="1" presStyleCnt="9"/>
      <dgm:spPr/>
    </dgm:pt>
    <dgm:pt modelId="{83BEEB95-3F8E-4AD1-B694-CBAA1D332B20}" type="pres">
      <dgm:prSet presAssocID="{ED126BE2-4FD2-4A5E-8E90-0D32911590EA}" presName="sibTrans" presStyleCnt="0"/>
      <dgm:spPr/>
    </dgm:pt>
    <dgm:pt modelId="{66D5224F-1A82-427E-9CBB-F59033198F29}" type="pres">
      <dgm:prSet presAssocID="{ED126BE2-4FD2-4A5E-8E90-0D32911590EA}" presName="space" presStyleCnt="0"/>
      <dgm:spPr/>
    </dgm:pt>
    <dgm:pt modelId="{ABB0DB11-D00B-47B0-9A49-5353ED34A561}" type="pres">
      <dgm:prSet presAssocID="{9CA61552-2352-43C7-A077-3CC992C87713}" presName="composite" presStyleCnt="0"/>
      <dgm:spPr/>
    </dgm:pt>
    <dgm:pt modelId="{6890E0DB-DE58-41B0-A7F0-835BA8037815}" type="pres">
      <dgm:prSet presAssocID="{9CA61552-2352-43C7-A077-3CC992C87713}" presName="LShape" presStyleLbl="alignNode1" presStyleIdx="2" presStyleCnt="9"/>
      <dgm:spPr/>
    </dgm:pt>
    <dgm:pt modelId="{CA309D40-EFEC-4532-B35D-F637DE8810C7}" type="pres">
      <dgm:prSet presAssocID="{9CA61552-2352-43C7-A077-3CC992C8771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946A5-8B08-4D28-A78B-5D58C3C81A83}" type="pres">
      <dgm:prSet presAssocID="{9CA61552-2352-43C7-A077-3CC992C87713}" presName="Triangle" presStyleLbl="alignNode1" presStyleIdx="3" presStyleCnt="9"/>
      <dgm:spPr/>
    </dgm:pt>
    <dgm:pt modelId="{8452E0EB-C3B9-47D2-8C2D-63AF0A332C67}" type="pres">
      <dgm:prSet presAssocID="{18100EC3-36AA-4DE9-B7CF-ACD960693B00}" presName="sibTrans" presStyleCnt="0"/>
      <dgm:spPr/>
    </dgm:pt>
    <dgm:pt modelId="{91FFBDD7-27F7-4806-957B-79EF999A2873}" type="pres">
      <dgm:prSet presAssocID="{18100EC3-36AA-4DE9-B7CF-ACD960693B00}" presName="space" presStyleCnt="0"/>
      <dgm:spPr/>
    </dgm:pt>
    <dgm:pt modelId="{9B427AF5-24D2-4598-B357-1D300221F085}" type="pres">
      <dgm:prSet presAssocID="{E3C03CAC-A13B-4EB5-9F93-CC190DE8B3EC}" presName="composite" presStyleCnt="0"/>
      <dgm:spPr/>
    </dgm:pt>
    <dgm:pt modelId="{6BF279FF-B951-4663-87C5-2D938B407DD0}" type="pres">
      <dgm:prSet presAssocID="{E3C03CAC-A13B-4EB5-9F93-CC190DE8B3EC}" presName="LShape" presStyleLbl="alignNode1" presStyleIdx="4" presStyleCnt="9"/>
      <dgm:spPr/>
    </dgm:pt>
    <dgm:pt modelId="{D07B2D25-7EFA-4F5D-B036-C2F8CD5AC03B}" type="pres">
      <dgm:prSet presAssocID="{E3C03CAC-A13B-4EB5-9F93-CC190DE8B3E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726BA-4EB4-470E-89CC-70C30BDD084E}" type="pres">
      <dgm:prSet presAssocID="{E3C03CAC-A13B-4EB5-9F93-CC190DE8B3EC}" presName="Triangle" presStyleLbl="alignNode1" presStyleIdx="5" presStyleCnt="9"/>
      <dgm:spPr/>
    </dgm:pt>
    <dgm:pt modelId="{8F0B8339-2F62-4470-A549-6D0E06F4B4E8}" type="pres">
      <dgm:prSet presAssocID="{4153F989-01AD-4AF0-8A5E-715A591E7920}" presName="sibTrans" presStyleCnt="0"/>
      <dgm:spPr/>
    </dgm:pt>
    <dgm:pt modelId="{4F7462B6-FDDC-4576-851E-C46A57AD19C3}" type="pres">
      <dgm:prSet presAssocID="{4153F989-01AD-4AF0-8A5E-715A591E7920}" presName="space" presStyleCnt="0"/>
      <dgm:spPr/>
    </dgm:pt>
    <dgm:pt modelId="{73A9DFEA-9B44-41BC-BA22-CF613A594DF7}" type="pres">
      <dgm:prSet presAssocID="{35B3E7F4-6D77-4314-88BD-4F991A7262B6}" presName="composite" presStyleCnt="0"/>
      <dgm:spPr/>
    </dgm:pt>
    <dgm:pt modelId="{C60D1CE8-9216-41ED-A584-B064D8A6CD14}" type="pres">
      <dgm:prSet presAssocID="{35B3E7F4-6D77-4314-88BD-4F991A7262B6}" presName="LShape" presStyleLbl="alignNode1" presStyleIdx="6" presStyleCnt="9"/>
      <dgm:spPr/>
    </dgm:pt>
    <dgm:pt modelId="{6A2A63DE-9934-4A9F-A5A1-A674BE473869}" type="pres">
      <dgm:prSet presAssocID="{35B3E7F4-6D77-4314-88BD-4F991A7262B6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21C87-2D31-4A4D-A5DC-42B8CAA69A0D}" type="pres">
      <dgm:prSet presAssocID="{35B3E7F4-6D77-4314-88BD-4F991A7262B6}" presName="Triangle" presStyleLbl="alignNode1" presStyleIdx="7" presStyleCnt="9"/>
      <dgm:spPr/>
    </dgm:pt>
    <dgm:pt modelId="{EBAD7E28-092B-427D-B2A3-5C9B2E0064FA}" type="pres">
      <dgm:prSet presAssocID="{B7B6F876-37D5-44F1-8B2A-91E5F2D97400}" presName="sibTrans" presStyleCnt="0"/>
      <dgm:spPr/>
    </dgm:pt>
    <dgm:pt modelId="{D54D0842-2F35-42A5-B512-EA9AD7C795AC}" type="pres">
      <dgm:prSet presAssocID="{B7B6F876-37D5-44F1-8B2A-91E5F2D97400}" presName="space" presStyleCnt="0"/>
      <dgm:spPr/>
    </dgm:pt>
    <dgm:pt modelId="{9A7CF713-8F0A-4B3E-927F-46F000CF57FE}" type="pres">
      <dgm:prSet presAssocID="{BDCBA786-B783-4A0C-962D-51FD4D457AE6}" presName="composite" presStyleCnt="0"/>
      <dgm:spPr/>
    </dgm:pt>
    <dgm:pt modelId="{769D73E7-91AE-4E7D-ADC0-73F822C5237F}" type="pres">
      <dgm:prSet presAssocID="{BDCBA786-B783-4A0C-962D-51FD4D457AE6}" presName="LShape" presStyleLbl="alignNode1" presStyleIdx="8" presStyleCnt="9"/>
      <dgm:spPr/>
    </dgm:pt>
    <dgm:pt modelId="{95FDD5F4-E313-4721-BC09-18CFDA41C0EE}" type="pres">
      <dgm:prSet presAssocID="{BDCBA786-B783-4A0C-962D-51FD4D457AE6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0A6491-790E-4269-945C-17AD59C55DFB}" type="presOf" srcId="{35B3E7F4-6D77-4314-88BD-4F991A7262B6}" destId="{6A2A63DE-9934-4A9F-A5A1-A674BE473869}" srcOrd="0" destOrd="0" presId="urn:microsoft.com/office/officeart/2009/3/layout/StepUpProcess"/>
    <dgm:cxn modelId="{2740FEB4-9D92-4537-AEEC-CE9F2A13632C}" type="presOf" srcId="{E3C03CAC-A13B-4EB5-9F93-CC190DE8B3EC}" destId="{D07B2D25-7EFA-4F5D-B036-C2F8CD5AC03B}" srcOrd="0" destOrd="0" presId="urn:microsoft.com/office/officeart/2009/3/layout/StepUpProcess"/>
    <dgm:cxn modelId="{2A94F5EF-3D6F-4D42-B714-049F29B230B3}" type="presOf" srcId="{BDCBA786-B783-4A0C-962D-51FD4D457AE6}" destId="{95FDD5F4-E313-4721-BC09-18CFDA41C0EE}" srcOrd="0" destOrd="0" presId="urn:microsoft.com/office/officeart/2009/3/layout/StepUpProcess"/>
    <dgm:cxn modelId="{5D457871-9066-4956-A1B7-3636929C59B0}" srcId="{73BF9912-2D86-4DA0-B017-691AECB175EC}" destId="{FBEFCE48-23E9-432A-91DC-5B835EF03EDE}" srcOrd="0" destOrd="0" parTransId="{018E43C6-09BD-415D-BCA3-7AC75ADD39E4}" sibTransId="{ED126BE2-4FD2-4A5E-8E90-0D32911590EA}"/>
    <dgm:cxn modelId="{70D586C2-0F88-4723-877A-7CAA9F33F33C}" srcId="{73BF9912-2D86-4DA0-B017-691AECB175EC}" destId="{9CA61552-2352-43C7-A077-3CC992C87713}" srcOrd="1" destOrd="0" parTransId="{45B0112A-37F3-4A81-99E3-18732468D211}" sibTransId="{18100EC3-36AA-4DE9-B7CF-ACD960693B00}"/>
    <dgm:cxn modelId="{2157F522-8279-4694-AB0E-C148191481B4}" type="presOf" srcId="{FBEFCE48-23E9-432A-91DC-5B835EF03EDE}" destId="{BC9AFEA6-7008-4283-9D23-06A4E717C85B}" srcOrd="0" destOrd="0" presId="urn:microsoft.com/office/officeart/2009/3/layout/StepUpProcess"/>
    <dgm:cxn modelId="{BA32E6AF-1A5D-413E-9045-1EF67F650780}" srcId="{73BF9912-2D86-4DA0-B017-691AECB175EC}" destId="{E3C03CAC-A13B-4EB5-9F93-CC190DE8B3EC}" srcOrd="2" destOrd="0" parTransId="{FDD5FC6E-D076-41F0-B557-3BAB6FFD9B65}" sibTransId="{4153F989-01AD-4AF0-8A5E-715A591E7920}"/>
    <dgm:cxn modelId="{D183DFC2-4E5A-4F4A-960A-92A862E9E330}" type="presOf" srcId="{73BF9912-2D86-4DA0-B017-691AECB175EC}" destId="{0746CED2-69CA-4AAC-8EA6-A7ED8547914B}" srcOrd="0" destOrd="0" presId="urn:microsoft.com/office/officeart/2009/3/layout/StepUpProcess"/>
    <dgm:cxn modelId="{799E94DF-BF99-489B-8F15-DDF8009ADA6D}" type="presOf" srcId="{9CA61552-2352-43C7-A077-3CC992C87713}" destId="{CA309D40-EFEC-4532-B35D-F637DE8810C7}" srcOrd="0" destOrd="0" presId="urn:microsoft.com/office/officeart/2009/3/layout/StepUpProcess"/>
    <dgm:cxn modelId="{D1978FB1-28CD-4136-95BF-5AB12B838143}" srcId="{73BF9912-2D86-4DA0-B017-691AECB175EC}" destId="{35B3E7F4-6D77-4314-88BD-4F991A7262B6}" srcOrd="3" destOrd="0" parTransId="{805C3D9E-6681-4E4D-A550-5D2528886760}" sibTransId="{B7B6F876-37D5-44F1-8B2A-91E5F2D97400}"/>
    <dgm:cxn modelId="{BD19A795-B798-4046-812D-A021CAAF60A3}" srcId="{73BF9912-2D86-4DA0-B017-691AECB175EC}" destId="{BDCBA786-B783-4A0C-962D-51FD4D457AE6}" srcOrd="4" destOrd="0" parTransId="{B63FFF80-D690-4E1C-BED4-BC7AAFE0D7CE}" sibTransId="{4D9A0D08-E049-481E-B2FA-D786154AA639}"/>
    <dgm:cxn modelId="{8941616E-D328-4263-AC60-F201267D87CE}" type="presParOf" srcId="{0746CED2-69CA-4AAC-8EA6-A7ED8547914B}" destId="{6AA31D00-E08A-4B54-A004-BBDB8FA11546}" srcOrd="0" destOrd="0" presId="urn:microsoft.com/office/officeart/2009/3/layout/StepUpProcess"/>
    <dgm:cxn modelId="{60B9DF34-43CB-42B6-9766-B3EB7970DA30}" type="presParOf" srcId="{6AA31D00-E08A-4B54-A004-BBDB8FA11546}" destId="{D4E8D251-53E7-4885-B203-933C6C85B271}" srcOrd="0" destOrd="0" presId="urn:microsoft.com/office/officeart/2009/3/layout/StepUpProcess"/>
    <dgm:cxn modelId="{FAF0E48F-679B-463F-8F50-50E567C0275F}" type="presParOf" srcId="{6AA31D00-E08A-4B54-A004-BBDB8FA11546}" destId="{BC9AFEA6-7008-4283-9D23-06A4E717C85B}" srcOrd="1" destOrd="0" presId="urn:microsoft.com/office/officeart/2009/3/layout/StepUpProcess"/>
    <dgm:cxn modelId="{088E4E04-2652-4AEB-A0B5-7FB01D6D96D8}" type="presParOf" srcId="{6AA31D00-E08A-4B54-A004-BBDB8FA11546}" destId="{25CB7DE6-4410-42D6-9EEF-6056FAF0C52F}" srcOrd="2" destOrd="0" presId="urn:microsoft.com/office/officeart/2009/3/layout/StepUpProcess"/>
    <dgm:cxn modelId="{DC7E2FC2-1DA5-42C0-AC8C-CCE56220879F}" type="presParOf" srcId="{0746CED2-69CA-4AAC-8EA6-A7ED8547914B}" destId="{83BEEB95-3F8E-4AD1-B694-CBAA1D332B20}" srcOrd="1" destOrd="0" presId="urn:microsoft.com/office/officeart/2009/3/layout/StepUpProcess"/>
    <dgm:cxn modelId="{6A787596-3928-49D0-B582-4EF6B56042A0}" type="presParOf" srcId="{83BEEB95-3F8E-4AD1-B694-CBAA1D332B20}" destId="{66D5224F-1A82-427E-9CBB-F59033198F29}" srcOrd="0" destOrd="0" presId="urn:microsoft.com/office/officeart/2009/3/layout/StepUpProcess"/>
    <dgm:cxn modelId="{2220451C-6061-465E-B364-80EE97A40E45}" type="presParOf" srcId="{0746CED2-69CA-4AAC-8EA6-A7ED8547914B}" destId="{ABB0DB11-D00B-47B0-9A49-5353ED34A561}" srcOrd="2" destOrd="0" presId="urn:microsoft.com/office/officeart/2009/3/layout/StepUpProcess"/>
    <dgm:cxn modelId="{0D51896B-49A2-4F44-A46F-9B2981414BDC}" type="presParOf" srcId="{ABB0DB11-D00B-47B0-9A49-5353ED34A561}" destId="{6890E0DB-DE58-41B0-A7F0-835BA8037815}" srcOrd="0" destOrd="0" presId="urn:microsoft.com/office/officeart/2009/3/layout/StepUpProcess"/>
    <dgm:cxn modelId="{7CA6D8B8-FC39-4696-AD76-358B31C5CE2B}" type="presParOf" srcId="{ABB0DB11-D00B-47B0-9A49-5353ED34A561}" destId="{CA309D40-EFEC-4532-B35D-F637DE8810C7}" srcOrd="1" destOrd="0" presId="urn:microsoft.com/office/officeart/2009/3/layout/StepUpProcess"/>
    <dgm:cxn modelId="{2D30D1A4-6324-494F-8FEB-8362662CD892}" type="presParOf" srcId="{ABB0DB11-D00B-47B0-9A49-5353ED34A561}" destId="{542946A5-8B08-4D28-A78B-5D58C3C81A83}" srcOrd="2" destOrd="0" presId="urn:microsoft.com/office/officeart/2009/3/layout/StepUpProcess"/>
    <dgm:cxn modelId="{DE3D3AE3-16E3-4FD0-B0A9-455259ADFF4E}" type="presParOf" srcId="{0746CED2-69CA-4AAC-8EA6-A7ED8547914B}" destId="{8452E0EB-C3B9-47D2-8C2D-63AF0A332C67}" srcOrd="3" destOrd="0" presId="urn:microsoft.com/office/officeart/2009/3/layout/StepUpProcess"/>
    <dgm:cxn modelId="{D5601241-A055-4F02-8956-DA6FC25DB19B}" type="presParOf" srcId="{8452E0EB-C3B9-47D2-8C2D-63AF0A332C67}" destId="{91FFBDD7-27F7-4806-957B-79EF999A2873}" srcOrd="0" destOrd="0" presId="urn:microsoft.com/office/officeart/2009/3/layout/StepUpProcess"/>
    <dgm:cxn modelId="{6369EED7-976E-4D83-8525-D339F2BD691F}" type="presParOf" srcId="{0746CED2-69CA-4AAC-8EA6-A7ED8547914B}" destId="{9B427AF5-24D2-4598-B357-1D300221F085}" srcOrd="4" destOrd="0" presId="urn:microsoft.com/office/officeart/2009/3/layout/StepUpProcess"/>
    <dgm:cxn modelId="{E47E0E85-624B-46B7-8212-CE8880C960B6}" type="presParOf" srcId="{9B427AF5-24D2-4598-B357-1D300221F085}" destId="{6BF279FF-B951-4663-87C5-2D938B407DD0}" srcOrd="0" destOrd="0" presId="urn:microsoft.com/office/officeart/2009/3/layout/StepUpProcess"/>
    <dgm:cxn modelId="{AC8F8160-375D-4EE2-B4AD-F1EFAD87C58B}" type="presParOf" srcId="{9B427AF5-24D2-4598-B357-1D300221F085}" destId="{D07B2D25-7EFA-4F5D-B036-C2F8CD5AC03B}" srcOrd="1" destOrd="0" presId="urn:microsoft.com/office/officeart/2009/3/layout/StepUpProcess"/>
    <dgm:cxn modelId="{2FDC1C99-8B35-4AB9-9988-17997C472595}" type="presParOf" srcId="{9B427AF5-24D2-4598-B357-1D300221F085}" destId="{4F1726BA-4EB4-470E-89CC-70C30BDD084E}" srcOrd="2" destOrd="0" presId="urn:microsoft.com/office/officeart/2009/3/layout/StepUpProcess"/>
    <dgm:cxn modelId="{D25B25A9-7ED7-44AD-93AC-7FC5727ADFDE}" type="presParOf" srcId="{0746CED2-69CA-4AAC-8EA6-A7ED8547914B}" destId="{8F0B8339-2F62-4470-A549-6D0E06F4B4E8}" srcOrd="5" destOrd="0" presId="urn:microsoft.com/office/officeart/2009/3/layout/StepUpProcess"/>
    <dgm:cxn modelId="{BA1F81E3-46BC-4589-8CFE-60758D6B40D9}" type="presParOf" srcId="{8F0B8339-2F62-4470-A549-6D0E06F4B4E8}" destId="{4F7462B6-FDDC-4576-851E-C46A57AD19C3}" srcOrd="0" destOrd="0" presId="urn:microsoft.com/office/officeart/2009/3/layout/StepUpProcess"/>
    <dgm:cxn modelId="{92C0AADB-53BE-4E56-AD59-740DC0B6742B}" type="presParOf" srcId="{0746CED2-69CA-4AAC-8EA6-A7ED8547914B}" destId="{73A9DFEA-9B44-41BC-BA22-CF613A594DF7}" srcOrd="6" destOrd="0" presId="urn:microsoft.com/office/officeart/2009/3/layout/StepUpProcess"/>
    <dgm:cxn modelId="{2816992F-5F62-481D-810D-AF2B55C7E02F}" type="presParOf" srcId="{73A9DFEA-9B44-41BC-BA22-CF613A594DF7}" destId="{C60D1CE8-9216-41ED-A584-B064D8A6CD14}" srcOrd="0" destOrd="0" presId="urn:microsoft.com/office/officeart/2009/3/layout/StepUpProcess"/>
    <dgm:cxn modelId="{6005B63F-3579-4447-A102-E93AA3B021CD}" type="presParOf" srcId="{73A9DFEA-9B44-41BC-BA22-CF613A594DF7}" destId="{6A2A63DE-9934-4A9F-A5A1-A674BE473869}" srcOrd="1" destOrd="0" presId="urn:microsoft.com/office/officeart/2009/3/layout/StepUpProcess"/>
    <dgm:cxn modelId="{8CE8096A-E112-425E-B9F0-D40F64CAD299}" type="presParOf" srcId="{73A9DFEA-9B44-41BC-BA22-CF613A594DF7}" destId="{65321C87-2D31-4A4D-A5DC-42B8CAA69A0D}" srcOrd="2" destOrd="0" presId="urn:microsoft.com/office/officeart/2009/3/layout/StepUpProcess"/>
    <dgm:cxn modelId="{7EED338D-33BB-49C3-BF7E-7244CE469476}" type="presParOf" srcId="{0746CED2-69CA-4AAC-8EA6-A7ED8547914B}" destId="{EBAD7E28-092B-427D-B2A3-5C9B2E0064FA}" srcOrd="7" destOrd="0" presId="urn:microsoft.com/office/officeart/2009/3/layout/StepUpProcess"/>
    <dgm:cxn modelId="{717EA348-2DFF-4CF7-8FC3-BE12AB5615FD}" type="presParOf" srcId="{EBAD7E28-092B-427D-B2A3-5C9B2E0064FA}" destId="{D54D0842-2F35-42A5-B512-EA9AD7C795AC}" srcOrd="0" destOrd="0" presId="urn:microsoft.com/office/officeart/2009/3/layout/StepUpProcess"/>
    <dgm:cxn modelId="{CC31A40A-8B9F-49A5-AEAC-ADE3D2DD8150}" type="presParOf" srcId="{0746CED2-69CA-4AAC-8EA6-A7ED8547914B}" destId="{9A7CF713-8F0A-4B3E-927F-46F000CF57FE}" srcOrd="8" destOrd="0" presId="urn:microsoft.com/office/officeart/2009/3/layout/StepUpProcess"/>
    <dgm:cxn modelId="{FB60B6DF-91F2-43C6-A15C-2BF1ACABF24F}" type="presParOf" srcId="{9A7CF713-8F0A-4B3E-927F-46F000CF57FE}" destId="{769D73E7-91AE-4E7D-ADC0-73F822C5237F}" srcOrd="0" destOrd="0" presId="urn:microsoft.com/office/officeart/2009/3/layout/StepUpProcess"/>
    <dgm:cxn modelId="{1C1EA76D-D1BF-415D-B5BB-D351AA8C1431}" type="presParOf" srcId="{9A7CF713-8F0A-4B3E-927F-46F000CF57FE}" destId="{95FDD5F4-E313-4721-BC09-18CFDA41C0E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B6F29ED-2928-4AB8-ADD1-28935A5EC126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113C3570-9A93-41BC-899B-7A022A464C00}">
      <dgm:prSet phldrT="[Текст]"/>
      <dgm:spPr/>
      <dgm:t>
        <a:bodyPr/>
        <a:lstStyle/>
        <a:p>
          <a:r>
            <a:rPr lang="ru-RU" b="1" dirty="0" smtClean="0"/>
            <a:t>Экологи-</a:t>
          </a:r>
          <a:r>
            <a:rPr lang="ru-RU" b="1" dirty="0" err="1" smtClean="0"/>
            <a:t>ческое</a:t>
          </a:r>
          <a:endParaRPr lang="ru-RU" b="1" dirty="0"/>
        </a:p>
      </dgm:t>
    </dgm:pt>
    <dgm:pt modelId="{D6A011AE-1B2C-483E-A9EF-A71A12668C4D}" type="parTrans" cxnId="{C6B3916F-AA0C-4B25-92F9-3567716231F8}">
      <dgm:prSet/>
      <dgm:spPr/>
      <dgm:t>
        <a:bodyPr/>
        <a:lstStyle/>
        <a:p>
          <a:endParaRPr lang="ru-RU"/>
        </a:p>
      </dgm:t>
    </dgm:pt>
    <dgm:pt modelId="{E803D4B2-8C73-4FC4-AABB-DA91766FB357}" type="sibTrans" cxnId="{C6B3916F-AA0C-4B25-92F9-3567716231F8}">
      <dgm:prSet/>
      <dgm:spPr/>
      <dgm:t>
        <a:bodyPr/>
        <a:lstStyle/>
        <a:p>
          <a:endParaRPr lang="ru-RU"/>
        </a:p>
      </dgm:t>
    </dgm:pt>
    <dgm:pt modelId="{B5DA2B72-1D48-4E82-89B8-9F6312604C1C}">
      <dgm:prSet phldrT="[Текст]"/>
      <dgm:spPr/>
      <dgm:t>
        <a:bodyPr/>
        <a:lstStyle/>
        <a:p>
          <a:r>
            <a:rPr lang="ru-RU" b="1" dirty="0" err="1" smtClean="0"/>
            <a:t>Интеллек-туальное</a:t>
          </a:r>
          <a:endParaRPr lang="ru-RU" b="1" dirty="0"/>
        </a:p>
      </dgm:t>
    </dgm:pt>
    <dgm:pt modelId="{8D8951F5-20AE-4AC6-A9D7-92BE8911D3D6}" type="parTrans" cxnId="{6E4CDC5B-6DF1-42C0-8E8B-34743A24AFE7}">
      <dgm:prSet/>
      <dgm:spPr/>
      <dgm:t>
        <a:bodyPr/>
        <a:lstStyle/>
        <a:p>
          <a:endParaRPr lang="ru-RU"/>
        </a:p>
      </dgm:t>
    </dgm:pt>
    <dgm:pt modelId="{DDF129EC-8743-428C-9D17-C49FE34324F3}" type="sibTrans" cxnId="{6E4CDC5B-6DF1-42C0-8E8B-34743A24AFE7}">
      <dgm:prSet/>
      <dgm:spPr/>
      <dgm:t>
        <a:bodyPr/>
        <a:lstStyle/>
        <a:p>
          <a:endParaRPr lang="ru-RU"/>
        </a:p>
      </dgm:t>
    </dgm:pt>
    <dgm:pt modelId="{DB38724A-1E12-4BA5-B30C-7618AA7EC18B}">
      <dgm:prSet phldrT="[Текст]"/>
      <dgm:spPr/>
      <dgm:t>
        <a:bodyPr/>
        <a:lstStyle/>
        <a:p>
          <a:r>
            <a:rPr lang="ru-RU" b="1" dirty="0" err="1" smtClean="0"/>
            <a:t>Поиско</a:t>
          </a:r>
          <a:r>
            <a:rPr lang="ru-RU" b="1" dirty="0" smtClean="0"/>
            <a:t>-вое</a:t>
          </a:r>
          <a:endParaRPr lang="ru-RU" b="1" dirty="0"/>
        </a:p>
      </dgm:t>
    </dgm:pt>
    <dgm:pt modelId="{9AC88B0D-7A5B-4228-AE65-2164750846AF}" type="parTrans" cxnId="{FCD6E95F-9563-43DB-B1CB-CC173E21C97D}">
      <dgm:prSet/>
      <dgm:spPr/>
      <dgm:t>
        <a:bodyPr/>
        <a:lstStyle/>
        <a:p>
          <a:endParaRPr lang="ru-RU"/>
        </a:p>
      </dgm:t>
    </dgm:pt>
    <dgm:pt modelId="{C53B2E69-4362-42FD-B608-B5306980C330}" type="sibTrans" cxnId="{FCD6E95F-9563-43DB-B1CB-CC173E21C97D}">
      <dgm:prSet/>
      <dgm:spPr/>
      <dgm:t>
        <a:bodyPr/>
        <a:lstStyle/>
        <a:p>
          <a:endParaRPr lang="ru-RU"/>
        </a:p>
      </dgm:t>
    </dgm:pt>
    <dgm:pt modelId="{568E328B-CDE0-41B9-8BC0-9453D7BBF84F}">
      <dgm:prSet phldrT="[Текст]"/>
      <dgm:spPr/>
      <dgm:t>
        <a:bodyPr/>
        <a:lstStyle/>
        <a:p>
          <a:r>
            <a:rPr lang="ru-RU" b="1" dirty="0" err="1" smtClean="0"/>
            <a:t>КВНовс</a:t>
          </a:r>
          <a:r>
            <a:rPr lang="ru-RU" b="1" dirty="0" smtClean="0"/>
            <a:t>-кое</a:t>
          </a:r>
          <a:endParaRPr lang="ru-RU" b="1" dirty="0"/>
        </a:p>
      </dgm:t>
    </dgm:pt>
    <dgm:pt modelId="{B9823C10-4B50-4CFD-8BCA-F1A7EC35AE66}" type="parTrans" cxnId="{D63C706D-1490-4FA1-A68A-A82CABBC5D2D}">
      <dgm:prSet/>
      <dgm:spPr/>
      <dgm:t>
        <a:bodyPr/>
        <a:lstStyle/>
        <a:p>
          <a:endParaRPr lang="ru-RU"/>
        </a:p>
      </dgm:t>
    </dgm:pt>
    <dgm:pt modelId="{A30700DF-0C4D-4A34-881C-3D7FE9374D39}" type="sibTrans" cxnId="{D63C706D-1490-4FA1-A68A-A82CABBC5D2D}">
      <dgm:prSet/>
      <dgm:spPr/>
      <dgm:t>
        <a:bodyPr/>
        <a:lstStyle/>
        <a:p>
          <a:endParaRPr lang="ru-RU"/>
        </a:p>
      </dgm:t>
    </dgm:pt>
    <dgm:pt modelId="{E0FA6BDE-C646-44D1-A183-68E4BA5801AA}">
      <dgm:prSet phldrT="[Текст]"/>
      <dgm:spPr/>
      <dgm:t>
        <a:bodyPr/>
        <a:lstStyle/>
        <a:p>
          <a:r>
            <a:rPr lang="ru-RU" b="1" dirty="0" err="1" smtClean="0"/>
            <a:t>Парла-ментарии</a:t>
          </a:r>
          <a:endParaRPr lang="ru-RU" b="1" dirty="0"/>
        </a:p>
      </dgm:t>
    </dgm:pt>
    <dgm:pt modelId="{7B1F2897-3678-49BE-BDC6-829BCD79028B}" type="parTrans" cxnId="{C9318485-A909-46A2-A482-C633A6BE313A}">
      <dgm:prSet/>
      <dgm:spPr/>
      <dgm:t>
        <a:bodyPr/>
        <a:lstStyle/>
        <a:p>
          <a:endParaRPr lang="ru-RU"/>
        </a:p>
      </dgm:t>
    </dgm:pt>
    <dgm:pt modelId="{ABA0EFD4-E2CE-4D6F-99AC-DD91F15241CC}" type="sibTrans" cxnId="{C9318485-A909-46A2-A482-C633A6BE313A}">
      <dgm:prSet/>
      <dgm:spPr/>
      <dgm:t>
        <a:bodyPr/>
        <a:lstStyle/>
        <a:p>
          <a:endParaRPr lang="ru-RU"/>
        </a:p>
      </dgm:t>
    </dgm:pt>
    <dgm:pt modelId="{58B9D091-D063-412E-AFE8-3912A72D6075}">
      <dgm:prSet phldrT="[Текст]"/>
      <dgm:spPr/>
      <dgm:t>
        <a:bodyPr/>
        <a:lstStyle/>
        <a:p>
          <a:r>
            <a:rPr lang="ru-RU" b="1" dirty="0" err="1" smtClean="0"/>
            <a:t>Волон</a:t>
          </a:r>
          <a:r>
            <a:rPr lang="ru-RU" b="1" dirty="0" smtClean="0"/>
            <a:t>-терское</a:t>
          </a:r>
          <a:endParaRPr lang="ru-RU" b="1" dirty="0"/>
        </a:p>
      </dgm:t>
    </dgm:pt>
    <dgm:pt modelId="{32AA5791-29D7-4D6C-B853-8B2B1C583F38}" type="parTrans" cxnId="{98D76B8D-E75F-41C5-8F65-8BDFEEB00083}">
      <dgm:prSet/>
      <dgm:spPr/>
      <dgm:t>
        <a:bodyPr/>
        <a:lstStyle/>
        <a:p>
          <a:endParaRPr lang="ru-RU"/>
        </a:p>
      </dgm:t>
    </dgm:pt>
    <dgm:pt modelId="{1DD6970E-0130-4559-8B36-164D939CD548}" type="sibTrans" cxnId="{98D76B8D-E75F-41C5-8F65-8BDFEEB00083}">
      <dgm:prSet/>
      <dgm:spPr/>
      <dgm:t>
        <a:bodyPr/>
        <a:lstStyle/>
        <a:p>
          <a:endParaRPr lang="ru-RU"/>
        </a:p>
      </dgm:t>
    </dgm:pt>
    <dgm:pt modelId="{ED98ECE8-0DDA-460B-B0C3-D94837B98791}" type="pres">
      <dgm:prSet presAssocID="{0B6F29ED-2928-4AB8-ADD1-28935A5EC126}" presName="compositeShape" presStyleCnt="0">
        <dgm:presLayoutVars>
          <dgm:chMax val="7"/>
          <dgm:dir/>
          <dgm:resizeHandles val="exact"/>
        </dgm:presLayoutVars>
      </dgm:prSet>
      <dgm:spPr/>
    </dgm:pt>
    <dgm:pt modelId="{CC0C207E-8703-4583-B94A-FC8A75F831FD}" type="pres">
      <dgm:prSet presAssocID="{0B6F29ED-2928-4AB8-ADD1-28935A5EC126}" presName="wedge1" presStyleLbl="node1" presStyleIdx="0" presStyleCnt="6"/>
      <dgm:spPr/>
      <dgm:t>
        <a:bodyPr/>
        <a:lstStyle/>
        <a:p>
          <a:endParaRPr lang="ru-RU"/>
        </a:p>
      </dgm:t>
    </dgm:pt>
    <dgm:pt modelId="{FA198898-84B3-45BB-95F0-C5AB4D12BCF8}" type="pres">
      <dgm:prSet presAssocID="{0B6F29ED-2928-4AB8-ADD1-28935A5EC126}" presName="dummy1a" presStyleCnt="0"/>
      <dgm:spPr/>
    </dgm:pt>
    <dgm:pt modelId="{5C43CD53-29C6-40B8-8FBF-A183B1C018B5}" type="pres">
      <dgm:prSet presAssocID="{0B6F29ED-2928-4AB8-ADD1-28935A5EC126}" presName="dummy1b" presStyleCnt="0"/>
      <dgm:spPr/>
    </dgm:pt>
    <dgm:pt modelId="{4D1DB424-9DF5-4850-B468-1A091AEC115E}" type="pres">
      <dgm:prSet presAssocID="{0B6F29ED-2928-4AB8-ADD1-28935A5EC12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3058C-C1AA-4FA8-A652-192CFBEEC4E5}" type="pres">
      <dgm:prSet presAssocID="{0B6F29ED-2928-4AB8-ADD1-28935A5EC126}" presName="wedge2" presStyleLbl="node1" presStyleIdx="1" presStyleCnt="6"/>
      <dgm:spPr/>
      <dgm:t>
        <a:bodyPr/>
        <a:lstStyle/>
        <a:p>
          <a:endParaRPr lang="ru-RU"/>
        </a:p>
      </dgm:t>
    </dgm:pt>
    <dgm:pt modelId="{15AF9A01-1865-4B27-B0A0-70964C9EB77A}" type="pres">
      <dgm:prSet presAssocID="{0B6F29ED-2928-4AB8-ADD1-28935A5EC126}" presName="dummy2a" presStyleCnt="0"/>
      <dgm:spPr/>
    </dgm:pt>
    <dgm:pt modelId="{609B2C84-A60F-4906-9EF9-F4713D8802EF}" type="pres">
      <dgm:prSet presAssocID="{0B6F29ED-2928-4AB8-ADD1-28935A5EC126}" presName="dummy2b" presStyleCnt="0"/>
      <dgm:spPr/>
    </dgm:pt>
    <dgm:pt modelId="{FCE88EC4-F194-46B2-8BF3-94D69F84F7A1}" type="pres">
      <dgm:prSet presAssocID="{0B6F29ED-2928-4AB8-ADD1-28935A5EC12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AF483-E99A-4793-85E2-FEFC31ECFDA2}" type="pres">
      <dgm:prSet presAssocID="{0B6F29ED-2928-4AB8-ADD1-28935A5EC126}" presName="wedge3" presStyleLbl="node1" presStyleIdx="2" presStyleCnt="6"/>
      <dgm:spPr/>
      <dgm:t>
        <a:bodyPr/>
        <a:lstStyle/>
        <a:p>
          <a:endParaRPr lang="ru-RU"/>
        </a:p>
      </dgm:t>
    </dgm:pt>
    <dgm:pt modelId="{750F1055-847E-434D-B21C-2D59458B00FC}" type="pres">
      <dgm:prSet presAssocID="{0B6F29ED-2928-4AB8-ADD1-28935A5EC126}" presName="dummy3a" presStyleCnt="0"/>
      <dgm:spPr/>
    </dgm:pt>
    <dgm:pt modelId="{8C250260-2602-4073-8C74-508BD23973F3}" type="pres">
      <dgm:prSet presAssocID="{0B6F29ED-2928-4AB8-ADD1-28935A5EC126}" presName="dummy3b" presStyleCnt="0"/>
      <dgm:spPr/>
    </dgm:pt>
    <dgm:pt modelId="{DF95E78F-964A-4620-B393-3EB1F19FD068}" type="pres">
      <dgm:prSet presAssocID="{0B6F29ED-2928-4AB8-ADD1-28935A5EC12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49322-9659-49CC-B155-394B9666F90E}" type="pres">
      <dgm:prSet presAssocID="{0B6F29ED-2928-4AB8-ADD1-28935A5EC126}" presName="wedge4" presStyleLbl="node1" presStyleIdx="3" presStyleCnt="6"/>
      <dgm:spPr/>
      <dgm:t>
        <a:bodyPr/>
        <a:lstStyle/>
        <a:p>
          <a:endParaRPr lang="ru-RU"/>
        </a:p>
      </dgm:t>
    </dgm:pt>
    <dgm:pt modelId="{F088AAAA-FBF6-4109-AF83-1D42C70C6FF4}" type="pres">
      <dgm:prSet presAssocID="{0B6F29ED-2928-4AB8-ADD1-28935A5EC126}" presName="dummy4a" presStyleCnt="0"/>
      <dgm:spPr/>
    </dgm:pt>
    <dgm:pt modelId="{272D8F10-AC5E-4B8E-A27B-BAF3B7B3F84C}" type="pres">
      <dgm:prSet presAssocID="{0B6F29ED-2928-4AB8-ADD1-28935A5EC126}" presName="dummy4b" presStyleCnt="0"/>
      <dgm:spPr/>
    </dgm:pt>
    <dgm:pt modelId="{C95C62CB-7383-4FD1-9591-EE8703BBDDC5}" type="pres">
      <dgm:prSet presAssocID="{0B6F29ED-2928-4AB8-ADD1-28935A5EC12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E7741-F9B4-4185-89B4-DFE816FE7065}" type="pres">
      <dgm:prSet presAssocID="{0B6F29ED-2928-4AB8-ADD1-28935A5EC126}" presName="wedge5" presStyleLbl="node1" presStyleIdx="4" presStyleCnt="6"/>
      <dgm:spPr/>
      <dgm:t>
        <a:bodyPr/>
        <a:lstStyle/>
        <a:p>
          <a:endParaRPr lang="ru-RU"/>
        </a:p>
      </dgm:t>
    </dgm:pt>
    <dgm:pt modelId="{141D15DB-DF90-48C3-83EA-EBAD0AC01728}" type="pres">
      <dgm:prSet presAssocID="{0B6F29ED-2928-4AB8-ADD1-28935A5EC126}" presName="dummy5a" presStyleCnt="0"/>
      <dgm:spPr/>
    </dgm:pt>
    <dgm:pt modelId="{A3C69100-31E2-4CF2-92C8-0FD1266F1EE0}" type="pres">
      <dgm:prSet presAssocID="{0B6F29ED-2928-4AB8-ADD1-28935A5EC126}" presName="dummy5b" presStyleCnt="0"/>
      <dgm:spPr/>
    </dgm:pt>
    <dgm:pt modelId="{6254B14B-DE86-4B60-91BE-2AEB991CFE54}" type="pres">
      <dgm:prSet presAssocID="{0B6F29ED-2928-4AB8-ADD1-28935A5EC12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82FC-3AE3-468B-955E-5DF5CED76B51}" type="pres">
      <dgm:prSet presAssocID="{0B6F29ED-2928-4AB8-ADD1-28935A5EC126}" presName="wedge6" presStyleLbl="node1" presStyleIdx="5" presStyleCnt="6"/>
      <dgm:spPr/>
      <dgm:t>
        <a:bodyPr/>
        <a:lstStyle/>
        <a:p>
          <a:endParaRPr lang="ru-RU"/>
        </a:p>
      </dgm:t>
    </dgm:pt>
    <dgm:pt modelId="{D40923D0-63F3-44E0-80A8-8E8CE2A28775}" type="pres">
      <dgm:prSet presAssocID="{0B6F29ED-2928-4AB8-ADD1-28935A5EC126}" presName="dummy6a" presStyleCnt="0"/>
      <dgm:spPr/>
    </dgm:pt>
    <dgm:pt modelId="{6B58887A-9CFF-4A86-8385-B3E0212EE00F}" type="pres">
      <dgm:prSet presAssocID="{0B6F29ED-2928-4AB8-ADD1-28935A5EC126}" presName="dummy6b" presStyleCnt="0"/>
      <dgm:spPr/>
    </dgm:pt>
    <dgm:pt modelId="{923D34AC-A474-47E0-827C-E3867EF8CFEB}" type="pres">
      <dgm:prSet presAssocID="{0B6F29ED-2928-4AB8-ADD1-28935A5EC12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683AD-8059-44DF-BEAD-030A4A1B24D5}" type="pres">
      <dgm:prSet presAssocID="{E803D4B2-8C73-4FC4-AABB-DA91766FB357}" presName="arrowWedge1" presStyleLbl="fgSibTrans2D1" presStyleIdx="0" presStyleCnt="6"/>
      <dgm:spPr/>
    </dgm:pt>
    <dgm:pt modelId="{46B9405E-7AF6-46C9-9F99-652F50640E84}" type="pres">
      <dgm:prSet presAssocID="{DDF129EC-8743-428C-9D17-C49FE34324F3}" presName="arrowWedge2" presStyleLbl="fgSibTrans2D1" presStyleIdx="1" presStyleCnt="6"/>
      <dgm:spPr/>
    </dgm:pt>
    <dgm:pt modelId="{AA56D811-AF22-435D-82ED-ABE1DA404DC6}" type="pres">
      <dgm:prSet presAssocID="{C53B2E69-4362-42FD-B608-B5306980C330}" presName="arrowWedge3" presStyleLbl="fgSibTrans2D1" presStyleIdx="2" presStyleCnt="6"/>
      <dgm:spPr/>
    </dgm:pt>
    <dgm:pt modelId="{88C9EB37-7EDE-4AFF-812C-2042C97A36F6}" type="pres">
      <dgm:prSet presAssocID="{ABA0EFD4-E2CE-4D6F-99AC-DD91F15241CC}" presName="arrowWedge4" presStyleLbl="fgSibTrans2D1" presStyleIdx="3" presStyleCnt="6"/>
      <dgm:spPr/>
    </dgm:pt>
    <dgm:pt modelId="{6520CE17-C5F4-451B-AC39-375611EE8283}" type="pres">
      <dgm:prSet presAssocID="{1DD6970E-0130-4559-8B36-164D939CD548}" presName="arrowWedge5" presStyleLbl="fgSibTrans2D1" presStyleIdx="4" presStyleCnt="6"/>
      <dgm:spPr/>
    </dgm:pt>
    <dgm:pt modelId="{560473D8-9D43-41B0-B448-DB4FEB8A433C}" type="pres">
      <dgm:prSet presAssocID="{A30700DF-0C4D-4A34-881C-3D7FE9374D39}" presName="arrowWedge6" presStyleLbl="fgSibTrans2D1" presStyleIdx="5" presStyleCnt="6"/>
      <dgm:spPr/>
    </dgm:pt>
  </dgm:ptLst>
  <dgm:cxnLst>
    <dgm:cxn modelId="{98D76B8D-E75F-41C5-8F65-8BDFEEB00083}" srcId="{0B6F29ED-2928-4AB8-ADD1-28935A5EC126}" destId="{58B9D091-D063-412E-AFE8-3912A72D6075}" srcOrd="4" destOrd="0" parTransId="{32AA5791-29D7-4D6C-B853-8B2B1C583F38}" sibTransId="{1DD6970E-0130-4559-8B36-164D939CD548}"/>
    <dgm:cxn modelId="{C9318485-A909-46A2-A482-C633A6BE313A}" srcId="{0B6F29ED-2928-4AB8-ADD1-28935A5EC126}" destId="{E0FA6BDE-C646-44D1-A183-68E4BA5801AA}" srcOrd="3" destOrd="0" parTransId="{7B1F2897-3678-49BE-BDC6-829BCD79028B}" sibTransId="{ABA0EFD4-E2CE-4D6F-99AC-DD91F15241CC}"/>
    <dgm:cxn modelId="{E41C2FE3-B9D4-4CD4-B02B-D802D7DA4178}" type="presOf" srcId="{E0FA6BDE-C646-44D1-A183-68E4BA5801AA}" destId="{C95C62CB-7383-4FD1-9591-EE8703BBDDC5}" srcOrd="1" destOrd="0" presId="urn:microsoft.com/office/officeart/2005/8/layout/cycle8"/>
    <dgm:cxn modelId="{EC02DAA1-F6DC-4E0F-85DF-309958F9000F}" type="presOf" srcId="{DB38724A-1E12-4BA5-B30C-7618AA7EC18B}" destId="{1CEAF483-E99A-4793-85E2-FEFC31ECFDA2}" srcOrd="0" destOrd="0" presId="urn:microsoft.com/office/officeart/2005/8/layout/cycle8"/>
    <dgm:cxn modelId="{FCD6E95F-9563-43DB-B1CB-CC173E21C97D}" srcId="{0B6F29ED-2928-4AB8-ADD1-28935A5EC126}" destId="{DB38724A-1E12-4BA5-B30C-7618AA7EC18B}" srcOrd="2" destOrd="0" parTransId="{9AC88B0D-7A5B-4228-AE65-2164750846AF}" sibTransId="{C53B2E69-4362-42FD-B608-B5306980C330}"/>
    <dgm:cxn modelId="{38980EC3-ABE8-499E-A6AC-40F4010B7D9B}" type="presOf" srcId="{E0FA6BDE-C646-44D1-A183-68E4BA5801AA}" destId="{F8E49322-9659-49CC-B155-394B9666F90E}" srcOrd="0" destOrd="0" presId="urn:microsoft.com/office/officeart/2005/8/layout/cycle8"/>
    <dgm:cxn modelId="{313C0A81-D3A7-450E-9717-ECEE9A8D42B2}" type="presOf" srcId="{113C3570-9A93-41BC-899B-7A022A464C00}" destId="{4D1DB424-9DF5-4850-B468-1A091AEC115E}" srcOrd="1" destOrd="0" presId="urn:microsoft.com/office/officeart/2005/8/layout/cycle8"/>
    <dgm:cxn modelId="{6E4CDC5B-6DF1-42C0-8E8B-34743A24AFE7}" srcId="{0B6F29ED-2928-4AB8-ADD1-28935A5EC126}" destId="{B5DA2B72-1D48-4E82-89B8-9F6312604C1C}" srcOrd="1" destOrd="0" parTransId="{8D8951F5-20AE-4AC6-A9D7-92BE8911D3D6}" sibTransId="{DDF129EC-8743-428C-9D17-C49FE34324F3}"/>
    <dgm:cxn modelId="{C6B3916F-AA0C-4B25-92F9-3567716231F8}" srcId="{0B6F29ED-2928-4AB8-ADD1-28935A5EC126}" destId="{113C3570-9A93-41BC-899B-7A022A464C00}" srcOrd="0" destOrd="0" parTransId="{D6A011AE-1B2C-483E-A9EF-A71A12668C4D}" sibTransId="{E803D4B2-8C73-4FC4-AABB-DA91766FB357}"/>
    <dgm:cxn modelId="{BD348834-13D9-4A7E-8074-E34F6DA12629}" type="presOf" srcId="{568E328B-CDE0-41B9-8BC0-9453D7BBF84F}" destId="{923D34AC-A474-47E0-827C-E3867EF8CFEB}" srcOrd="1" destOrd="0" presId="urn:microsoft.com/office/officeart/2005/8/layout/cycle8"/>
    <dgm:cxn modelId="{D63C706D-1490-4FA1-A68A-A82CABBC5D2D}" srcId="{0B6F29ED-2928-4AB8-ADD1-28935A5EC126}" destId="{568E328B-CDE0-41B9-8BC0-9453D7BBF84F}" srcOrd="5" destOrd="0" parTransId="{B9823C10-4B50-4CFD-8BCA-F1A7EC35AE66}" sibTransId="{A30700DF-0C4D-4A34-881C-3D7FE9374D39}"/>
    <dgm:cxn modelId="{AC3B99E2-2335-4A63-B449-A275E7C20F5A}" type="presOf" srcId="{58B9D091-D063-412E-AFE8-3912A72D6075}" destId="{6254B14B-DE86-4B60-91BE-2AEB991CFE54}" srcOrd="1" destOrd="0" presId="urn:microsoft.com/office/officeart/2005/8/layout/cycle8"/>
    <dgm:cxn modelId="{5D3D6F4C-FA12-4418-A219-EB4A0876A6C7}" type="presOf" srcId="{B5DA2B72-1D48-4E82-89B8-9F6312604C1C}" destId="{FCE88EC4-F194-46B2-8BF3-94D69F84F7A1}" srcOrd="1" destOrd="0" presId="urn:microsoft.com/office/officeart/2005/8/layout/cycle8"/>
    <dgm:cxn modelId="{2F6AB51A-E206-4424-98B6-B420B1514B65}" type="presOf" srcId="{568E328B-CDE0-41B9-8BC0-9453D7BBF84F}" destId="{55A382FC-3AE3-468B-955E-5DF5CED76B51}" srcOrd="0" destOrd="0" presId="urn:microsoft.com/office/officeart/2005/8/layout/cycle8"/>
    <dgm:cxn modelId="{8805C0E8-D73C-430A-9A4D-F831A4EC7370}" type="presOf" srcId="{B5DA2B72-1D48-4E82-89B8-9F6312604C1C}" destId="{0AE3058C-C1AA-4FA8-A652-192CFBEEC4E5}" srcOrd="0" destOrd="0" presId="urn:microsoft.com/office/officeart/2005/8/layout/cycle8"/>
    <dgm:cxn modelId="{2C54959A-55A2-431B-9391-B53AF340B029}" type="presOf" srcId="{0B6F29ED-2928-4AB8-ADD1-28935A5EC126}" destId="{ED98ECE8-0DDA-460B-B0C3-D94837B98791}" srcOrd="0" destOrd="0" presId="urn:microsoft.com/office/officeart/2005/8/layout/cycle8"/>
    <dgm:cxn modelId="{DF74F713-24E3-4A98-8668-C29F68FEA6F3}" type="presOf" srcId="{58B9D091-D063-412E-AFE8-3912A72D6075}" destId="{9FFE7741-F9B4-4185-89B4-DFE816FE7065}" srcOrd="0" destOrd="0" presId="urn:microsoft.com/office/officeart/2005/8/layout/cycle8"/>
    <dgm:cxn modelId="{7EF0A045-356B-435A-BEC5-B0693C8E606E}" type="presOf" srcId="{DB38724A-1E12-4BA5-B30C-7618AA7EC18B}" destId="{DF95E78F-964A-4620-B393-3EB1F19FD068}" srcOrd="1" destOrd="0" presId="urn:microsoft.com/office/officeart/2005/8/layout/cycle8"/>
    <dgm:cxn modelId="{57CBC739-413A-4E29-A886-100F17E0C99E}" type="presOf" srcId="{113C3570-9A93-41BC-899B-7A022A464C00}" destId="{CC0C207E-8703-4583-B94A-FC8A75F831FD}" srcOrd="0" destOrd="0" presId="urn:microsoft.com/office/officeart/2005/8/layout/cycle8"/>
    <dgm:cxn modelId="{419FEF3F-8C97-406D-AE01-36DDB2167C7D}" type="presParOf" srcId="{ED98ECE8-0DDA-460B-B0C3-D94837B98791}" destId="{CC0C207E-8703-4583-B94A-FC8A75F831FD}" srcOrd="0" destOrd="0" presId="urn:microsoft.com/office/officeart/2005/8/layout/cycle8"/>
    <dgm:cxn modelId="{11FB104C-1796-41D9-8E87-544380FED1C9}" type="presParOf" srcId="{ED98ECE8-0DDA-460B-B0C3-D94837B98791}" destId="{FA198898-84B3-45BB-95F0-C5AB4D12BCF8}" srcOrd="1" destOrd="0" presId="urn:microsoft.com/office/officeart/2005/8/layout/cycle8"/>
    <dgm:cxn modelId="{97ECD874-73D2-40C9-8727-50171C9A92DE}" type="presParOf" srcId="{ED98ECE8-0DDA-460B-B0C3-D94837B98791}" destId="{5C43CD53-29C6-40B8-8FBF-A183B1C018B5}" srcOrd="2" destOrd="0" presId="urn:microsoft.com/office/officeart/2005/8/layout/cycle8"/>
    <dgm:cxn modelId="{1F1D01E1-587E-4CC2-AC72-77BFB15B20F3}" type="presParOf" srcId="{ED98ECE8-0DDA-460B-B0C3-D94837B98791}" destId="{4D1DB424-9DF5-4850-B468-1A091AEC115E}" srcOrd="3" destOrd="0" presId="urn:microsoft.com/office/officeart/2005/8/layout/cycle8"/>
    <dgm:cxn modelId="{7C15EE6B-623F-46F7-9905-2CEE5F42C6CE}" type="presParOf" srcId="{ED98ECE8-0DDA-460B-B0C3-D94837B98791}" destId="{0AE3058C-C1AA-4FA8-A652-192CFBEEC4E5}" srcOrd="4" destOrd="0" presId="urn:microsoft.com/office/officeart/2005/8/layout/cycle8"/>
    <dgm:cxn modelId="{3CC99384-5405-47D7-BCAB-A5D2F7999C7A}" type="presParOf" srcId="{ED98ECE8-0DDA-460B-B0C3-D94837B98791}" destId="{15AF9A01-1865-4B27-B0A0-70964C9EB77A}" srcOrd="5" destOrd="0" presId="urn:microsoft.com/office/officeart/2005/8/layout/cycle8"/>
    <dgm:cxn modelId="{7CD02633-9081-4ABE-BEA2-0D2E35963D95}" type="presParOf" srcId="{ED98ECE8-0DDA-460B-B0C3-D94837B98791}" destId="{609B2C84-A60F-4906-9EF9-F4713D8802EF}" srcOrd="6" destOrd="0" presId="urn:microsoft.com/office/officeart/2005/8/layout/cycle8"/>
    <dgm:cxn modelId="{FE4796D8-17B6-4949-9E1E-DB5ACB6783FC}" type="presParOf" srcId="{ED98ECE8-0DDA-460B-B0C3-D94837B98791}" destId="{FCE88EC4-F194-46B2-8BF3-94D69F84F7A1}" srcOrd="7" destOrd="0" presId="urn:microsoft.com/office/officeart/2005/8/layout/cycle8"/>
    <dgm:cxn modelId="{D6751E91-6666-4E8D-B16B-98710B7A88D5}" type="presParOf" srcId="{ED98ECE8-0DDA-460B-B0C3-D94837B98791}" destId="{1CEAF483-E99A-4793-85E2-FEFC31ECFDA2}" srcOrd="8" destOrd="0" presId="urn:microsoft.com/office/officeart/2005/8/layout/cycle8"/>
    <dgm:cxn modelId="{6CCB513E-C9DB-4997-ACB4-44667C4B5B50}" type="presParOf" srcId="{ED98ECE8-0DDA-460B-B0C3-D94837B98791}" destId="{750F1055-847E-434D-B21C-2D59458B00FC}" srcOrd="9" destOrd="0" presId="urn:microsoft.com/office/officeart/2005/8/layout/cycle8"/>
    <dgm:cxn modelId="{D608F0DF-C882-4E7F-BB90-B60EDBB969BF}" type="presParOf" srcId="{ED98ECE8-0DDA-460B-B0C3-D94837B98791}" destId="{8C250260-2602-4073-8C74-508BD23973F3}" srcOrd="10" destOrd="0" presId="urn:microsoft.com/office/officeart/2005/8/layout/cycle8"/>
    <dgm:cxn modelId="{FC88339C-DA9A-45DF-BF99-EB2D15DBB9C9}" type="presParOf" srcId="{ED98ECE8-0DDA-460B-B0C3-D94837B98791}" destId="{DF95E78F-964A-4620-B393-3EB1F19FD068}" srcOrd="11" destOrd="0" presId="urn:microsoft.com/office/officeart/2005/8/layout/cycle8"/>
    <dgm:cxn modelId="{D19A7A34-08D8-408C-87AF-897704AA2E8B}" type="presParOf" srcId="{ED98ECE8-0DDA-460B-B0C3-D94837B98791}" destId="{F8E49322-9659-49CC-B155-394B9666F90E}" srcOrd="12" destOrd="0" presId="urn:microsoft.com/office/officeart/2005/8/layout/cycle8"/>
    <dgm:cxn modelId="{1E18B617-0D92-4534-B29D-97E14F729E5E}" type="presParOf" srcId="{ED98ECE8-0DDA-460B-B0C3-D94837B98791}" destId="{F088AAAA-FBF6-4109-AF83-1D42C70C6FF4}" srcOrd="13" destOrd="0" presId="urn:microsoft.com/office/officeart/2005/8/layout/cycle8"/>
    <dgm:cxn modelId="{F05AC1C7-23DE-4502-A22B-7519E68A1A04}" type="presParOf" srcId="{ED98ECE8-0DDA-460B-B0C3-D94837B98791}" destId="{272D8F10-AC5E-4B8E-A27B-BAF3B7B3F84C}" srcOrd="14" destOrd="0" presId="urn:microsoft.com/office/officeart/2005/8/layout/cycle8"/>
    <dgm:cxn modelId="{F020B9D7-0CCB-4A42-898F-30ACA599B707}" type="presParOf" srcId="{ED98ECE8-0DDA-460B-B0C3-D94837B98791}" destId="{C95C62CB-7383-4FD1-9591-EE8703BBDDC5}" srcOrd="15" destOrd="0" presId="urn:microsoft.com/office/officeart/2005/8/layout/cycle8"/>
    <dgm:cxn modelId="{5F8504E3-405E-4802-9B4F-61EF21FEE222}" type="presParOf" srcId="{ED98ECE8-0DDA-460B-B0C3-D94837B98791}" destId="{9FFE7741-F9B4-4185-89B4-DFE816FE7065}" srcOrd="16" destOrd="0" presId="urn:microsoft.com/office/officeart/2005/8/layout/cycle8"/>
    <dgm:cxn modelId="{4756971B-2E6F-40DF-BBE5-03F68F1AA859}" type="presParOf" srcId="{ED98ECE8-0DDA-460B-B0C3-D94837B98791}" destId="{141D15DB-DF90-48C3-83EA-EBAD0AC01728}" srcOrd="17" destOrd="0" presId="urn:microsoft.com/office/officeart/2005/8/layout/cycle8"/>
    <dgm:cxn modelId="{EDA5774D-C96D-44CF-8D19-28B2146D30AF}" type="presParOf" srcId="{ED98ECE8-0DDA-460B-B0C3-D94837B98791}" destId="{A3C69100-31E2-4CF2-92C8-0FD1266F1EE0}" srcOrd="18" destOrd="0" presId="urn:microsoft.com/office/officeart/2005/8/layout/cycle8"/>
    <dgm:cxn modelId="{50057B22-8C9B-4C0D-9749-7B90F8551C21}" type="presParOf" srcId="{ED98ECE8-0DDA-460B-B0C3-D94837B98791}" destId="{6254B14B-DE86-4B60-91BE-2AEB991CFE54}" srcOrd="19" destOrd="0" presId="urn:microsoft.com/office/officeart/2005/8/layout/cycle8"/>
    <dgm:cxn modelId="{D4250830-BEE6-43FB-983E-1E5D3FD07B74}" type="presParOf" srcId="{ED98ECE8-0DDA-460B-B0C3-D94837B98791}" destId="{55A382FC-3AE3-468B-955E-5DF5CED76B51}" srcOrd="20" destOrd="0" presId="urn:microsoft.com/office/officeart/2005/8/layout/cycle8"/>
    <dgm:cxn modelId="{8C26DE25-0577-412F-9B1A-31765194E094}" type="presParOf" srcId="{ED98ECE8-0DDA-460B-B0C3-D94837B98791}" destId="{D40923D0-63F3-44E0-80A8-8E8CE2A28775}" srcOrd="21" destOrd="0" presId="urn:microsoft.com/office/officeart/2005/8/layout/cycle8"/>
    <dgm:cxn modelId="{ABE621ED-B0B8-4FBB-871D-F8E5B25AD6CE}" type="presParOf" srcId="{ED98ECE8-0DDA-460B-B0C3-D94837B98791}" destId="{6B58887A-9CFF-4A86-8385-B3E0212EE00F}" srcOrd="22" destOrd="0" presId="urn:microsoft.com/office/officeart/2005/8/layout/cycle8"/>
    <dgm:cxn modelId="{5883DD20-C39B-4652-9111-EDF8328A2672}" type="presParOf" srcId="{ED98ECE8-0DDA-460B-B0C3-D94837B98791}" destId="{923D34AC-A474-47E0-827C-E3867EF8CFEB}" srcOrd="23" destOrd="0" presId="urn:microsoft.com/office/officeart/2005/8/layout/cycle8"/>
    <dgm:cxn modelId="{2A4A04CA-9A5A-439D-90CD-EFB4F3F40D87}" type="presParOf" srcId="{ED98ECE8-0DDA-460B-B0C3-D94837B98791}" destId="{EAB683AD-8059-44DF-BEAD-030A4A1B24D5}" srcOrd="24" destOrd="0" presId="urn:microsoft.com/office/officeart/2005/8/layout/cycle8"/>
    <dgm:cxn modelId="{5B5FB299-DD6C-4A2C-A4EC-95BD21986569}" type="presParOf" srcId="{ED98ECE8-0DDA-460B-B0C3-D94837B98791}" destId="{46B9405E-7AF6-46C9-9F99-652F50640E84}" srcOrd="25" destOrd="0" presId="urn:microsoft.com/office/officeart/2005/8/layout/cycle8"/>
    <dgm:cxn modelId="{883F6537-84EB-4D0C-B1BB-548AA8BB9BBC}" type="presParOf" srcId="{ED98ECE8-0DDA-460B-B0C3-D94837B98791}" destId="{AA56D811-AF22-435D-82ED-ABE1DA404DC6}" srcOrd="26" destOrd="0" presId="urn:microsoft.com/office/officeart/2005/8/layout/cycle8"/>
    <dgm:cxn modelId="{EF2845D0-338C-4388-9633-5C18AFC2B1CA}" type="presParOf" srcId="{ED98ECE8-0DDA-460B-B0C3-D94837B98791}" destId="{88C9EB37-7EDE-4AFF-812C-2042C97A36F6}" srcOrd="27" destOrd="0" presId="urn:microsoft.com/office/officeart/2005/8/layout/cycle8"/>
    <dgm:cxn modelId="{3109340D-BFB1-4C8D-A797-6E7A6B93E5F9}" type="presParOf" srcId="{ED98ECE8-0DDA-460B-B0C3-D94837B98791}" destId="{6520CE17-C5F4-451B-AC39-375611EE8283}" srcOrd="28" destOrd="0" presId="urn:microsoft.com/office/officeart/2005/8/layout/cycle8"/>
    <dgm:cxn modelId="{B6D4B8B2-A4A8-44D2-AC89-F627092E296E}" type="presParOf" srcId="{ED98ECE8-0DDA-460B-B0C3-D94837B98791}" destId="{560473D8-9D43-41B0-B448-DB4FEB8A433C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2B331E1-A4C3-4DC0-97AC-CC29B9763BC6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344E46-D3E9-457F-AAC9-7323CCA3319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Экологическое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F90C47F6-4916-4498-B861-E42E7C68A64E}" type="parTrans" cxnId="{E63FCDF5-87DA-4C54-BA97-DB4B232C2B6D}">
      <dgm:prSet/>
      <dgm:spPr/>
      <dgm:t>
        <a:bodyPr/>
        <a:lstStyle/>
        <a:p>
          <a:endParaRPr lang="ru-RU"/>
        </a:p>
      </dgm:t>
    </dgm:pt>
    <dgm:pt modelId="{EC6DD2AD-FB09-4F07-B374-32B00BFAF0AA}" type="sibTrans" cxnId="{E63FCDF5-87DA-4C54-BA97-DB4B232C2B6D}">
      <dgm:prSet/>
      <dgm:spPr/>
      <dgm:t>
        <a:bodyPr/>
        <a:lstStyle/>
        <a:p>
          <a:endParaRPr lang="ru-RU"/>
        </a:p>
      </dgm:t>
    </dgm:pt>
    <dgm:pt modelId="{539C27D1-29F6-4CD5-B8D5-4585A063ABA1}">
      <dgm:prSet phldrT="[Текст]"/>
      <dgm:spPr/>
      <dgm:t>
        <a:bodyPr/>
        <a:lstStyle/>
        <a:p>
          <a:r>
            <a:rPr lang="ru-RU" b="0" dirty="0" smtClean="0"/>
            <a:t>Озеленение, </a:t>
          </a:r>
          <a:r>
            <a:rPr lang="ru-RU" b="0" dirty="0" err="1" smtClean="0"/>
            <a:t>благоус-тройство</a:t>
          </a:r>
          <a:endParaRPr lang="ru-RU" b="0" dirty="0"/>
        </a:p>
      </dgm:t>
    </dgm:pt>
    <dgm:pt modelId="{647D7239-AC32-4C01-A669-8842ACDDF662}" type="parTrans" cxnId="{06D4D738-24AF-4DDC-8021-1D3CD548DBED}">
      <dgm:prSet/>
      <dgm:spPr/>
      <dgm:t>
        <a:bodyPr/>
        <a:lstStyle/>
        <a:p>
          <a:endParaRPr lang="ru-RU"/>
        </a:p>
      </dgm:t>
    </dgm:pt>
    <dgm:pt modelId="{0B523698-3E6E-42E4-AF7F-F7EBC8936088}" type="sibTrans" cxnId="{06D4D738-24AF-4DDC-8021-1D3CD548DBED}">
      <dgm:prSet/>
      <dgm:spPr/>
      <dgm:t>
        <a:bodyPr/>
        <a:lstStyle/>
        <a:p>
          <a:endParaRPr lang="ru-RU"/>
        </a:p>
      </dgm:t>
    </dgm:pt>
    <dgm:pt modelId="{80EDCBB9-A3AF-4670-B081-AE483D54F39E}">
      <dgm:prSet phldrT="[Текст]"/>
      <dgm:spPr/>
      <dgm:t>
        <a:bodyPr/>
        <a:lstStyle/>
        <a:p>
          <a:r>
            <a:rPr lang="ru-RU" b="0" dirty="0" smtClean="0"/>
            <a:t>Участие в </a:t>
          </a:r>
          <a:r>
            <a:rPr lang="ru-RU" b="0" dirty="0" err="1" smtClean="0"/>
            <a:t>междуна</a:t>
          </a:r>
          <a:r>
            <a:rPr lang="ru-RU" b="0" dirty="0" smtClean="0"/>
            <a:t>-родной программе «Эко школы/ Зеленый флаг»</a:t>
          </a:r>
          <a:endParaRPr lang="ru-RU" b="0" dirty="0"/>
        </a:p>
      </dgm:t>
    </dgm:pt>
    <dgm:pt modelId="{BD3DBB91-7897-4543-8491-488FAD9F877B}" type="parTrans" cxnId="{E114D0EE-68CB-4E8E-9463-117DBB9D93CD}">
      <dgm:prSet/>
      <dgm:spPr/>
      <dgm:t>
        <a:bodyPr/>
        <a:lstStyle/>
        <a:p>
          <a:endParaRPr lang="ru-RU"/>
        </a:p>
      </dgm:t>
    </dgm:pt>
    <dgm:pt modelId="{15FFD6D6-1BD8-40E2-9420-E1B48D146920}" type="sibTrans" cxnId="{E114D0EE-68CB-4E8E-9463-117DBB9D93CD}">
      <dgm:prSet/>
      <dgm:spPr/>
      <dgm:t>
        <a:bodyPr/>
        <a:lstStyle/>
        <a:p>
          <a:endParaRPr lang="ru-RU"/>
        </a:p>
      </dgm:t>
    </dgm:pt>
    <dgm:pt modelId="{ADCC76BA-B6FC-44E9-B33B-083CB1DA8915}">
      <dgm:prSet phldrT="[Текст]"/>
      <dgm:spPr/>
      <dgm:t>
        <a:bodyPr/>
        <a:lstStyle/>
        <a:p>
          <a:r>
            <a:rPr lang="ru-RU" dirty="0" smtClean="0"/>
            <a:t>Проведение </a:t>
          </a:r>
          <a:r>
            <a:rPr lang="ru-RU" dirty="0" err="1" smtClean="0"/>
            <a:t>интеллек-туальных</a:t>
          </a:r>
          <a:r>
            <a:rPr lang="ru-RU" dirty="0" smtClean="0"/>
            <a:t> игр</a:t>
          </a:r>
          <a:endParaRPr lang="ru-RU" dirty="0"/>
        </a:p>
      </dgm:t>
    </dgm:pt>
    <dgm:pt modelId="{A7489FEA-E459-420B-98C9-4E7DB766498B}" type="parTrans" cxnId="{7ADF36DD-92A2-4BD7-AECE-BEF561C9E010}">
      <dgm:prSet/>
      <dgm:spPr/>
      <dgm:t>
        <a:bodyPr/>
        <a:lstStyle/>
        <a:p>
          <a:endParaRPr lang="ru-RU"/>
        </a:p>
      </dgm:t>
    </dgm:pt>
    <dgm:pt modelId="{3A4CD358-3421-4C02-8258-B935F0C3F2FB}" type="sibTrans" cxnId="{7ADF36DD-92A2-4BD7-AECE-BEF561C9E010}">
      <dgm:prSet/>
      <dgm:spPr/>
      <dgm:t>
        <a:bodyPr/>
        <a:lstStyle/>
        <a:p>
          <a:endParaRPr lang="ru-RU"/>
        </a:p>
      </dgm:t>
    </dgm:pt>
    <dgm:pt modelId="{C8B9EBE0-B658-4D0A-BA65-3DAF15C5B076}">
      <dgm:prSet phldrT="[Текст]"/>
      <dgm:spPr/>
      <dgm:t>
        <a:bodyPr/>
        <a:lstStyle/>
        <a:p>
          <a:r>
            <a:rPr lang="ru-RU" dirty="0" err="1" smtClean="0"/>
            <a:t>Системати-ческие</a:t>
          </a:r>
          <a:r>
            <a:rPr lang="ru-RU" dirty="0" smtClean="0"/>
            <a:t> занятия на развитие </a:t>
          </a:r>
          <a:r>
            <a:rPr lang="ru-RU" dirty="0" err="1" smtClean="0"/>
            <a:t>интеллек-туальных</a:t>
          </a:r>
          <a:r>
            <a:rPr lang="ru-RU" dirty="0" smtClean="0"/>
            <a:t> способ-</a:t>
          </a:r>
          <a:r>
            <a:rPr lang="ru-RU" dirty="0" err="1" smtClean="0"/>
            <a:t>ностей</a:t>
          </a:r>
          <a:endParaRPr lang="ru-RU" dirty="0"/>
        </a:p>
      </dgm:t>
    </dgm:pt>
    <dgm:pt modelId="{22C47555-3AD0-42BD-A0D2-EE830A49012A}" type="parTrans" cxnId="{AD452D21-4466-420C-A2DF-3C7F503DA444}">
      <dgm:prSet/>
      <dgm:spPr/>
      <dgm:t>
        <a:bodyPr/>
        <a:lstStyle/>
        <a:p>
          <a:endParaRPr lang="ru-RU"/>
        </a:p>
      </dgm:t>
    </dgm:pt>
    <dgm:pt modelId="{8BFA0D26-9428-4EA1-803E-03270A813165}" type="sibTrans" cxnId="{AD452D21-4466-420C-A2DF-3C7F503DA444}">
      <dgm:prSet/>
      <dgm:spPr/>
      <dgm:t>
        <a:bodyPr/>
        <a:lstStyle/>
        <a:p>
          <a:endParaRPr lang="ru-RU"/>
        </a:p>
      </dgm:t>
    </dgm:pt>
    <dgm:pt modelId="{5615007D-FE86-440D-BC53-8FC1DE59922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Поисковое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9B118FF1-3044-4899-9A8C-7ED1D2926D13}" type="parTrans" cxnId="{739D8D7F-C6A0-47C2-9E92-3366EE0213F3}">
      <dgm:prSet/>
      <dgm:spPr/>
      <dgm:t>
        <a:bodyPr/>
        <a:lstStyle/>
        <a:p>
          <a:endParaRPr lang="ru-RU"/>
        </a:p>
      </dgm:t>
    </dgm:pt>
    <dgm:pt modelId="{8828959C-A88D-4A2D-80A0-C8DB347B6DEB}" type="sibTrans" cxnId="{739D8D7F-C6A0-47C2-9E92-3366EE0213F3}">
      <dgm:prSet/>
      <dgm:spPr/>
      <dgm:t>
        <a:bodyPr/>
        <a:lstStyle/>
        <a:p>
          <a:endParaRPr lang="ru-RU"/>
        </a:p>
      </dgm:t>
    </dgm:pt>
    <dgm:pt modelId="{C044AAED-9FF8-403B-B1A2-2B74D604C058}">
      <dgm:prSet phldrT="[Текст]"/>
      <dgm:spPr/>
      <dgm:t>
        <a:bodyPr/>
        <a:lstStyle/>
        <a:p>
          <a:r>
            <a:rPr lang="ru-RU" dirty="0" smtClean="0"/>
            <a:t>Участие в экспедициях не только на территории района, но и  иных регионов</a:t>
          </a:r>
          <a:endParaRPr lang="ru-RU" dirty="0"/>
        </a:p>
      </dgm:t>
    </dgm:pt>
    <dgm:pt modelId="{845AC454-07B2-45ED-8DBB-6553A388476A}" type="parTrans" cxnId="{2C4E7850-E8F8-4E5C-B05D-4B6AB4D5561B}">
      <dgm:prSet/>
      <dgm:spPr/>
      <dgm:t>
        <a:bodyPr/>
        <a:lstStyle/>
        <a:p>
          <a:endParaRPr lang="ru-RU"/>
        </a:p>
      </dgm:t>
    </dgm:pt>
    <dgm:pt modelId="{3C4D6B89-8A2D-4748-A614-E95173E14D8B}" type="sibTrans" cxnId="{2C4E7850-E8F8-4E5C-B05D-4B6AB4D5561B}">
      <dgm:prSet/>
      <dgm:spPr/>
      <dgm:t>
        <a:bodyPr/>
        <a:lstStyle/>
        <a:p>
          <a:endParaRPr lang="ru-RU"/>
        </a:p>
      </dgm:t>
    </dgm:pt>
    <dgm:pt modelId="{8A4D211A-D85B-4655-A702-D3FE2268336B}">
      <dgm:prSet phldrT="[Текст]"/>
      <dgm:spPr/>
      <dgm:t>
        <a:bodyPr/>
        <a:lstStyle/>
        <a:p>
          <a:endParaRPr lang="ru-RU" dirty="0"/>
        </a:p>
      </dgm:t>
    </dgm:pt>
    <dgm:pt modelId="{30ADF66B-7370-4EF5-9952-60046CD9DF27}" type="parTrans" cxnId="{E52C3A49-7DBD-4330-BC6E-E9B9F833B3B3}">
      <dgm:prSet/>
      <dgm:spPr/>
      <dgm:t>
        <a:bodyPr/>
        <a:lstStyle/>
        <a:p>
          <a:endParaRPr lang="ru-RU"/>
        </a:p>
      </dgm:t>
    </dgm:pt>
    <dgm:pt modelId="{4FAE2D5B-1BFA-46FC-872B-2367732935E2}" type="sibTrans" cxnId="{E52C3A49-7DBD-4330-BC6E-E9B9F833B3B3}">
      <dgm:prSet/>
      <dgm:spPr/>
      <dgm:t>
        <a:bodyPr/>
        <a:lstStyle/>
        <a:p>
          <a:endParaRPr lang="ru-RU"/>
        </a:p>
      </dgm:t>
    </dgm:pt>
    <dgm:pt modelId="{D76CAED7-378B-4045-A337-6473424B8642}">
      <dgm:prSet phldrT="[Текст]"/>
      <dgm:spPr/>
      <dgm:t>
        <a:bodyPr/>
        <a:lstStyle/>
        <a:p>
          <a:r>
            <a:rPr lang="ru-RU" dirty="0" smtClean="0"/>
            <a:t>Проведение акций «</a:t>
          </a:r>
          <a:r>
            <a:rPr lang="ru-RU" dirty="0" err="1" smtClean="0"/>
            <a:t>Георгиевс</a:t>
          </a:r>
          <a:r>
            <a:rPr lang="ru-RU" dirty="0" smtClean="0"/>
            <a:t>-кая ленточка», «Займи ребенка на час», «</a:t>
          </a:r>
          <a:r>
            <a:rPr lang="ru-RU" dirty="0" err="1" smtClean="0"/>
            <a:t>Антибоя-рышник</a:t>
          </a:r>
          <a:r>
            <a:rPr lang="ru-RU" dirty="0" smtClean="0"/>
            <a:t>» и др.</a:t>
          </a:r>
          <a:endParaRPr lang="ru-RU" dirty="0"/>
        </a:p>
      </dgm:t>
    </dgm:pt>
    <dgm:pt modelId="{D5A538B7-EA78-484A-B473-CE72617783C7}" type="parTrans" cxnId="{3927B624-4713-4971-8843-2F8D515D45ED}">
      <dgm:prSet/>
      <dgm:spPr/>
      <dgm:t>
        <a:bodyPr/>
        <a:lstStyle/>
        <a:p>
          <a:endParaRPr lang="ru-RU"/>
        </a:p>
      </dgm:t>
    </dgm:pt>
    <dgm:pt modelId="{CC9F49D7-6AFD-47D4-91EE-02761F3679EF}" type="sibTrans" cxnId="{3927B624-4713-4971-8843-2F8D515D45ED}">
      <dgm:prSet/>
      <dgm:spPr/>
      <dgm:t>
        <a:bodyPr/>
        <a:lstStyle/>
        <a:p>
          <a:endParaRPr lang="ru-RU"/>
        </a:p>
      </dgm:t>
    </dgm:pt>
    <dgm:pt modelId="{61E6D78C-A366-4793-A339-0D60173F772B}">
      <dgm:prSet phldrT="[Текст]"/>
      <dgm:spPr/>
      <dgm:t>
        <a:bodyPr/>
        <a:lstStyle/>
        <a:p>
          <a:r>
            <a:rPr lang="ru-RU" dirty="0" smtClean="0"/>
            <a:t>Праздник мыльных пузырей</a:t>
          </a:r>
          <a:endParaRPr lang="ru-RU" dirty="0"/>
        </a:p>
      </dgm:t>
    </dgm:pt>
    <dgm:pt modelId="{A533B4B3-5708-45DF-9AFF-A51A740BD67E}" type="parTrans" cxnId="{D7AF5621-B27F-437C-A333-DF4DF06A5173}">
      <dgm:prSet/>
      <dgm:spPr/>
      <dgm:t>
        <a:bodyPr/>
        <a:lstStyle/>
        <a:p>
          <a:endParaRPr lang="ru-RU"/>
        </a:p>
      </dgm:t>
    </dgm:pt>
    <dgm:pt modelId="{7864321B-F3BC-4A65-BF00-DAA1C352D473}" type="sibTrans" cxnId="{D7AF5621-B27F-437C-A333-DF4DF06A5173}">
      <dgm:prSet/>
      <dgm:spPr/>
      <dgm:t>
        <a:bodyPr/>
        <a:lstStyle/>
        <a:p>
          <a:endParaRPr lang="ru-RU"/>
        </a:p>
      </dgm:t>
    </dgm:pt>
    <dgm:pt modelId="{69361A45-5BD1-4683-9F55-1449EE609938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Парламентарии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F588CAEC-F394-4BDD-91A0-939A509BB7CD}" type="parTrans" cxnId="{1F81DD88-1E27-4BF4-8DEB-E70BEF5ADA23}">
      <dgm:prSet/>
      <dgm:spPr/>
      <dgm:t>
        <a:bodyPr/>
        <a:lstStyle/>
        <a:p>
          <a:endParaRPr lang="ru-RU"/>
        </a:p>
      </dgm:t>
    </dgm:pt>
    <dgm:pt modelId="{01008C22-E8EC-4323-B51E-82E5FE2DF5F9}" type="sibTrans" cxnId="{1F81DD88-1E27-4BF4-8DEB-E70BEF5ADA23}">
      <dgm:prSet/>
      <dgm:spPr/>
      <dgm:t>
        <a:bodyPr/>
        <a:lstStyle/>
        <a:p>
          <a:endParaRPr lang="ru-RU"/>
        </a:p>
      </dgm:t>
    </dgm:pt>
    <dgm:pt modelId="{FE1DA835-EF01-4528-9BBF-E815279A70C4}">
      <dgm:prSet phldrT="[Текст]"/>
      <dgm:spPr/>
      <dgm:t>
        <a:bodyPr/>
        <a:lstStyle/>
        <a:p>
          <a:r>
            <a:rPr lang="ru-RU" dirty="0" smtClean="0"/>
            <a:t>Вовлечение молодежи в управление районом, решение имеющихся проблем</a:t>
          </a:r>
          <a:endParaRPr lang="ru-RU" dirty="0"/>
        </a:p>
      </dgm:t>
    </dgm:pt>
    <dgm:pt modelId="{FA8FE0BA-8FD1-41C4-BC6D-DB3A7BFE2382}" type="parTrans" cxnId="{02848987-0536-4787-B956-EBC95873775E}">
      <dgm:prSet/>
      <dgm:spPr/>
      <dgm:t>
        <a:bodyPr/>
        <a:lstStyle/>
        <a:p>
          <a:endParaRPr lang="ru-RU"/>
        </a:p>
      </dgm:t>
    </dgm:pt>
    <dgm:pt modelId="{B629D49E-6B2F-44F0-AEF2-FC36AD698A76}" type="sibTrans" cxnId="{02848987-0536-4787-B956-EBC95873775E}">
      <dgm:prSet/>
      <dgm:spPr/>
      <dgm:t>
        <a:bodyPr/>
        <a:lstStyle/>
        <a:p>
          <a:endParaRPr lang="ru-RU"/>
        </a:p>
      </dgm:t>
    </dgm:pt>
    <dgm:pt modelId="{1535BFEF-637A-4C40-8C2E-26FBAF9FA55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Волонтерское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91C6A8DE-5A1B-430C-8B1B-2824A403981F}" type="parTrans" cxnId="{5BCF8ED6-826E-43A4-934F-B15D7442E8CF}">
      <dgm:prSet/>
      <dgm:spPr/>
      <dgm:t>
        <a:bodyPr/>
        <a:lstStyle/>
        <a:p>
          <a:endParaRPr lang="ru-RU"/>
        </a:p>
      </dgm:t>
    </dgm:pt>
    <dgm:pt modelId="{EB6C2C3F-655C-4485-AFDC-12DCFE674964}" type="sibTrans" cxnId="{5BCF8ED6-826E-43A4-934F-B15D7442E8CF}">
      <dgm:prSet/>
      <dgm:spPr/>
      <dgm:t>
        <a:bodyPr/>
        <a:lstStyle/>
        <a:p>
          <a:endParaRPr lang="ru-RU"/>
        </a:p>
      </dgm:t>
    </dgm:pt>
    <dgm:pt modelId="{85B724C2-A125-482B-8B32-42D608C51D2E}">
      <dgm:prSet phldrT="[Текст]"/>
      <dgm:spPr/>
      <dgm:t>
        <a:bodyPr/>
        <a:lstStyle/>
        <a:p>
          <a:r>
            <a:rPr lang="ru-RU" dirty="0" smtClean="0"/>
            <a:t>Проведение выездной областной акции «Молодежь </a:t>
          </a:r>
          <a:r>
            <a:rPr lang="ru-RU" dirty="0" err="1" smtClean="0"/>
            <a:t>Прибайкай-калья</a:t>
          </a:r>
          <a:r>
            <a:rPr lang="ru-RU" dirty="0" smtClean="0"/>
            <a:t>»</a:t>
          </a:r>
          <a:endParaRPr lang="ru-RU" dirty="0"/>
        </a:p>
      </dgm:t>
    </dgm:pt>
    <dgm:pt modelId="{4E5E26D3-E2AB-4183-95FF-359391E0402D}" type="parTrans" cxnId="{00D54485-3E62-46FA-8703-A2D08D8BEBF0}">
      <dgm:prSet/>
      <dgm:spPr/>
      <dgm:t>
        <a:bodyPr/>
        <a:lstStyle/>
        <a:p>
          <a:endParaRPr lang="ru-RU"/>
        </a:p>
      </dgm:t>
    </dgm:pt>
    <dgm:pt modelId="{F6361CB3-0450-4593-A78C-C11929359E2E}" type="sibTrans" cxnId="{00D54485-3E62-46FA-8703-A2D08D8BEBF0}">
      <dgm:prSet/>
      <dgm:spPr/>
      <dgm:t>
        <a:bodyPr/>
        <a:lstStyle/>
        <a:p>
          <a:endParaRPr lang="ru-RU"/>
        </a:p>
      </dgm:t>
    </dgm:pt>
    <dgm:pt modelId="{A18919BE-E4FE-4228-B988-4980DE0A8576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accent1">
                  <a:lumMod val="50000"/>
                </a:schemeClr>
              </a:solidFill>
            </a:rPr>
            <a:t>КВНовское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E4EFE4A1-AE5C-4BE3-8A72-66E6DA4FC6F6}" type="parTrans" cxnId="{810CAB2A-D400-4E8C-954D-347A26CF22F8}">
      <dgm:prSet/>
      <dgm:spPr/>
      <dgm:t>
        <a:bodyPr/>
        <a:lstStyle/>
        <a:p>
          <a:endParaRPr lang="ru-RU"/>
        </a:p>
      </dgm:t>
    </dgm:pt>
    <dgm:pt modelId="{BA4EC142-D87F-4BAB-BCD6-1BB5E1FC8D53}" type="sibTrans" cxnId="{810CAB2A-D400-4E8C-954D-347A26CF22F8}">
      <dgm:prSet/>
      <dgm:spPr/>
      <dgm:t>
        <a:bodyPr/>
        <a:lstStyle/>
        <a:p>
          <a:endParaRPr lang="ru-RU"/>
        </a:p>
      </dgm:t>
    </dgm:pt>
    <dgm:pt modelId="{21295D84-60A7-45CA-9C93-D3ADF3172A3F}">
      <dgm:prSet phldrT="[Текст]"/>
      <dgm:spPr/>
      <dgm:t>
        <a:bodyPr/>
        <a:lstStyle/>
        <a:p>
          <a:r>
            <a:rPr lang="ru-RU" dirty="0" err="1" smtClean="0"/>
            <a:t>Возрожде-ние</a:t>
          </a:r>
          <a:r>
            <a:rPr lang="ru-RU" dirty="0" smtClean="0"/>
            <a:t> игр на территории района</a:t>
          </a:r>
          <a:endParaRPr lang="ru-RU" dirty="0"/>
        </a:p>
      </dgm:t>
    </dgm:pt>
    <dgm:pt modelId="{CB6CE18E-B850-4DBF-8309-912FA639A779}" type="parTrans" cxnId="{51C58693-99C8-492E-BA8C-788E7865D237}">
      <dgm:prSet/>
      <dgm:spPr/>
      <dgm:t>
        <a:bodyPr/>
        <a:lstStyle/>
        <a:p>
          <a:endParaRPr lang="ru-RU"/>
        </a:p>
      </dgm:t>
    </dgm:pt>
    <dgm:pt modelId="{FCAECA6D-3115-4355-BA82-78DF0D347C98}" type="sibTrans" cxnId="{51C58693-99C8-492E-BA8C-788E7865D237}">
      <dgm:prSet/>
      <dgm:spPr/>
      <dgm:t>
        <a:bodyPr/>
        <a:lstStyle/>
        <a:p>
          <a:endParaRPr lang="ru-RU"/>
        </a:p>
      </dgm:t>
    </dgm:pt>
    <dgm:pt modelId="{877E786E-15E6-4670-9B16-29D3542DA08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Интеллектуальное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E78FD3D-B8D0-41CE-B68D-F3320C576523}" type="sibTrans" cxnId="{8E83F053-5B9B-4BFF-B4CA-B8F755F9E8A2}">
      <dgm:prSet/>
      <dgm:spPr/>
      <dgm:t>
        <a:bodyPr/>
        <a:lstStyle/>
        <a:p>
          <a:endParaRPr lang="ru-RU"/>
        </a:p>
      </dgm:t>
    </dgm:pt>
    <dgm:pt modelId="{CC3892ED-0D2F-4462-9735-B819202DA6E4}" type="parTrans" cxnId="{8E83F053-5B9B-4BFF-B4CA-B8F755F9E8A2}">
      <dgm:prSet/>
      <dgm:spPr/>
      <dgm:t>
        <a:bodyPr/>
        <a:lstStyle/>
        <a:p>
          <a:endParaRPr lang="ru-RU"/>
        </a:p>
      </dgm:t>
    </dgm:pt>
    <dgm:pt modelId="{01BF7AFB-E0F5-4D42-ADAB-E5E2B5BEE37A}">
      <dgm:prSet phldrT="[Текст]"/>
      <dgm:spPr/>
      <dgm:t>
        <a:bodyPr/>
        <a:lstStyle/>
        <a:p>
          <a:r>
            <a:rPr lang="ru-RU" b="0" dirty="0" err="1" smtClean="0"/>
            <a:t>Организа-ция</a:t>
          </a:r>
          <a:r>
            <a:rPr lang="ru-RU" b="0" dirty="0" smtClean="0"/>
            <a:t> и участие в </a:t>
          </a:r>
          <a:r>
            <a:rPr lang="ru-RU" b="0" dirty="0" err="1" smtClean="0"/>
            <a:t>экологичес</a:t>
          </a:r>
          <a:r>
            <a:rPr lang="ru-RU" b="0" dirty="0" smtClean="0"/>
            <a:t>-ких </a:t>
          </a:r>
          <a:r>
            <a:rPr lang="ru-RU" b="0" dirty="0" err="1" smtClean="0"/>
            <a:t>меропри-ятий</a:t>
          </a:r>
          <a:r>
            <a:rPr lang="ru-RU" b="0" dirty="0" smtClean="0"/>
            <a:t> района и города</a:t>
          </a:r>
          <a:endParaRPr lang="ru-RU" b="0" dirty="0"/>
        </a:p>
      </dgm:t>
    </dgm:pt>
    <dgm:pt modelId="{20E3CCAC-80E7-420E-85D8-97DC864B972B}" type="parTrans" cxnId="{A5089243-2575-4137-8AEE-C6BC5E0B1658}">
      <dgm:prSet/>
      <dgm:spPr/>
      <dgm:t>
        <a:bodyPr/>
        <a:lstStyle/>
        <a:p>
          <a:endParaRPr lang="ru-RU"/>
        </a:p>
      </dgm:t>
    </dgm:pt>
    <dgm:pt modelId="{4101E3B3-312E-4172-A3EA-9EB1A36BE0CE}" type="sibTrans" cxnId="{A5089243-2575-4137-8AEE-C6BC5E0B1658}">
      <dgm:prSet/>
      <dgm:spPr/>
      <dgm:t>
        <a:bodyPr/>
        <a:lstStyle/>
        <a:p>
          <a:endParaRPr lang="ru-RU"/>
        </a:p>
      </dgm:t>
    </dgm:pt>
    <dgm:pt modelId="{858FBFDF-8C4C-4446-B3B8-CC07E83DB00A}">
      <dgm:prSet phldrT="[Текст]"/>
      <dgm:spPr/>
      <dgm:t>
        <a:bodyPr/>
        <a:lstStyle/>
        <a:p>
          <a:r>
            <a:rPr lang="ru-RU" dirty="0" smtClean="0"/>
            <a:t>Выработка </a:t>
          </a:r>
          <a:r>
            <a:rPr lang="ru-RU" dirty="0" err="1" smtClean="0"/>
            <a:t>организа-торских</a:t>
          </a:r>
          <a:r>
            <a:rPr lang="ru-RU" dirty="0" smtClean="0"/>
            <a:t> </a:t>
          </a:r>
          <a:r>
            <a:rPr lang="ru-RU" dirty="0" err="1" smtClean="0"/>
            <a:t>способн-стей</a:t>
          </a:r>
          <a:r>
            <a:rPr lang="ru-RU" dirty="0" smtClean="0"/>
            <a:t> у детей</a:t>
          </a:r>
          <a:endParaRPr lang="ru-RU" dirty="0"/>
        </a:p>
      </dgm:t>
    </dgm:pt>
    <dgm:pt modelId="{246ED4A0-1890-406F-B4A1-29804A3D8DA0}" type="parTrans" cxnId="{4CDD61A3-0703-44B7-AAAD-09393C79EA9B}">
      <dgm:prSet/>
      <dgm:spPr/>
      <dgm:t>
        <a:bodyPr/>
        <a:lstStyle/>
        <a:p>
          <a:endParaRPr lang="ru-RU"/>
        </a:p>
      </dgm:t>
    </dgm:pt>
    <dgm:pt modelId="{1FEA4116-7CCA-429C-9248-291A55BCD607}" type="sibTrans" cxnId="{4CDD61A3-0703-44B7-AAAD-09393C79EA9B}">
      <dgm:prSet/>
      <dgm:spPr/>
      <dgm:t>
        <a:bodyPr/>
        <a:lstStyle/>
        <a:p>
          <a:endParaRPr lang="ru-RU"/>
        </a:p>
      </dgm:t>
    </dgm:pt>
    <dgm:pt modelId="{A524A512-6927-4449-BFAD-17855FE91D6D}">
      <dgm:prSet phldrT="[Текст]"/>
      <dgm:spPr/>
      <dgm:t>
        <a:bodyPr/>
        <a:lstStyle/>
        <a:p>
          <a:r>
            <a:rPr lang="ru-RU" dirty="0" smtClean="0"/>
            <a:t>Инициативы по установке памятников</a:t>
          </a:r>
          <a:endParaRPr lang="ru-RU" dirty="0"/>
        </a:p>
      </dgm:t>
    </dgm:pt>
    <dgm:pt modelId="{8B8E0810-6C50-4365-9C82-49858F8F8B38}" type="parTrans" cxnId="{1B6D8B05-1242-437B-95F4-D06A78ED324B}">
      <dgm:prSet/>
      <dgm:spPr/>
      <dgm:t>
        <a:bodyPr/>
        <a:lstStyle/>
        <a:p>
          <a:endParaRPr lang="ru-RU"/>
        </a:p>
      </dgm:t>
    </dgm:pt>
    <dgm:pt modelId="{7022F240-DFD8-4083-8086-9056C12FFCBC}" type="sibTrans" cxnId="{1B6D8B05-1242-437B-95F4-D06A78ED324B}">
      <dgm:prSet/>
      <dgm:spPr/>
      <dgm:t>
        <a:bodyPr/>
        <a:lstStyle/>
        <a:p>
          <a:endParaRPr lang="ru-RU"/>
        </a:p>
      </dgm:t>
    </dgm:pt>
    <dgm:pt modelId="{9A29CE48-E180-4838-9209-6E363DBD80C0}">
      <dgm:prSet phldrT="[Текст]"/>
      <dgm:spPr/>
      <dgm:t>
        <a:bodyPr/>
        <a:lstStyle/>
        <a:p>
          <a:r>
            <a:rPr lang="ru-RU" dirty="0" smtClean="0"/>
            <a:t>Встречи с ветеранами</a:t>
          </a:r>
          <a:endParaRPr lang="ru-RU" dirty="0"/>
        </a:p>
      </dgm:t>
    </dgm:pt>
    <dgm:pt modelId="{59225CF6-F505-4B61-B51C-0B4859A91F75}" type="parTrans" cxnId="{5D748F8B-8A4D-44DD-8BBC-2B288EFCCCC6}">
      <dgm:prSet/>
      <dgm:spPr/>
      <dgm:t>
        <a:bodyPr/>
        <a:lstStyle/>
        <a:p>
          <a:endParaRPr lang="ru-RU"/>
        </a:p>
      </dgm:t>
    </dgm:pt>
    <dgm:pt modelId="{58CF762F-1D89-45B4-B46B-30F06BEBE560}" type="sibTrans" cxnId="{5D748F8B-8A4D-44DD-8BBC-2B288EFCCCC6}">
      <dgm:prSet/>
      <dgm:spPr/>
      <dgm:t>
        <a:bodyPr/>
        <a:lstStyle/>
        <a:p>
          <a:endParaRPr lang="ru-RU"/>
        </a:p>
      </dgm:t>
    </dgm:pt>
    <dgm:pt modelId="{2993B8D6-6780-4E0D-A1F7-EC42D64DBD58}">
      <dgm:prSet phldrT="[Текст]"/>
      <dgm:spPr/>
      <dgm:t>
        <a:bodyPr/>
        <a:lstStyle/>
        <a:p>
          <a:r>
            <a:rPr lang="ru-RU" dirty="0" smtClean="0"/>
            <a:t>Проведение фестиваля обществен-</a:t>
          </a:r>
          <a:r>
            <a:rPr lang="ru-RU" dirty="0" err="1" smtClean="0"/>
            <a:t>ных</a:t>
          </a:r>
          <a:r>
            <a:rPr lang="ru-RU" dirty="0" smtClean="0"/>
            <a:t> молодежных организаций</a:t>
          </a:r>
          <a:endParaRPr lang="ru-RU" dirty="0"/>
        </a:p>
      </dgm:t>
    </dgm:pt>
    <dgm:pt modelId="{39545A90-F712-4036-A46B-43AAD0D9C217}" type="parTrans" cxnId="{40FCD0BE-AD02-4BBD-BB8A-B6756709F833}">
      <dgm:prSet/>
      <dgm:spPr/>
      <dgm:t>
        <a:bodyPr/>
        <a:lstStyle/>
        <a:p>
          <a:endParaRPr lang="ru-RU"/>
        </a:p>
      </dgm:t>
    </dgm:pt>
    <dgm:pt modelId="{B154718C-3DE7-45F8-B513-25C09D3F072B}" type="sibTrans" cxnId="{40FCD0BE-AD02-4BBD-BB8A-B6756709F833}">
      <dgm:prSet/>
      <dgm:spPr/>
      <dgm:t>
        <a:bodyPr/>
        <a:lstStyle/>
        <a:p>
          <a:endParaRPr lang="ru-RU"/>
        </a:p>
      </dgm:t>
    </dgm:pt>
    <dgm:pt modelId="{C1A2C99C-E2D1-4627-8C03-E272E2067355}">
      <dgm:prSet phldrT="[Текст]"/>
      <dgm:spPr/>
      <dgm:t>
        <a:bodyPr/>
        <a:lstStyle/>
        <a:p>
          <a:r>
            <a:rPr lang="ru-RU" b="0" dirty="0" smtClean="0"/>
            <a:t>Участие в </a:t>
          </a:r>
          <a:r>
            <a:rPr lang="ru-RU" b="0" dirty="0" err="1" smtClean="0"/>
            <a:t>междуна</a:t>
          </a:r>
          <a:r>
            <a:rPr lang="ru-RU" b="0" dirty="0" smtClean="0"/>
            <a:t>-родных чемпиона-</a:t>
          </a:r>
          <a:r>
            <a:rPr lang="ru-RU" b="0" dirty="0" err="1" smtClean="0"/>
            <a:t>тах</a:t>
          </a:r>
          <a:r>
            <a:rPr lang="ru-RU" b="0" dirty="0" smtClean="0"/>
            <a:t> </a:t>
          </a:r>
          <a:endParaRPr lang="ru-RU" b="0" dirty="0"/>
        </a:p>
      </dgm:t>
    </dgm:pt>
    <dgm:pt modelId="{878342E1-7633-4663-A2E0-EEC837857271}" type="parTrans" cxnId="{9FCBE38B-0F49-4A46-8077-709463F15FDE}">
      <dgm:prSet/>
      <dgm:spPr/>
      <dgm:t>
        <a:bodyPr/>
        <a:lstStyle/>
        <a:p>
          <a:endParaRPr lang="ru-RU"/>
        </a:p>
      </dgm:t>
    </dgm:pt>
    <dgm:pt modelId="{94CFF9BD-56F7-45DD-BCD8-5B3C4D2331EA}" type="sibTrans" cxnId="{9FCBE38B-0F49-4A46-8077-709463F15FDE}">
      <dgm:prSet/>
      <dgm:spPr/>
      <dgm:t>
        <a:bodyPr/>
        <a:lstStyle/>
        <a:p>
          <a:endParaRPr lang="ru-RU"/>
        </a:p>
      </dgm:t>
    </dgm:pt>
    <dgm:pt modelId="{26B2B0A8-A7A6-4A83-96F0-64AB69FF594B}">
      <dgm:prSet phldrT="[Текст]"/>
      <dgm:spPr/>
      <dgm:t>
        <a:bodyPr/>
        <a:lstStyle/>
        <a:p>
          <a:r>
            <a:rPr lang="ru-RU" dirty="0" smtClean="0"/>
            <a:t>Показ фильмов под открытым небом</a:t>
          </a:r>
          <a:endParaRPr lang="ru-RU" dirty="0"/>
        </a:p>
      </dgm:t>
    </dgm:pt>
    <dgm:pt modelId="{18E837C0-E862-400F-AF00-6A230404DCD0}" type="parTrans" cxnId="{A4C0EB1F-96D7-48DD-9B5D-902EDD1528FC}">
      <dgm:prSet/>
      <dgm:spPr/>
      <dgm:t>
        <a:bodyPr/>
        <a:lstStyle/>
        <a:p>
          <a:endParaRPr lang="ru-RU"/>
        </a:p>
      </dgm:t>
    </dgm:pt>
    <dgm:pt modelId="{373B7F27-6BB9-4CA4-B3ED-E985CDDA1BDD}" type="sibTrans" cxnId="{A4C0EB1F-96D7-48DD-9B5D-902EDD1528FC}">
      <dgm:prSet/>
      <dgm:spPr/>
      <dgm:t>
        <a:bodyPr/>
        <a:lstStyle/>
        <a:p>
          <a:endParaRPr lang="ru-RU"/>
        </a:p>
      </dgm:t>
    </dgm:pt>
    <dgm:pt modelId="{758E65FC-6F15-428F-96DB-C573932E3C3D}">
      <dgm:prSet phldrT="[Текст]"/>
      <dgm:spPr/>
      <dgm:t>
        <a:bodyPr/>
        <a:lstStyle/>
        <a:p>
          <a:r>
            <a:rPr lang="ru-RU" dirty="0" smtClean="0"/>
            <a:t>Участие в областном фестивале для лучших </a:t>
          </a:r>
          <a:r>
            <a:rPr lang="ru-RU" dirty="0" err="1" smtClean="0"/>
            <a:t>доброволь-цев</a:t>
          </a:r>
          <a:r>
            <a:rPr lang="ru-RU" dirty="0" smtClean="0"/>
            <a:t> </a:t>
          </a:r>
          <a:r>
            <a:rPr lang="ru-RU" dirty="0" err="1" smtClean="0"/>
            <a:t>Иркутс</a:t>
          </a:r>
          <a:r>
            <a:rPr lang="ru-RU" dirty="0" smtClean="0"/>
            <a:t>-кой области</a:t>
          </a:r>
          <a:endParaRPr lang="ru-RU" dirty="0"/>
        </a:p>
      </dgm:t>
    </dgm:pt>
    <dgm:pt modelId="{A17FF1CA-DE99-47BB-96CC-F58896B08B7B}" type="parTrans" cxnId="{AA6D9E06-23DC-46EE-AA29-712B3705CB74}">
      <dgm:prSet/>
      <dgm:spPr/>
      <dgm:t>
        <a:bodyPr/>
        <a:lstStyle/>
        <a:p>
          <a:endParaRPr lang="ru-RU"/>
        </a:p>
      </dgm:t>
    </dgm:pt>
    <dgm:pt modelId="{CDB52880-B82E-484A-BE21-D656291D93D9}" type="sibTrans" cxnId="{AA6D9E06-23DC-46EE-AA29-712B3705CB74}">
      <dgm:prSet/>
      <dgm:spPr/>
      <dgm:t>
        <a:bodyPr/>
        <a:lstStyle/>
        <a:p>
          <a:endParaRPr lang="ru-RU"/>
        </a:p>
      </dgm:t>
    </dgm:pt>
    <dgm:pt modelId="{DD8321CF-7389-4051-A910-9953B6396F76}">
      <dgm:prSet phldrT="[Текст]"/>
      <dgm:spPr/>
      <dgm:t>
        <a:bodyPr/>
        <a:lstStyle/>
        <a:p>
          <a:r>
            <a:rPr lang="ru-RU" dirty="0" smtClean="0"/>
            <a:t>Участие в </a:t>
          </a:r>
          <a:r>
            <a:rPr lang="ru-RU" dirty="0" err="1" smtClean="0"/>
            <a:t>межрайон-нных</a:t>
          </a:r>
          <a:r>
            <a:rPr lang="ru-RU" dirty="0" smtClean="0"/>
            <a:t> </a:t>
          </a:r>
          <a:r>
            <a:rPr lang="ru-RU" dirty="0" err="1" smtClean="0"/>
            <a:t>сорев-нованиях</a:t>
          </a:r>
          <a:endParaRPr lang="ru-RU" dirty="0"/>
        </a:p>
      </dgm:t>
    </dgm:pt>
    <dgm:pt modelId="{7D85EB58-FB98-4EBD-B841-BE1DE17E7F78}" type="parTrans" cxnId="{7F6C839E-BF1E-4D1F-9A4A-FB7492661941}">
      <dgm:prSet/>
      <dgm:spPr/>
      <dgm:t>
        <a:bodyPr/>
        <a:lstStyle/>
        <a:p>
          <a:endParaRPr lang="ru-RU"/>
        </a:p>
      </dgm:t>
    </dgm:pt>
    <dgm:pt modelId="{93BCC96E-4C03-42A1-9887-ABC440CA9FCF}" type="sibTrans" cxnId="{7F6C839E-BF1E-4D1F-9A4A-FB7492661941}">
      <dgm:prSet/>
      <dgm:spPr/>
      <dgm:t>
        <a:bodyPr/>
        <a:lstStyle/>
        <a:p>
          <a:endParaRPr lang="ru-RU"/>
        </a:p>
      </dgm:t>
    </dgm:pt>
    <dgm:pt modelId="{D84E0D2A-3E56-427B-9427-FB1C4A42B1A3}">
      <dgm:prSet phldrT="[Текст]"/>
      <dgm:spPr/>
      <dgm:t>
        <a:bodyPr/>
        <a:lstStyle/>
        <a:p>
          <a:r>
            <a:rPr lang="ru-RU" dirty="0" smtClean="0"/>
            <a:t>Развитие в молодежи ответствен-</a:t>
          </a:r>
          <a:r>
            <a:rPr lang="ru-RU" dirty="0" err="1" smtClean="0"/>
            <a:t>ности</a:t>
          </a:r>
          <a:r>
            <a:rPr lang="ru-RU" dirty="0" smtClean="0"/>
            <a:t>, </a:t>
          </a:r>
          <a:r>
            <a:rPr lang="ru-RU" dirty="0" err="1" smtClean="0"/>
            <a:t>взаимопо</a:t>
          </a:r>
          <a:r>
            <a:rPr lang="ru-RU" dirty="0" smtClean="0"/>
            <a:t>-мощи</a:t>
          </a:r>
          <a:endParaRPr lang="ru-RU" dirty="0"/>
        </a:p>
      </dgm:t>
    </dgm:pt>
    <dgm:pt modelId="{CACCCDBF-2E08-42FF-9041-C17FAB81009A}" type="parTrans" cxnId="{7355A139-59E9-4E3D-BADF-4F647683D56D}">
      <dgm:prSet/>
      <dgm:spPr/>
      <dgm:t>
        <a:bodyPr/>
        <a:lstStyle/>
        <a:p>
          <a:endParaRPr lang="ru-RU"/>
        </a:p>
      </dgm:t>
    </dgm:pt>
    <dgm:pt modelId="{EF51ABC9-8130-48A0-B855-C96471DA070A}" type="sibTrans" cxnId="{7355A139-59E9-4E3D-BADF-4F647683D56D}">
      <dgm:prSet/>
      <dgm:spPr/>
      <dgm:t>
        <a:bodyPr/>
        <a:lstStyle/>
        <a:p>
          <a:endParaRPr lang="ru-RU"/>
        </a:p>
      </dgm:t>
    </dgm:pt>
    <dgm:pt modelId="{19AAE1B0-D3C6-471F-9843-04083CC98F75}" type="pres">
      <dgm:prSet presAssocID="{22B331E1-A4C3-4DC0-97AC-CC29B9763BC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2A3723-8F0B-48AA-AAE2-1A7A4845B7A6}" type="pres">
      <dgm:prSet presAssocID="{C9344E46-D3E9-457F-AAC9-7323CCA33195}" presName="compositeNode" presStyleCnt="0">
        <dgm:presLayoutVars>
          <dgm:bulletEnabled val="1"/>
        </dgm:presLayoutVars>
      </dgm:prSet>
      <dgm:spPr/>
    </dgm:pt>
    <dgm:pt modelId="{0BD63F25-F507-4BED-AAE1-B2282C14A903}" type="pres">
      <dgm:prSet presAssocID="{C9344E46-D3E9-457F-AAC9-7323CCA33195}" presName="imag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232E947-2DF0-4B81-97D0-18083878C1D1}" type="pres">
      <dgm:prSet presAssocID="{C9344E46-D3E9-457F-AAC9-7323CCA33195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D604C-E8FE-4958-AB33-14A3CEB3CD6B}" type="pres">
      <dgm:prSet presAssocID="{C9344E46-D3E9-457F-AAC9-7323CCA33195}" presName="parentNode" presStyleLbl="revTx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2F356-06BE-4C94-A50E-D794A9FC2D89}" type="pres">
      <dgm:prSet presAssocID="{EC6DD2AD-FB09-4F07-B374-32B00BFAF0AA}" presName="sibTrans" presStyleCnt="0"/>
      <dgm:spPr/>
    </dgm:pt>
    <dgm:pt modelId="{BD4FBC71-CBFF-4634-9750-97D364A8A892}" type="pres">
      <dgm:prSet presAssocID="{877E786E-15E6-4670-9B16-29D3542DA08B}" presName="compositeNode" presStyleCnt="0">
        <dgm:presLayoutVars>
          <dgm:bulletEnabled val="1"/>
        </dgm:presLayoutVars>
      </dgm:prSet>
      <dgm:spPr/>
    </dgm:pt>
    <dgm:pt modelId="{64690790-C952-4DD2-A963-2F62A224F477}" type="pres">
      <dgm:prSet presAssocID="{877E786E-15E6-4670-9B16-29D3542DA08B}" presName="imag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B60E93E-A507-4664-A7AF-12517AF9144F}" type="pres">
      <dgm:prSet presAssocID="{877E786E-15E6-4670-9B16-29D3542DA08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17E10-5171-4529-A46D-6ED82F64AA68}" type="pres">
      <dgm:prSet presAssocID="{877E786E-15E6-4670-9B16-29D3542DA08B}" presName="parentNode" presStyleLbl="revTx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5123A-4887-4F02-BBC8-9EFDD22AA739}" type="pres">
      <dgm:prSet presAssocID="{BE78FD3D-B8D0-41CE-B68D-F3320C576523}" presName="sibTrans" presStyleCnt="0"/>
      <dgm:spPr/>
    </dgm:pt>
    <dgm:pt modelId="{25758DA5-03B2-4367-8C56-27BC0A9E0DB2}" type="pres">
      <dgm:prSet presAssocID="{5615007D-FE86-440D-BC53-8FC1DE59922A}" presName="compositeNode" presStyleCnt="0">
        <dgm:presLayoutVars>
          <dgm:bulletEnabled val="1"/>
        </dgm:presLayoutVars>
      </dgm:prSet>
      <dgm:spPr/>
    </dgm:pt>
    <dgm:pt modelId="{32555E7F-9B00-45DD-A8ED-AC59CC39BC71}" type="pres">
      <dgm:prSet presAssocID="{5615007D-FE86-440D-BC53-8FC1DE59922A}" presName="imag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F5AA56-4F0A-46EF-9258-F0DD50326DF6}" type="pres">
      <dgm:prSet presAssocID="{5615007D-FE86-440D-BC53-8FC1DE59922A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E4FC2-C3AA-43DD-A69E-3B4D9757E9CB}" type="pres">
      <dgm:prSet presAssocID="{5615007D-FE86-440D-BC53-8FC1DE59922A}" presName="parentNode" presStyleLbl="revTx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D71FE-4EEC-4F97-819E-CD09F06394A3}" type="pres">
      <dgm:prSet presAssocID="{8828959C-A88D-4A2D-80A0-C8DB347B6DEB}" presName="sibTrans" presStyleCnt="0"/>
      <dgm:spPr/>
    </dgm:pt>
    <dgm:pt modelId="{48E55DE7-F4DD-493B-A5CB-4C118567C18D}" type="pres">
      <dgm:prSet presAssocID="{69361A45-5BD1-4683-9F55-1449EE609938}" presName="compositeNode" presStyleCnt="0">
        <dgm:presLayoutVars>
          <dgm:bulletEnabled val="1"/>
        </dgm:presLayoutVars>
      </dgm:prSet>
      <dgm:spPr/>
    </dgm:pt>
    <dgm:pt modelId="{2BF59A73-2B8F-4A3D-8491-B5AC746F5524}" type="pres">
      <dgm:prSet presAssocID="{69361A45-5BD1-4683-9F55-1449EE609938}" presName="imag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FE1F869-242B-4345-915E-AFBE9F9165F3}" type="pres">
      <dgm:prSet presAssocID="{69361A45-5BD1-4683-9F55-1449EE609938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564C6-1657-4454-BA8C-F5CF21BCA392}" type="pres">
      <dgm:prSet presAssocID="{69361A45-5BD1-4683-9F55-1449EE609938}" presName="parentNode" presStyleLbl="revTx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AC252-7B9D-4B9A-A997-CBA52FFC9081}" type="pres">
      <dgm:prSet presAssocID="{01008C22-E8EC-4323-B51E-82E5FE2DF5F9}" presName="sibTrans" presStyleCnt="0"/>
      <dgm:spPr/>
    </dgm:pt>
    <dgm:pt modelId="{6DC42606-CA16-4A07-AC94-3B6791DB479D}" type="pres">
      <dgm:prSet presAssocID="{1535BFEF-637A-4C40-8C2E-26FBAF9FA552}" presName="compositeNode" presStyleCnt="0">
        <dgm:presLayoutVars>
          <dgm:bulletEnabled val="1"/>
        </dgm:presLayoutVars>
      </dgm:prSet>
      <dgm:spPr/>
    </dgm:pt>
    <dgm:pt modelId="{F1590571-CBC3-42E4-921E-B7726387F9BD}" type="pres">
      <dgm:prSet presAssocID="{1535BFEF-637A-4C40-8C2E-26FBAF9FA552}" presName="imag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8EF4973-102A-4ACF-9B60-C88EDB4E7316}" type="pres">
      <dgm:prSet presAssocID="{1535BFEF-637A-4C40-8C2E-26FBAF9FA552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C4B6D-21D5-47A4-90D8-311F6F0315F3}" type="pres">
      <dgm:prSet presAssocID="{1535BFEF-637A-4C40-8C2E-26FBAF9FA552}" presName="parentNode" presStyleLbl="revTx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732C6-7441-44F3-8F7C-335B5AA8EEAE}" type="pres">
      <dgm:prSet presAssocID="{EB6C2C3F-655C-4485-AFDC-12DCFE674964}" presName="sibTrans" presStyleCnt="0"/>
      <dgm:spPr/>
    </dgm:pt>
    <dgm:pt modelId="{6BF5833D-75C9-4407-B652-C57D92924766}" type="pres">
      <dgm:prSet presAssocID="{A18919BE-E4FE-4228-B988-4980DE0A8576}" presName="compositeNode" presStyleCnt="0">
        <dgm:presLayoutVars>
          <dgm:bulletEnabled val="1"/>
        </dgm:presLayoutVars>
      </dgm:prSet>
      <dgm:spPr/>
    </dgm:pt>
    <dgm:pt modelId="{97F042FC-10B3-4D29-81D6-B15D7155914F}" type="pres">
      <dgm:prSet presAssocID="{A18919BE-E4FE-4228-B988-4980DE0A8576}" presName="imag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06FBFC8-8A4F-42C4-8D5A-744E0FED6ECF}" type="pres">
      <dgm:prSet presAssocID="{A18919BE-E4FE-4228-B988-4980DE0A8576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ADFA0-6116-4BB6-BFC0-7681C3421401}" type="pres">
      <dgm:prSet presAssocID="{A18919BE-E4FE-4228-B988-4980DE0A8576}" presName="parentNode" presStyleLbl="revTx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2C3A49-7DBD-4330-BC6E-E9B9F833B3B3}" srcId="{A18919BE-E4FE-4228-B988-4980DE0A8576}" destId="{8A4D211A-D85B-4655-A702-D3FE2268336B}" srcOrd="3" destOrd="0" parTransId="{30ADF66B-7370-4EF5-9952-60046CD9DF27}" sibTransId="{4FAE2D5B-1BFA-46FC-872B-2367732935E2}"/>
    <dgm:cxn modelId="{DFDBD305-E0BD-4541-97FF-02A88E2C42D1}" type="presOf" srcId="{D84E0D2A-3E56-427B-9427-FB1C4A42B1A3}" destId="{906FBFC8-8A4F-42C4-8D5A-744E0FED6ECF}" srcOrd="0" destOrd="2" presId="urn:microsoft.com/office/officeart/2005/8/layout/hList2"/>
    <dgm:cxn modelId="{02848987-0536-4787-B956-EBC95873775E}" srcId="{69361A45-5BD1-4683-9F55-1449EE609938}" destId="{FE1DA835-EF01-4528-9BBF-E815279A70C4}" srcOrd="0" destOrd="0" parTransId="{FA8FE0BA-8FD1-41C4-BC6D-DB3A7BFE2382}" sibTransId="{B629D49E-6B2F-44F0-AEF2-FC36AD698A76}"/>
    <dgm:cxn modelId="{C7B0EE18-6B38-4B66-B27C-30DB121B59D4}" type="presOf" srcId="{9A29CE48-E180-4838-9209-6E363DBD80C0}" destId="{25F5AA56-4F0A-46EF-9258-F0DD50326DF6}" srcOrd="0" destOrd="1" presId="urn:microsoft.com/office/officeart/2005/8/layout/hList2"/>
    <dgm:cxn modelId="{51C58693-99C8-492E-BA8C-788E7865D237}" srcId="{A18919BE-E4FE-4228-B988-4980DE0A8576}" destId="{21295D84-60A7-45CA-9C93-D3ADF3172A3F}" srcOrd="0" destOrd="0" parTransId="{CB6CE18E-B850-4DBF-8309-912FA639A779}" sibTransId="{FCAECA6D-3115-4355-BA82-78DF0D347C98}"/>
    <dgm:cxn modelId="{8E83F053-5B9B-4BFF-B4CA-B8F755F9E8A2}" srcId="{22B331E1-A4C3-4DC0-97AC-CC29B9763BC6}" destId="{877E786E-15E6-4670-9B16-29D3542DA08B}" srcOrd="1" destOrd="0" parTransId="{CC3892ED-0D2F-4462-9735-B819202DA6E4}" sibTransId="{BE78FD3D-B8D0-41CE-B68D-F3320C576523}"/>
    <dgm:cxn modelId="{5D748F8B-8A4D-44DD-8BBC-2B288EFCCCC6}" srcId="{5615007D-FE86-440D-BC53-8FC1DE59922A}" destId="{9A29CE48-E180-4838-9209-6E363DBD80C0}" srcOrd="1" destOrd="0" parTransId="{59225CF6-F505-4B61-B51C-0B4859A91F75}" sibTransId="{58CF762F-1D89-45B4-B46B-30F06BEBE560}"/>
    <dgm:cxn modelId="{386172E5-E305-447C-B943-FCD4AD11E9F4}" type="presOf" srcId="{858FBFDF-8C4C-4446-B3B8-CC07E83DB00A}" destId="{3B60E93E-A507-4664-A7AF-12517AF9144F}" srcOrd="0" destOrd="2" presId="urn:microsoft.com/office/officeart/2005/8/layout/hList2"/>
    <dgm:cxn modelId="{4382FEB3-833D-4035-BFAE-5848979EDC43}" type="presOf" srcId="{C044AAED-9FF8-403B-B1A2-2B74D604C058}" destId="{25F5AA56-4F0A-46EF-9258-F0DD50326DF6}" srcOrd="0" destOrd="0" presId="urn:microsoft.com/office/officeart/2005/8/layout/hList2"/>
    <dgm:cxn modelId="{D2B86FBD-2444-41E4-A1C4-FE0F3AF4DEAF}" type="presOf" srcId="{80EDCBB9-A3AF-4670-B081-AE483D54F39E}" destId="{C232E947-2DF0-4B81-97D0-18083878C1D1}" srcOrd="0" destOrd="1" presId="urn:microsoft.com/office/officeart/2005/8/layout/hList2"/>
    <dgm:cxn modelId="{E114D0EE-68CB-4E8E-9463-117DBB9D93CD}" srcId="{C9344E46-D3E9-457F-AAC9-7323CCA33195}" destId="{80EDCBB9-A3AF-4670-B081-AE483D54F39E}" srcOrd="1" destOrd="0" parTransId="{BD3DBB91-7897-4543-8491-488FAD9F877B}" sibTransId="{15FFD6D6-1BD8-40E2-9420-E1B48D146920}"/>
    <dgm:cxn modelId="{739D8D7F-C6A0-47C2-9E92-3366EE0213F3}" srcId="{22B331E1-A4C3-4DC0-97AC-CC29B9763BC6}" destId="{5615007D-FE86-440D-BC53-8FC1DE59922A}" srcOrd="2" destOrd="0" parTransId="{9B118FF1-3044-4899-9A8C-7ED1D2926D13}" sibTransId="{8828959C-A88D-4A2D-80A0-C8DB347B6DEB}"/>
    <dgm:cxn modelId="{A9435B91-E001-4C56-BF75-B949E2EF546E}" type="presOf" srcId="{85B724C2-A125-482B-8B32-42D608C51D2E}" destId="{F8EF4973-102A-4ACF-9B60-C88EDB4E7316}" srcOrd="0" destOrd="0" presId="urn:microsoft.com/office/officeart/2005/8/layout/hList2"/>
    <dgm:cxn modelId="{3927B624-4713-4971-8843-2F8D515D45ED}" srcId="{69361A45-5BD1-4683-9F55-1449EE609938}" destId="{D76CAED7-378B-4045-A337-6473424B8642}" srcOrd="1" destOrd="0" parTransId="{D5A538B7-EA78-484A-B473-CE72617783C7}" sibTransId="{CC9F49D7-6AFD-47D4-91EE-02761F3679EF}"/>
    <dgm:cxn modelId="{3723ACDA-A698-4F31-B916-30AF9B28DAA5}" type="presOf" srcId="{DD8321CF-7389-4051-A910-9953B6396F76}" destId="{906FBFC8-8A4F-42C4-8D5A-744E0FED6ECF}" srcOrd="0" destOrd="1" presId="urn:microsoft.com/office/officeart/2005/8/layout/hList2"/>
    <dgm:cxn modelId="{40FCD0BE-AD02-4BBD-BB8A-B6756709F833}" srcId="{69361A45-5BD1-4683-9F55-1449EE609938}" destId="{2993B8D6-6780-4E0D-A1F7-EC42D64DBD58}" srcOrd="2" destOrd="0" parTransId="{39545A90-F712-4036-A46B-43AAD0D9C217}" sibTransId="{B154718C-3DE7-45F8-B513-25C09D3F072B}"/>
    <dgm:cxn modelId="{6BFB3889-2427-46C7-ABE9-3B1FB0AC3C61}" type="presOf" srcId="{C8B9EBE0-B658-4D0A-BA65-3DAF15C5B076}" destId="{3B60E93E-A507-4664-A7AF-12517AF9144F}" srcOrd="0" destOrd="1" presId="urn:microsoft.com/office/officeart/2005/8/layout/hList2"/>
    <dgm:cxn modelId="{4CDD61A3-0703-44B7-AAAD-09393C79EA9B}" srcId="{877E786E-15E6-4670-9B16-29D3542DA08B}" destId="{858FBFDF-8C4C-4446-B3B8-CC07E83DB00A}" srcOrd="2" destOrd="0" parTransId="{246ED4A0-1890-406F-B4A1-29804A3D8DA0}" sibTransId="{1FEA4116-7CCA-429C-9248-291A55BCD607}"/>
    <dgm:cxn modelId="{A4C0EB1F-96D7-48DD-9B5D-902EDD1528FC}" srcId="{1535BFEF-637A-4C40-8C2E-26FBAF9FA552}" destId="{26B2B0A8-A7A6-4A83-96F0-64AB69FF594B}" srcOrd="1" destOrd="0" parTransId="{18E837C0-E862-400F-AF00-6A230404DCD0}" sibTransId="{373B7F27-6BB9-4CA4-B3ED-E985CDDA1BDD}"/>
    <dgm:cxn modelId="{7355A139-59E9-4E3D-BADF-4F647683D56D}" srcId="{A18919BE-E4FE-4228-B988-4980DE0A8576}" destId="{D84E0D2A-3E56-427B-9427-FB1C4A42B1A3}" srcOrd="2" destOrd="0" parTransId="{CACCCDBF-2E08-42FF-9041-C17FAB81009A}" sibTransId="{EF51ABC9-8130-48A0-B855-C96471DA070A}"/>
    <dgm:cxn modelId="{7448BCC8-34A3-4D76-B36A-5F287EFE6D5E}" type="presOf" srcId="{61E6D78C-A366-4793-A339-0D60173F772B}" destId="{F8EF4973-102A-4ACF-9B60-C88EDB4E7316}" srcOrd="0" destOrd="2" presId="urn:microsoft.com/office/officeart/2005/8/layout/hList2"/>
    <dgm:cxn modelId="{810CAB2A-D400-4E8C-954D-347A26CF22F8}" srcId="{22B331E1-A4C3-4DC0-97AC-CC29B9763BC6}" destId="{A18919BE-E4FE-4228-B988-4980DE0A8576}" srcOrd="5" destOrd="0" parTransId="{E4EFE4A1-AE5C-4BE3-8A72-66E6DA4FC6F6}" sibTransId="{BA4EC142-D87F-4BAB-BCD6-1BB5E1FC8D53}"/>
    <dgm:cxn modelId="{A86B0F9A-E1BF-4B94-A783-65BE93426C1B}" type="presOf" srcId="{5615007D-FE86-440D-BC53-8FC1DE59922A}" destId="{FB2E4FC2-C3AA-43DD-A69E-3B4D9757E9CB}" srcOrd="0" destOrd="0" presId="urn:microsoft.com/office/officeart/2005/8/layout/hList2"/>
    <dgm:cxn modelId="{06D4D738-24AF-4DDC-8021-1D3CD548DBED}" srcId="{C9344E46-D3E9-457F-AAC9-7323CCA33195}" destId="{539C27D1-29F6-4CD5-B8D5-4585A063ABA1}" srcOrd="0" destOrd="0" parTransId="{647D7239-AC32-4C01-A669-8842ACDDF662}" sibTransId="{0B523698-3E6E-42E4-AF7F-F7EBC8936088}"/>
    <dgm:cxn modelId="{37E6DDF5-47F6-4F75-90CC-D0E74ACA2A5C}" type="presOf" srcId="{C9344E46-D3E9-457F-AAC9-7323CCA33195}" destId="{02BD604C-E8FE-4958-AB33-14A3CEB3CD6B}" srcOrd="0" destOrd="0" presId="urn:microsoft.com/office/officeart/2005/8/layout/hList2"/>
    <dgm:cxn modelId="{9FCBE38B-0F49-4A46-8077-709463F15FDE}" srcId="{C9344E46-D3E9-457F-AAC9-7323CCA33195}" destId="{C1A2C99C-E2D1-4627-8C03-E272E2067355}" srcOrd="3" destOrd="0" parTransId="{878342E1-7633-4663-A2E0-EEC837857271}" sibTransId="{94CFF9BD-56F7-45DD-BCD8-5B3C4D2331EA}"/>
    <dgm:cxn modelId="{00D54485-3E62-46FA-8703-A2D08D8BEBF0}" srcId="{1535BFEF-637A-4C40-8C2E-26FBAF9FA552}" destId="{85B724C2-A125-482B-8B32-42D608C51D2E}" srcOrd="0" destOrd="0" parTransId="{4E5E26D3-E2AB-4183-95FF-359391E0402D}" sibTransId="{F6361CB3-0450-4593-A78C-C11929359E2E}"/>
    <dgm:cxn modelId="{1F81DD88-1E27-4BF4-8DEB-E70BEF5ADA23}" srcId="{22B331E1-A4C3-4DC0-97AC-CC29B9763BC6}" destId="{69361A45-5BD1-4683-9F55-1449EE609938}" srcOrd="3" destOrd="0" parTransId="{F588CAEC-F394-4BDD-91A0-939A509BB7CD}" sibTransId="{01008C22-E8EC-4323-B51E-82E5FE2DF5F9}"/>
    <dgm:cxn modelId="{7C4510B3-E856-4540-95A8-533A949AEF17}" type="presOf" srcId="{FE1DA835-EF01-4528-9BBF-E815279A70C4}" destId="{6FE1F869-242B-4345-915E-AFBE9F9165F3}" srcOrd="0" destOrd="0" presId="urn:microsoft.com/office/officeart/2005/8/layout/hList2"/>
    <dgm:cxn modelId="{096D5246-977F-4474-9880-FD796E154C46}" type="presOf" srcId="{539C27D1-29F6-4CD5-B8D5-4585A063ABA1}" destId="{C232E947-2DF0-4B81-97D0-18083878C1D1}" srcOrd="0" destOrd="0" presId="urn:microsoft.com/office/officeart/2005/8/layout/hList2"/>
    <dgm:cxn modelId="{D7AF5621-B27F-437C-A333-DF4DF06A5173}" srcId="{1535BFEF-637A-4C40-8C2E-26FBAF9FA552}" destId="{61E6D78C-A366-4793-A339-0D60173F772B}" srcOrd="2" destOrd="0" parTransId="{A533B4B3-5708-45DF-9AFF-A51A740BD67E}" sibTransId="{7864321B-F3BC-4A65-BF00-DAA1C352D473}"/>
    <dgm:cxn modelId="{78306BC6-5341-4161-A11A-13449A5A78D2}" type="presOf" srcId="{2993B8D6-6780-4E0D-A1F7-EC42D64DBD58}" destId="{6FE1F869-242B-4345-915E-AFBE9F9165F3}" srcOrd="0" destOrd="2" presId="urn:microsoft.com/office/officeart/2005/8/layout/hList2"/>
    <dgm:cxn modelId="{7F6C839E-BF1E-4D1F-9A4A-FB7492661941}" srcId="{A18919BE-E4FE-4228-B988-4980DE0A8576}" destId="{DD8321CF-7389-4051-A910-9953B6396F76}" srcOrd="1" destOrd="0" parTransId="{7D85EB58-FB98-4EBD-B841-BE1DE17E7F78}" sibTransId="{93BCC96E-4C03-42A1-9887-ABC440CA9FCF}"/>
    <dgm:cxn modelId="{AD452D21-4466-420C-A2DF-3C7F503DA444}" srcId="{877E786E-15E6-4670-9B16-29D3542DA08B}" destId="{C8B9EBE0-B658-4D0A-BA65-3DAF15C5B076}" srcOrd="1" destOrd="0" parTransId="{22C47555-3AD0-42BD-A0D2-EE830A49012A}" sibTransId="{8BFA0D26-9428-4EA1-803E-03270A813165}"/>
    <dgm:cxn modelId="{24C75917-DCCD-4FFC-8445-55FF799E2518}" type="presOf" srcId="{758E65FC-6F15-428F-96DB-C573932E3C3D}" destId="{F8EF4973-102A-4ACF-9B60-C88EDB4E7316}" srcOrd="0" destOrd="3" presId="urn:microsoft.com/office/officeart/2005/8/layout/hList2"/>
    <dgm:cxn modelId="{A5089243-2575-4137-8AEE-C6BC5E0B1658}" srcId="{C9344E46-D3E9-457F-AAC9-7323CCA33195}" destId="{01BF7AFB-E0F5-4D42-ADAB-E5E2B5BEE37A}" srcOrd="2" destOrd="0" parTransId="{20E3CCAC-80E7-420E-85D8-97DC864B972B}" sibTransId="{4101E3B3-312E-4172-A3EA-9EB1A36BE0CE}"/>
    <dgm:cxn modelId="{1B6D8B05-1242-437B-95F4-D06A78ED324B}" srcId="{5615007D-FE86-440D-BC53-8FC1DE59922A}" destId="{A524A512-6927-4449-BFAD-17855FE91D6D}" srcOrd="2" destOrd="0" parTransId="{8B8E0810-6C50-4365-9C82-49858F8F8B38}" sibTransId="{7022F240-DFD8-4083-8086-9056C12FFCBC}"/>
    <dgm:cxn modelId="{8851F083-9234-415B-862D-C396EF2F2DE3}" type="presOf" srcId="{A524A512-6927-4449-BFAD-17855FE91D6D}" destId="{25F5AA56-4F0A-46EF-9258-F0DD50326DF6}" srcOrd="0" destOrd="2" presId="urn:microsoft.com/office/officeart/2005/8/layout/hList2"/>
    <dgm:cxn modelId="{5BCF8ED6-826E-43A4-934F-B15D7442E8CF}" srcId="{22B331E1-A4C3-4DC0-97AC-CC29B9763BC6}" destId="{1535BFEF-637A-4C40-8C2E-26FBAF9FA552}" srcOrd="4" destOrd="0" parTransId="{91C6A8DE-5A1B-430C-8B1B-2824A403981F}" sibTransId="{EB6C2C3F-655C-4485-AFDC-12DCFE674964}"/>
    <dgm:cxn modelId="{4478A90F-4B1D-4297-9A01-4C22E02090E0}" type="presOf" srcId="{26B2B0A8-A7A6-4A83-96F0-64AB69FF594B}" destId="{F8EF4973-102A-4ACF-9B60-C88EDB4E7316}" srcOrd="0" destOrd="1" presId="urn:microsoft.com/office/officeart/2005/8/layout/hList2"/>
    <dgm:cxn modelId="{E6AB6102-ACED-47F5-9586-826EA0F5AC49}" type="presOf" srcId="{69361A45-5BD1-4683-9F55-1449EE609938}" destId="{2A9564C6-1657-4454-BA8C-F5CF21BCA392}" srcOrd="0" destOrd="0" presId="urn:microsoft.com/office/officeart/2005/8/layout/hList2"/>
    <dgm:cxn modelId="{C81E88AA-E28B-4E96-8CAF-5685041A0EE0}" type="presOf" srcId="{8A4D211A-D85B-4655-A702-D3FE2268336B}" destId="{906FBFC8-8A4F-42C4-8D5A-744E0FED6ECF}" srcOrd="0" destOrd="3" presId="urn:microsoft.com/office/officeart/2005/8/layout/hList2"/>
    <dgm:cxn modelId="{7ADF36DD-92A2-4BD7-AECE-BEF561C9E010}" srcId="{877E786E-15E6-4670-9B16-29D3542DA08B}" destId="{ADCC76BA-B6FC-44E9-B33B-083CB1DA8915}" srcOrd="0" destOrd="0" parTransId="{A7489FEA-E459-420B-98C9-4E7DB766498B}" sibTransId="{3A4CD358-3421-4C02-8258-B935F0C3F2FB}"/>
    <dgm:cxn modelId="{A6F89F42-E1DB-4A70-8251-B0D88D797687}" type="presOf" srcId="{01BF7AFB-E0F5-4D42-ADAB-E5E2B5BEE37A}" destId="{C232E947-2DF0-4B81-97D0-18083878C1D1}" srcOrd="0" destOrd="2" presId="urn:microsoft.com/office/officeart/2005/8/layout/hList2"/>
    <dgm:cxn modelId="{2C4E7850-E8F8-4E5C-B05D-4B6AB4D5561B}" srcId="{5615007D-FE86-440D-BC53-8FC1DE59922A}" destId="{C044AAED-9FF8-403B-B1A2-2B74D604C058}" srcOrd="0" destOrd="0" parTransId="{845AC454-07B2-45ED-8DBB-6553A388476A}" sibTransId="{3C4D6B89-8A2D-4748-A614-E95173E14D8B}"/>
    <dgm:cxn modelId="{78A4A002-56D5-4BB5-9FAE-7C85AC88FA14}" type="presOf" srcId="{21295D84-60A7-45CA-9C93-D3ADF3172A3F}" destId="{906FBFC8-8A4F-42C4-8D5A-744E0FED6ECF}" srcOrd="0" destOrd="0" presId="urn:microsoft.com/office/officeart/2005/8/layout/hList2"/>
    <dgm:cxn modelId="{86F4A95D-4302-4203-9297-09F41A4B73C1}" type="presOf" srcId="{C1A2C99C-E2D1-4627-8C03-E272E2067355}" destId="{C232E947-2DF0-4B81-97D0-18083878C1D1}" srcOrd="0" destOrd="3" presId="urn:microsoft.com/office/officeart/2005/8/layout/hList2"/>
    <dgm:cxn modelId="{1FA2E4D0-C640-4152-B909-2AE25188128E}" type="presOf" srcId="{877E786E-15E6-4670-9B16-29D3542DA08B}" destId="{5B517E10-5171-4529-A46D-6ED82F64AA68}" srcOrd="0" destOrd="0" presId="urn:microsoft.com/office/officeart/2005/8/layout/hList2"/>
    <dgm:cxn modelId="{852A9F2B-67B3-4BC3-8817-7B1551EF36DC}" type="presOf" srcId="{ADCC76BA-B6FC-44E9-B33B-083CB1DA8915}" destId="{3B60E93E-A507-4664-A7AF-12517AF9144F}" srcOrd="0" destOrd="0" presId="urn:microsoft.com/office/officeart/2005/8/layout/hList2"/>
    <dgm:cxn modelId="{96F23705-097C-4DEA-9FC8-179133D857F0}" type="presOf" srcId="{1535BFEF-637A-4C40-8C2E-26FBAF9FA552}" destId="{B16C4B6D-21D5-47A4-90D8-311F6F0315F3}" srcOrd="0" destOrd="0" presId="urn:microsoft.com/office/officeart/2005/8/layout/hList2"/>
    <dgm:cxn modelId="{E84DFD55-27FB-4D5A-AE1D-F0868542F246}" type="presOf" srcId="{22B331E1-A4C3-4DC0-97AC-CC29B9763BC6}" destId="{19AAE1B0-D3C6-471F-9843-04083CC98F75}" srcOrd="0" destOrd="0" presId="urn:microsoft.com/office/officeart/2005/8/layout/hList2"/>
    <dgm:cxn modelId="{8DCEDBC9-F6F4-4104-8B9C-5A3F47D5AF96}" type="presOf" srcId="{A18919BE-E4FE-4228-B988-4980DE0A8576}" destId="{0A0ADFA0-6116-4BB6-BFC0-7681C3421401}" srcOrd="0" destOrd="0" presId="urn:microsoft.com/office/officeart/2005/8/layout/hList2"/>
    <dgm:cxn modelId="{E63FCDF5-87DA-4C54-BA97-DB4B232C2B6D}" srcId="{22B331E1-A4C3-4DC0-97AC-CC29B9763BC6}" destId="{C9344E46-D3E9-457F-AAC9-7323CCA33195}" srcOrd="0" destOrd="0" parTransId="{F90C47F6-4916-4498-B861-E42E7C68A64E}" sibTransId="{EC6DD2AD-FB09-4F07-B374-32B00BFAF0AA}"/>
    <dgm:cxn modelId="{AA6D9E06-23DC-46EE-AA29-712B3705CB74}" srcId="{1535BFEF-637A-4C40-8C2E-26FBAF9FA552}" destId="{758E65FC-6F15-428F-96DB-C573932E3C3D}" srcOrd="3" destOrd="0" parTransId="{A17FF1CA-DE99-47BB-96CC-F58896B08B7B}" sibTransId="{CDB52880-B82E-484A-BE21-D656291D93D9}"/>
    <dgm:cxn modelId="{FA0B5387-E99F-4F35-B8F1-367E4EBDD28E}" type="presOf" srcId="{D76CAED7-378B-4045-A337-6473424B8642}" destId="{6FE1F869-242B-4345-915E-AFBE9F9165F3}" srcOrd="0" destOrd="1" presId="urn:microsoft.com/office/officeart/2005/8/layout/hList2"/>
    <dgm:cxn modelId="{8192AED4-F6E0-4E4B-8C63-9362DE67C5F9}" type="presParOf" srcId="{19AAE1B0-D3C6-471F-9843-04083CC98F75}" destId="{C32A3723-8F0B-48AA-AAE2-1A7A4845B7A6}" srcOrd="0" destOrd="0" presId="urn:microsoft.com/office/officeart/2005/8/layout/hList2"/>
    <dgm:cxn modelId="{214335B6-7024-40FB-B496-927E8785D971}" type="presParOf" srcId="{C32A3723-8F0B-48AA-AAE2-1A7A4845B7A6}" destId="{0BD63F25-F507-4BED-AAE1-B2282C14A903}" srcOrd="0" destOrd="0" presId="urn:microsoft.com/office/officeart/2005/8/layout/hList2"/>
    <dgm:cxn modelId="{716FBD4F-D404-4918-AD0D-353B86A1A905}" type="presParOf" srcId="{C32A3723-8F0B-48AA-AAE2-1A7A4845B7A6}" destId="{C232E947-2DF0-4B81-97D0-18083878C1D1}" srcOrd="1" destOrd="0" presId="urn:microsoft.com/office/officeart/2005/8/layout/hList2"/>
    <dgm:cxn modelId="{40B6117F-BFC8-4B02-B66E-007643E43F7B}" type="presParOf" srcId="{C32A3723-8F0B-48AA-AAE2-1A7A4845B7A6}" destId="{02BD604C-E8FE-4958-AB33-14A3CEB3CD6B}" srcOrd="2" destOrd="0" presId="urn:microsoft.com/office/officeart/2005/8/layout/hList2"/>
    <dgm:cxn modelId="{9250AF49-5485-4580-9F0A-F049B52D3B4C}" type="presParOf" srcId="{19AAE1B0-D3C6-471F-9843-04083CC98F75}" destId="{9992F356-06BE-4C94-A50E-D794A9FC2D89}" srcOrd="1" destOrd="0" presId="urn:microsoft.com/office/officeart/2005/8/layout/hList2"/>
    <dgm:cxn modelId="{EA732620-4CC9-4BA8-8913-A4B4C720645A}" type="presParOf" srcId="{19AAE1B0-D3C6-471F-9843-04083CC98F75}" destId="{BD4FBC71-CBFF-4634-9750-97D364A8A892}" srcOrd="2" destOrd="0" presId="urn:microsoft.com/office/officeart/2005/8/layout/hList2"/>
    <dgm:cxn modelId="{3AB05620-2215-4CA2-9F3A-B61FD95DD025}" type="presParOf" srcId="{BD4FBC71-CBFF-4634-9750-97D364A8A892}" destId="{64690790-C952-4DD2-A963-2F62A224F477}" srcOrd="0" destOrd="0" presId="urn:microsoft.com/office/officeart/2005/8/layout/hList2"/>
    <dgm:cxn modelId="{D24FF1E8-64F1-4162-AF7F-4B6C5FBE7869}" type="presParOf" srcId="{BD4FBC71-CBFF-4634-9750-97D364A8A892}" destId="{3B60E93E-A507-4664-A7AF-12517AF9144F}" srcOrd="1" destOrd="0" presId="urn:microsoft.com/office/officeart/2005/8/layout/hList2"/>
    <dgm:cxn modelId="{645ADB43-5B2C-41D8-9E78-80BB341DF852}" type="presParOf" srcId="{BD4FBC71-CBFF-4634-9750-97D364A8A892}" destId="{5B517E10-5171-4529-A46D-6ED82F64AA68}" srcOrd="2" destOrd="0" presId="urn:microsoft.com/office/officeart/2005/8/layout/hList2"/>
    <dgm:cxn modelId="{0BCCF298-9BBF-4FBC-B3C6-017C3CBA49D5}" type="presParOf" srcId="{19AAE1B0-D3C6-471F-9843-04083CC98F75}" destId="{BC65123A-4887-4F02-BBC8-9EFDD22AA739}" srcOrd="3" destOrd="0" presId="urn:microsoft.com/office/officeart/2005/8/layout/hList2"/>
    <dgm:cxn modelId="{177D2411-FD50-4F6B-BEFE-8BE1AA1334EC}" type="presParOf" srcId="{19AAE1B0-D3C6-471F-9843-04083CC98F75}" destId="{25758DA5-03B2-4367-8C56-27BC0A9E0DB2}" srcOrd="4" destOrd="0" presId="urn:microsoft.com/office/officeart/2005/8/layout/hList2"/>
    <dgm:cxn modelId="{E37D4433-C539-49AB-9B87-7FD279786485}" type="presParOf" srcId="{25758DA5-03B2-4367-8C56-27BC0A9E0DB2}" destId="{32555E7F-9B00-45DD-A8ED-AC59CC39BC71}" srcOrd="0" destOrd="0" presId="urn:microsoft.com/office/officeart/2005/8/layout/hList2"/>
    <dgm:cxn modelId="{84B43EC7-81E6-4D10-876A-85F23CD7B5CA}" type="presParOf" srcId="{25758DA5-03B2-4367-8C56-27BC0A9E0DB2}" destId="{25F5AA56-4F0A-46EF-9258-F0DD50326DF6}" srcOrd="1" destOrd="0" presId="urn:microsoft.com/office/officeart/2005/8/layout/hList2"/>
    <dgm:cxn modelId="{28D2F42A-603B-4D24-850E-739C8FB18AD2}" type="presParOf" srcId="{25758DA5-03B2-4367-8C56-27BC0A9E0DB2}" destId="{FB2E4FC2-C3AA-43DD-A69E-3B4D9757E9CB}" srcOrd="2" destOrd="0" presId="urn:microsoft.com/office/officeart/2005/8/layout/hList2"/>
    <dgm:cxn modelId="{50E19C61-29C0-41D0-A623-809807864B11}" type="presParOf" srcId="{19AAE1B0-D3C6-471F-9843-04083CC98F75}" destId="{A34D71FE-4EEC-4F97-819E-CD09F06394A3}" srcOrd="5" destOrd="0" presId="urn:microsoft.com/office/officeart/2005/8/layout/hList2"/>
    <dgm:cxn modelId="{1DD7986B-673A-46A6-ACE4-3AE72B517981}" type="presParOf" srcId="{19AAE1B0-D3C6-471F-9843-04083CC98F75}" destId="{48E55DE7-F4DD-493B-A5CB-4C118567C18D}" srcOrd="6" destOrd="0" presId="urn:microsoft.com/office/officeart/2005/8/layout/hList2"/>
    <dgm:cxn modelId="{87D9E653-BE16-4DF6-A97B-305BE2B36D42}" type="presParOf" srcId="{48E55DE7-F4DD-493B-A5CB-4C118567C18D}" destId="{2BF59A73-2B8F-4A3D-8491-B5AC746F5524}" srcOrd="0" destOrd="0" presId="urn:microsoft.com/office/officeart/2005/8/layout/hList2"/>
    <dgm:cxn modelId="{FFC238F0-8E5C-4133-8502-99B265A932F6}" type="presParOf" srcId="{48E55DE7-F4DD-493B-A5CB-4C118567C18D}" destId="{6FE1F869-242B-4345-915E-AFBE9F9165F3}" srcOrd="1" destOrd="0" presId="urn:microsoft.com/office/officeart/2005/8/layout/hList2"/>
    <dgm:cxn modelId="{F8FE0925-2692-4DBA-A835-70A47D07597E}" type="presParOf" srcId="{48E55DE7-F4DD-493B-A5CB-4C118567C18D}" destId="{2A9564C6-1657-4454-BA8C-F5CF21BCA392}" srcOrd="2" destOrd="0" presId="urn:microsoft.com/office/officeart/2005/8/layout/hList2"/>
    <dgm:cxn modelId="{95593E50-B297-4812-8E0A-A14BCDAD5A8E}" type="presParOf" srcId="{19AAE1B0-D3C6-471F-9843-04083CC98F75}" destId="{40BAC252-7B9D-4B9A-A997-CBA52FFC9081}" srcOrd="7" destOrd="0" presId="urn:microsoft.com/office/officeart/2005/8/layout/hList2"/>
    <dgm:cxn modelId="{525B586C-5A14-43C6-9536-12BACCD88DB0}" type="presParOf" srcId="{19AAE1B0-D3C6-471F-9843-04083CC98F75}" destId="{6DC42606-CA16-4A07-AC94-3B6791DB479D}" srcOrd="8" destOrd="0" presId="urn:microsoft.com/office/officeart/2005/8/layout/hList2"/>
    <dgm:cxn modelId="{9447ECF9-1D95-41CA-94FB-5E1479D21090}" type="presParOf" srcId="{6DC42606-CA16-4A07-AC94-3B6791DB479D}" destId="{F1590571-CBC3-42E4-921E-B7726387F9BD}" srcOrd="0" destOrd="0" presId="urn:microsoft.com/office/officeart/2005/8/layout/hList2"/>
    <dgm:cxn modelId="{FC124FD6-E99C-49A1-BC8B-2E7124E46E13}" type="presParOf" srcId="{6DC42606-CA16-4A07-AC94-3B6791DB479D}" destId="{F8EF4973-102A-4ACF-9B60-C88EDB4E7316}" srcOrd="1" destOrd="0" presId="urn:microsoft.com/office/officeart/2005/8/layout/hList2"/>
    <dgm:cxn modelId="{26B43ED5-D2FD-49EC-BDA6-89E841E1ED2A}" type="presParOf" srcId="{6DC42606-CA16-4A07-AC94-3B6791DB479D}" destId="{B16C4B6D-21D5-47A4-90D8-311F6F0315F3}" srcOrd="2" destOrd="0" presId="urn:microsoft.com/office/officeart/2005/8/layout/hList2"/>
    <dgm:cxn modelId="{91A87625-3688-46A9-9484-1AAD956283D4}" type="presParOf" srcId="{19AAE1B0-D3C6-471F-9843-04083CC98F75}" destId="{8D7732C6-7441-44F3-8F7C-335B5AA8EEAE}" srcOrd="9" destOrd="0" presId="urn:microsoft.com/office/officeart/2005/8/layout/hList2"/>
    <dgm:cxn modelId="{086D813B-3872-4E07-A6B3-E8BFEE3FFE1B}" type="presParOf" srcId="{19AAE1B0-D3C6-471F-9843-04083CC98F75}" destId="{6BF5833D-75C9-4407-B652-C57D92924766}" srcOrd="10" destOrd="0" presId="urn:microsoft.com/office/officeart/2005/8/layout/hList2"/>
    <dgm:cxn modelId="{2CB718AD-0C02-4C4C-BDFE-0E4A2D35B494}" type="presParOf" srcId="{6BF5833D-75C9-4407-B652-C57D92924766}" destId="{97F042FC-10B3-4D29-81D6-B15D7155914F}" srcOrd="0" destOrd="0" presId="urn:microsoft.com/office/officeart/2005/8/layout/hList2"/>
    <dgm:cxn modelId="{89E0600B-3165-4BED-B4F1-D2C928A2FD5D}" type="presParOf" srcId="{6BF5833D-75C9-4407-B652-C57D92924766}" destId="{906FBFC8-8A4F-42C4-8D5A-744E0FED6ECF}" srcOrd="1" destOrd="0" presId="urn:microsoft.com/office/officeart/2005/8/layout/hList2"/>
    <dgm:cxn modelId="{E3A5C8FA-D21E-4576-9E16-A3BBB8A7B4A0}" type="presParOf" srcId="{6BF5833D-75C9-4407-B652-C57D92924766}" destId="{0A0ADFA0-6116-4BB6-BFC0-7681C342140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FCFD7B0-32B9-488D-BF63-E398B297B0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9D537B-0E23-414A-84EB-C0154AB49419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EBA333B-B52D-4032-83B0-921CC37D2F6F}" type="parTrans" cxnId="{B54B74E0-8180-4AA2-89CE-B62310117AFC}">
      <dgm:prSet/>
      <dgm:spPr/>
      <dgm:t>
        <a:bodyPr/>
        <a:lstStyle/>
        <a:p>
          <a:endParaRPr lang="ru-RU"/>
        </a:p>
      </dgm:t>
    </dgm:pt>
    <dgm:pt modelId="{71E3AAD6-37FE-43B2-9E92-B919E8C6F0B6}" type="sibTrans" cxnId="{B54B74E0-8180-4AA2-89CE-B62310117AFC}">
      <dgm:prSet/>
      <dgm:spPr/>
      <dgm:t>
        <a:bodyPr/>
        <a:lstStyle/>
        <a:p>
          <a:endParaRPr lang="ru-RU"/>
        </a:p>
      </dgm:t>
    </dgm:pt>
    <dgm:pt modelId="{878FF680-5171-428F-9166-263DB0235F8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Ручейском сельском поселении магистральный водовод находится в неудовлетворительном состоянии. 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49C2FA-8466-4E72-89C1-AA0301A10A81}" type="parTrans" cxnId="{06C599B5-1139-41EC-8C4A-4B87CC197997}">
      <dgm:prSet/>
      <dgm:spPr/>
      <dgm:t>
        <a:bodyPr/>
        <a:lstStyle/>
        <a:p>
          <a:endParaRPr lang="ru-RU"/>
        </a:p>
      </dgm:t>
    </dgm:pt>
    <dgm:pt modelId="{9AEB95EA-3AE8-4C02-823D-2CD2741C8A5C}" type="sibTrans" cxnId="{06C599B5-1139-41EC-8C4A-4B87CC197997}">
      <dgm:prSet/>
      <dgm:spPr/>
      <dgm:t>
        <a:bodyPr/>
        <a:lstStyle/>
        <a:p>
          <a:endParaRPr lang="ru-RU"/>
        </a:p>
      </dgm:t>
    </dgm:pt>
    <dgm:pt modelId="{C03BADFC-4BEE-47D2-8EED-53332BA0F408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C8792F22-1272-4E4F-BA8E-A448A6A4729B}" type="parTrans" cxnId="{04EE9DAC-5A5A-492C-ABDF-D29EAC9B7CEF}">
      <dgm:prSet/>
      <dgm:spPr/>
      <dgm:t>
        <a:bodyPr/>
        <a:lstStyle/>
        <a:p>
          <a:endParaRPr lang="ru-RU"/>
        </a:p>
      </dgm:t>
    </dgm:pt>
    <dgm:pt modelId="{6DACB014-6B58-45BE-B2A0-707FA0FB75BC}" type="sibTrans" cxnId="{04EE9DAC-5A5A-492C-ABDF-D29EAC9B7CEF}">
      <dgm:prSet/>
      <dgm:spPr/>
      <dgm:t>
        <a:bodyPr/>
        <a:lstStyle/>
        <a:p>
          <a:endParaRPr lang="ru-RU"/>
        </a:p>
      </dgm:t>
    </dgm:pt>
    <dgm:pt modelId="{70F1C52C-9533-4642-833A-94C06C4762D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Янтальском городском поселении требуется проведение срочного капитального ремонта канализационных насосных станций, очистных сооружений сточных вод.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EB4949-5423-4ACD-9F0B-156E187DCC7D}" type="parTrans" cxnId="{A95B1756-F2B4-4FE3-825D-88E1D5205BB9}">
      <dgm:prSet/>
      <dgm:spPr/>
      <dgm:t>
        <a:bodyPr/>
        <a:lstStyle/>
        <a:p>
          <a:endParaRPr lang="ru-RU"/>
        </a:p>
      </dgm:t>
    </dgm:pt>
    <dgm:pt modelId="{148A4B72-1C58-4528-8CB7-2F50DEEBC602}" type="sibTrans" cxnId="{A95B1756-F2B4-4FE3-825D-88E1D5205BB9}">
      <dgm:prSet/>
      <dgm:spPr/>
      <dgm:t>
        <a:bodyPr/>
        <a:lstStyle/>
        <a:p>
          <a:endParaRPr lang="ru-RU"/>
        </a:p>
      </dgm:t>
    </dgm:pt>
    <dgm:pt modelId="{37A15DF3-4172-4398-AA6B-F9FBEEFF5918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53FCAA31-0BFD-449C-A396-4164C95B1E36}" type="parTrans" cxnId="{AE95DF55-07AB-4538-82F2-3B872CA6ABA5}">
      <dgm:prSet/>
      <dgm:spPr/>
      <dgm:t>
        <a:bodyPr/>
        <a:lstStyle/>
        <a:p>
          <a:endParaRPr lang="ru-RU"/>
        </a:p>
      </dgm:t>
    </dgm:pt>
    <dgm:pt modelId="{272AC5B6-E6E1-4FA1-AB1A-4A329F0F48AE}" type="sibTrans" cxnId="{AE95DF55-07AB-4538-82F2-3B872CA6ABA5}">
      <dgm:prSet/>
      <dgm:spPr/>
      <dgm:t>
        <a:bodyPr/>
        <a:lstStyle/>
        <a:p>
          <a:endParaRPr lang="ru-RU"/>
        </a:p>
      </dgm:t>
    </dgm:pt>
    <dgm:pt modelId="{754D91BA-4853-43B8-8543-D43A87E8297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</a:t>
          </a:r>
          <a:r>
            <a:rPr lang="ru-RU" sz="1600" b="1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Нийском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сельском поселении на тепловых, водопроводных и канализационных сетях увеличивается количество порывов.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42F6F5-BB2C-4554-8E2F-556E05788C13}" type="parTrans" cxnId="{5B678D63-1D2C-4030-BDA7-A5713F2D600D}">
      <dgm:prSet/>
      <dgm:spPr/>
      <dgm:t>
        <a:bodyPr/>
        <a:lstStyle/>
        <a:p>
          <a:endParaRPr lang="ru-RU"/>
        </a:p>
      </dgm:t>
    </dgm:pt>
    <dgm:pt modelId="{81655B69-197C-49DB-A432-622E899CE6B2}" type="sibTrans" cxnId="{5B678D63-1D2C-4030-BDA7-A5713F2D600D}">
      <dgm:prSet/>
      <dgm:spPr/>
      <dgm:t>
        <a:bodyPr/>
        <a:lstStyle/>
        <a:p>
          <a:endParaRPr lang="ru-RU"/>
        </a:p>
      </dgm:t>
    </dgm:pt>
    <dgm:pt modelId="{56CCA57F-57A0-4302-9E58-81CF89E9892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C1CBD312-742E-46DB-A3B2-11C896656186}" type="parTrans" cxnId="{E11CCFB9-C923-455C-B933-FD853E2C21C5}">
      <dgm:prSet/>
      <dgm:spPr/>
      <dgm:t>
        <a:bodyPr/>
        <a:lstStyle/>
        <a:p>
          <a:endParaRPr lang="ru-RU"/>
        </a:p>
      </dgm:t>
    </dgm:pt>
    <dgm:pt modelId="{DA49466F-F21A-4597-AF1E-15C26D9916ED}" type="sibTrans" cxnId="{E11CCFB9-C923-455C-B933-FD853E2C21C5}">
      <dgm:prSet/>
      <dgm:spPr/>
      <dgm:t>
        <a:bodyPr/>
        <a:lstStyle/>
        <a:p>
          <a:endParaRPr lang="ru-RU"/>
        </a:p>
      </dgm:t>
    </dgm:pt>
    <dgm:pt modelId="{2C6CBBA9-7DCD-4A71-87E9-012B4AE335F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Верхнемарковском сельском поселении требуется замена 2 котлов в котельной.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975C0D-8033-499D-BD28-40C500BEF5BB}" type="parTrans" cxnId="{117188DB-A5C8-4ECA-A561-B1DD57C39C80}">
      <dgm:prSet/>
      <dgm:spPr/>
      <dgm:t>
        <a:bodyPr/>
        <a:lstStyle/>
        <a:p>
          <a:endParaRPr lang="ru-RU"/>
        </a:p>
      </dgm:t>
    </dgm:pt>
    <dgm:pt modelId="{A329B047-1D2E-4329-8186-F71F9B40EA73}" type="sibTrans" cxnId="{117188DB-A5C8-4ECA-A561-B1DD57C39C80}">
      <dgm:prSet/>
      <dgm:spPr/>
      <dgm:t>
        <a:bodyPr/>
        <a:lstStyle/>
        <a:p>
          <a:endParaRPr lang="ru-RU"/>
        </a:p>
      </dgm:t>
    </dgm:pt>
    <dgm:pt modelId="{18C993DC-00F6-406F-935F-324E766687B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Более 5-ти лет отключен водовод на очистные сооружения п. Ручей, чем нарушен технологический процесс очистки сточных вод.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C2DA6F-76EF-437B-993C-8E87B92D5686}" type="parTrans" cxnId="{CF132A9B-318D-42E4-8421-C19FD05F8A4D}">
      <dgm:prSet/>
      <dgm:spPr/>
      <dgm:t>
        <a:bodyPr/>
        <a:lstStyle/>
        <a:p>
          <a:endParaRPr lang="ru-RU"/>
        </a:p>
      </dgm:t>
    </dgm:pt>
    <dgm:pt modelId="{53CE2E43-F6C2-4911-AFD3-A042AEF79599}" type="sibTrans" cxnId="{CF132A9B-318D-42E4-8421-C19FD05F8A4D}">
      <dgm:prSet/>
      <dgm:spPr/>
      <dgm:t>
        <a:bodyPr/>
        <a:lstStyle/>
        <a:p>
          <a:endParaRPr lang="ru-RU"/>
        </a:p>
      </dgm:t>
    </dgm:pt>
    <dgm:pt modelId="{00618D04-5704-4DBF-958C-9C5324B61A9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Необходим ремонт на ул. Энтузиастов и Борок.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9508D-23A0-4D04-811C-DB75DC0CA2E6}" type="parTrans" cxnId="{B7A361CA-89FA-48E5-927A-0B869848F7AB}">
      <dgm:prSet/>
      <dgm:spPr/>
      <dgm:t>
        <a:bodyPr/>
        <a:lstStyle/>
        <a:p>
          <a:endParaRPr lang="ru-RU"/>
        </a:p>
      </dgm:t>
    </dgm:pt>
    <dgm:pt modelId="{E207E7B5-644B-4071-9F92-E262C4EA2A66}" type="sibTrans" cxnId="{B7A361CA-89FA-48E5-927A-0B869848F7AB}">
      <dgm:prSet/>
      <dgm:spPr/>
      <dgm:t>
        <a:bodyPr/>
        <a:lstStyle/>
        <a:p>
          <a:endParaRPr lang="ru-RU"/>
        </a:p>
      </dgm:t>
    </dgm:pt>
    <dgm:pt modelId="{2E147C08-187A-46BB-8DBB-D80CAD3CD48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Линии электропередач ветхие и требуют реконструкции.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91EE19-6D48-4F86-A7AB-A13D7717251C}" type="parTrans" cxnId="{482A0226-AE60-481D-A78D-448B3BDCFD3B}">
      <dgm:prSet/>
      <dgm:spPr/>
      <dgm:t>
        <a:bodyPr/>
        <a:lstStyle/>
        <a:p>
          <a:endParaRPr lang="ru-RU"/>
        </a:p>
      </dgm:t>
    </dgm:pt>
    <dgm:pt modelId="{69DA5464-C501-491C-B4D5-F2658C72921E}" type="sibTrans" cxnId="{482A0226-AE60-481D-A78D-448B3BDCFD3B}">
      <dgm:prSet/>
      <dgm:spPr/>
      <dgm:t>
        <a:bodyPr/>
        <a:lstStyle/>
        <a:p>
          <a:endParaRPr lang="ru-RU"/>
        </a:p>
      </dgm:t>
    </dgm:pt>
    <dgm:pt modelId="{AC8F38B5-EF71-4E9B-B5B4-CF14EF33328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Участились случаи возникновения инцидентов на котельной ДКВР: течи, выход из строя дымососа котла № 2.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1F3C8A-7D94-4F05-AD3D-C2DD31090479}" type="parTrans" cxnId="{897C0368-D3B2-4D70-9E51-8E182627D3CE}">
      <dgm:prSet/>
      <dgm:spPr/>
      <dgm:t>
        <a:bodyPr/>
        <a:lstStyle/>
        <a:p>
          <a:endParaRPr lang="ru-RU"/>
        </a:p>
      </dgm:t>
    </dgm:pt>
    <dgm:pt modelId="{F9843B66-0E04-4CE9-BDD5-30615705CA29}" type="sibTrans" cxnId="{897C0368-D3B2-4D70-9E51-8E182627D3CE}">
      <dgm:prSet/>
      <dgm:spPr/>
      <dgm:t>
        <a:bodyPr/>
        <a:lstStyle/>
        <a:p>
          <a:endParaRPr lang="ru-RU"/>
        </a:p>
      </dgm:t>
    </dgm:pt>
    <dgm:pt modelId="{05C0C954-142E-449A-9292-969CD1804E5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течение отопительного сезона происходили аварийные ситуации на котельной.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2855F7-BDC0-45FA-B2AE-8D85824AEF29}" type="parTrans" cxnId="{3C79A2F0-E1F4-4616-9C0B-4D25077538F3}">
      <dgm:prSet/>
      <dgm:spPr/>
      <dgm:t>
        <a:bodyPr/>
        <a:lstStyle/>
        <a:p>
          <a:endParaRPr lang="ru-RU"/>
        </a:p>
      </dgm:t>
    </dgm:pt>
    <dgm:pt modelId="{22083C36-6243-4ED4-9024-9691F8DDE3DA}" type="sibTrans" cxnId="{3C79A2F0-E1F4-4616-9C0B-4D25077538F3}">
      <dgm:prSet/>
      <dgm:spPr/>
      <dgm:t>
        <a:bodyPr/>
        <a:lstStyle/>
        <a:p>
          <a:endParaRPr lang="ru-RU"/>
        </a:p>
      </dgm:t>
    </dgm:pt>
    <dgm:pt modelId="{4A807E9A-08A4-4373-AF60-FA4E21C7C8F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endParaRPr lang="ru-RU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FE77EF-9572-4663-9301-63A79424D245}" type="parTrans" cxnId="{3BF6469C-CD53-4074-8EE3-D35E59F0EDAD}">
      <dgm:prSet/>
      <dgm:spPr/>
      <dgm:t>
        <a:bodyPr/>
        <a:lstStyle/>
        <a:p>
          <a:endParaRPr lang="ru-RU"/>
        </a:p>
      </dgm:t>
    </dgm:pt>
    <dgm:pt modelId="{E159C37A-6B0A-443A-88F1-BBE0FD13E0DA}" type="sibTrans" cxnId="{3BF6469C-CD53-4074-8EE3-D35E59F0EDAD}">
      <dgm:prSet/>
      <dgm:spPr/>
      <dgm:t>
        <a:bodyPr/>
        <a:lstStyle/>
        <a:p>
          <a:endParaRPr lang="ru-RU"/>
        </a:p>
      </dgm:t>
    </dgm:pt>
    <dgm:pt modelId="{C8904C52-51F7-443F-9BB4-17C3E211A9F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</a:t>
          </a:r>
          <a:r>
            <a:rPr lang="ru-RU" sz="1600" b="1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Подымахинском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сельском поселении высокое содержание солей в воде и, соответственно, значительные отложения на трубах водопроводных и тепловых сетей, создают проблемы в </a:t>
          </a:r>
          <a:r>
            <a:rPr lang="ru-RU" sz="1600" b="1" dirty="0" err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теплообеспечении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16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71DEBF-6530-40CC-86A4-A6DF3E16B13E}" type="parTrans" cxnId="{F537C18E-1229-4FE4-99D4-D2E939E93D4B}">
      <dgm:prSet/>
      <dgm:spPr/>
      <dgm:t>
        <a:bodyPr/>
        <a:lstStyle/>
        <a:p>
          <a:endParaRPr lang="ru-RU"/>
        </a:p>
      </dgm:t>
    </dgm:pt>
    <dgm:pt modelId="{A1F7459B-8EB7-46EC-BF93-6C139F17449D}" type="sibTrans" cxnId="{F537C18E-1229-4FE4-99D4-D2E939E93D4B}">
      <dgm:prSet/>
      <dgm:spPr/>
      <dgm:t>
        <a:bodyPr/>
        <a:lstStyle/>
        <a:p>
          <a:endParaRPr lang="ru-RU"/>
        </a:p>
      </dgm:t>
    </dgm:pt>
    <dgm:pt modelId="{FF1FEB77-1E39-4DD7-8006-FDF1FB9A1DE6}" type="pres">
      <dgm:prSet presAssocID="{EFCFD7B0-32B9-488D-BF63-E398B297B0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1D9E4E-ECE2-4F8F-A07A-4D92B7FBBFEE}" type="pres">
      <dgm:prSet presAssocID="{239D537B-0E23-414A-84EB-C0154AB49419}" presName="composite" presStyleCnt="0"/>
      <dgm:spPr/>
    </dgm:pt>
    <dgm:pt modelId="{FB36C647-BF97-4143-AE20-61E4DA572B39}" type="pres">
      <dgm:prSet presAssocID="{239D537B-0E23-414A-84EB-C0154AB4941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ED4D9-9322-4D90-A739-4CADF5DC8629}" type="pres">
      <dgm:prSet presAssocID="{239D537B-0E23-414A-84EB-C0154AB49419}" presName="descendantText" presStyleLbl="alignAcc1" presStyleIdx="0" presStyleCnt="5" custScaleY="118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6A6DA-8C17-43E2-9E7B-B5501B091E7E}" type="pres">
      <dgm:prSet presAssocID="{71E3AAD6-37FE-43B2-9E92-B919E8C6F0B6}" presName="sp" presStyleCnt="0"/>
      <dgm:spPr/>
    </dgm:pt>
    <dgm:pt modelId="{B48E8C21-A3FD-498B-8F0F-40DC57E4EFC7}" type="pres">
      <dgm:prSet presAssocID="{C03BADFC-4BEE-47D2-8EED-53332BA0F408}" presName="composite" presStyleCnt="0"/>
      <dgm:spPr/>
    </dgm:pt>
    <dgm:pt modelId="{5692E959-280E-4EF7-AA89-F9EA7D2448D2}" type="pres">
      <dgm:prSet presAssocID="{C03BADFC-4BEE-47D2-8EED-53332BA0F40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C016D-10FB-46B1-A04B-340AACAC867C}" type="pres">
      <dgm:prSet presAssocID="{C03BADFC-4BEE-47D2-8EED-53332BA0F408}" presName="descendantText" presStyleLbl="alignAcc1" presStyleIdx="1" presStyleCnt="5" custScaleY="12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B9BEC-D6A6-4025-9BB3-AD9141A954E1}" type="pres">
      <dgm:prSet presAssocID="{6DACB014-6B58-45BE-B2A0-707FA0FB75BC}" presName="sp" presStyleCnt="0"/>
      <dgm:spPr/>
    </dgm:pt>
    <dgm:pt modelId="{677283BC-1E18-42DD-BD7E-945D05D57AD4}" type="pres">
      <dgm:prSet presAssocID="{37A15DF3-4172-4398-AA6B-F9FBEEFF5918}" presName="composite" presStyleCnt="0"/>
      <dgm:spPr/>
    </dgm:pt>
    <dgm:pt modelId="{C1F5A33A-56B0-4713-9235-2E5A7AA6B5E0}" type="pres">
      <dgm:prSet presAssocID="{37A15DF3-4172-4398-AA6B-F9FBEEFF5918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1284C-EC9F-4F18-B5E0-D8CE0DFF069F}" type="pres">
      <dgm:prSet presAssocID="{37A15DF3-4172-4398-AA6B-F9FBEEFF5918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F6987-EC4A-4C86-B1B8-284961CDB0D8}" type="pres">
      <dgm:prSet presAssocID="{272AC5B6-E6E1-4FA1-AB1A-4A329F0F48AE}" presName="sp" presStyleCnt="0"/>
      <dgm:spPr/>
    </dgm:pt>
    <dgm:pt modelId="{6E7586AB-1B86-4102-A527-31DF9D4CB2E3}" type="pres">
      <dgm:prSet presAssocID="{56CCA57F-57A0-4302-9E58-81CF89E98928}" presName="composite" presStyleCnt="0"/>
      <dgm:spPr/>
    </dgm:pt>
    <dgm:pt modelId="{68ECA3E6-4093-425F-ABC6-E91767117CA5}" type="pres">
      <dgm:prSet presAssocID="{56CCA57F-57A0-4302-9E58-81CF89E9892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62396-1E85-4FC7-B274-8C6DD3EBA3E0}" type="pres">
      <dgm:prSet presAssocID="{56CCA57F-57A0-4302-9E58-81CF89E98928}" presName="descendantText" presStyleLbl="alignAcc1" presStyleIdx="3" presStyleCnt="5" custScaleY="95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32D39-788D-47B8-8211-B3DDCA095EEC}" type="pres">
      <dgm:prSet presAssocID="{DA49466F-F21A-4597-AF1E-15C26D9916ED}" presName="sp" presStyleCnt="0"/>
      <dgm:spPr/>
    </dgm:pt>
    <dgm:pt modelId="{A25B8C6B-F767-440E-9E4A-5B90001E59CB}" type="pres">
      <dgm:prSet presAssocID="{4A807E9A-08A4-4373-AF60-FA4E21C7C8FD}" presName="composite" presStyleCnt="0"/>
      <dgm:spPr/>
    </dgm:pt>
    <dgm:pt modelId="{494BBF09-4552-4644-93A6-543F127D811D}" type="pres">
      <dgm:prSet presAssocID="{4A807E9A-08A4-4373-AF60-FA4E21C7C8F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A6153-44CB-4A96-8843-A6494012FE2E}" type="pres">
      <dgm:prSet presAssocID="{4A807E9A-08A4-4373-AF60-FA4E21C7C8F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37C18E-1229-4FE4-99D4-D2E939E93D4B}" srcId="{56CCA57F-57A0-4302-9E58-81CF89E98928}" destId="{C8904C52-51F7-443F-9BB4-17C3E211A9F9}" srcOrd="0" destOrd="0" parTransId="{9171DEBF-6530-40CC-86A4-A6DF3E16B13E}" sibTransId="{A1F7459B-8EB7-46EC-BF93-6C139F17449D}"/>
    <dgm:cxn modelId="{482A0226-AE60-481D-A78D-448B3BDCFD3B}" srcId="{4A807E9A-08A4-4373-AF60-FA4E21C7C8FD}" destId="{2E147C08-187A-46BB-8DBB-D80CAD3CD487}" srcOrd="2" destOrd="0" parTransId="{1791EE19-6D48-4F86-A7AB-A13D7717251C}" sibTransId="{69DA5464-C501-491C-B4D5-F2658C72921E}"/>
    <dgm:cxn modelId="{3F77A8A7-D174-4135-875D-AD1F33D7ED46}" type="presOf" srcId="{37A15DF3-4172-4398-AA6B-F9FBEEFF5918}" destId="{C1F5A33A-56B0-4713-9235-2E5A7AA6B5E0}" srcOrd="0" destOrd="0" presId="urn:microsoft.com/office/officeart/2005/8/layout/chevron2"/>
    <dgm:cxn modelId="{E11CCFB9-C923-455C-B933-FD853E2C21C5}" srcId="{EFCFD7B0-32B9-488D-BF63-E398B297B0B9}" destId="{56CCA57F-57A0-4302-9E58-81CF89E98928}" srcOrd="3" destOrd="0" parTransId="{C1CBD312-742E-46DB-A3B2-11C896656186}" sibTransId="{DA49466F-F21A-4597-AF1E-15C26D9916ED}"/>
    <dgm:cxn modelId="{CF132A9B-318D-42E4-8421-C19FD05F8A4D}" srcId="{239D537B-0E23-414A-84EB-C0154AB49419}" destId="{18C993DC-00F6-406F-935F-324E766687BB}" srcOrd="1" destOrd="0" parTransId="{FBC2DA6F-76EF-437B-993C-8E87B92D5686}" sibTransId="{53CE2E43-F6C2-4911-AFD3-A042AEF79599}"/>
    <dgm:cxn modelId="{06C599B5-1139-41EC-8C4A-4B87CC197997}" srcId="{239D537B-0E23-414A-84EB-C0154AB49419}" destId="{878FF680-5171-428F-9166-263DB0235F8D}" srcOrd="0" destOrd="0" parTransId="{A649C2FA-8466-4E72-89C1-AA0301A10A81}" sibTransId="{9AEB95EA-3AE8-4C02-823D-2CD2741C8A5C}"/>
    <dgm:cxn modelId="{DCDFA666-2405-4ADF-9385-B5A01CE3D535}" type="presOf" srcId="{2E147C08-187A-46BB-8DBB-D80CAD3CD487}" destId="{BFAA6153-44CB-4A96-8843-A6494012FE2E}" srcOrd="0" destOrd="2" presId="urn:microsoft.com/office/officeart/2005/8/layout/chevron2"/>
    <dgm:cxn modelId="{3AF7205D-7CDC-4491-BAB3-E0DEF74D3F84}" type="presOf" srcId="{4A807E9A-08A4-4373-AF60-FA4E21C7C8FD}" destId="{494BBF09-4552-4644-93A6-543F127D811D}" srcOrd="0" destOrd="0" presId="urn:microsoft.com/office/officeart/2005/8/layout/chevron2"/>
    <dgm:cxn modelId="{3C79A2F0-E1F4-4616-9C0B-4D25077538F3}" srcId="{37A15DF3-4172-4398-AA6B-F9FBEEFF5918}" destId="{05C0C954-142E-449A-9292-969CD1804E58}" srcOrd="1" destOrd="0" parTransId="{242855F7-BDC0-45FA-B2AE-8D85824AEF29}" sibTransId="{22083C36-6243-4ED4-9024-9691F8DDE3DA}"/>
    <dgm:cxn modelId="{B7A361CA-89FA-48E5-927A-0B869848F7AB}" srcId="{4A807E9A-08A4-4373-AF60-FA4E21C7C8FD}" destId="{00618D04-5704-4DBF-958C-9C5324B61A9A}" srcOrd="1" destOrd="0" parTransId="{6109508D-23A0-4D04-811C-DB75DC0CA2E6}" sibTransId="{E207E7B5-644B-4071-9F92-E262C4EA2A66}"/>
    <dgm:cxn modelId="{EDD2C115-453F-4EB7-B085-20A556FFAE78}" type="presOf" srcId="{56CCA57F-57A0-4302-9E58-81CF89E98928}" destId="{68ECA3E6-4093-425F-ABC6-E91767117CA5}" srcOrd="0" destOrd="0" presId="urn:microsoft.com/office/officeart/2005/8/layout/chevron2"/>
    <dgm:cxn modelId="{B54B74E0-8180-4AA2-89CE-B62310117AFC}" srcId="{EFCFD7B0-32B9-488D-BF63-E398B297B0B9}" destId="{239D537B-0E23-414A-84EB-C0154AB49419}" srcOrd="0" destOrd="0" parTransId="{7EBA333B-B52D-4032-83B0-921CC37D2F6F}" sibTransId="{71E3AAD6-37FE-43B2-9E92-B919E8C6F0B6}"/>
    <dgm:cxn modelId="{E62099F7-9D71-45CE-B441-17C8CDA4BA13}" type="presOf" srcId="{EFCFD7B0-32B9-488D-BF63-E398B297B0B9}" destId="{FF1FEB77-1E39-4DD7-8006-FDF1FB9A1DE6}" srcOrd="0" destOrd="0" presId="urn:microsoft.com/office/officeart/2005/8/layout/chevron2"/>
    <dgm:cxn modelId="{897C0368-D3B2-4D70-9E51-8E182627D3CE}" srcId="{C03BADFC-4BEE-47D2-8EED-53332BA0F408}" destId="{AC8F38B5-EF71-4E9B-B5B4-CF14EF333289}" srcOrd="1" destOrd="0" parTransId="{701F3C8A-7D94-4F05-AD3D-C2DD31090479}" sibTransId="{F9843B66-0E04-4CE9-BDD5-30615705CA29}"/>
    <dgm:cxn modelId="{D0D9F851-A68F-46C4-8C61-6E68B0F2AF6D}" type="presOf" srcId="{878FF680-5171-428F-9166-263DB0235F8D}" destId="{EF2ED4D9-9322-4D90-A739-4CADF5DC8629}" srcOrd="0" destOrd="0" presId="urn:microsoft.com/office/officeart/2005/8/layout/chevron2"/>
    <dgm:cxn modelId="{0ADBCBD2-E473-4C79-8B73-244B973BF590}" type="presOf" srcId="{C8904C52-51F7-443F-9BB4-17C3E211A9F9}" destId="{A4B62396-1E85-4FC7-B274-8C6DD3EBA3E0}" srcOrd="0" destOrd="0" presId="urn:microsoft.com/office/officeart/2005/8/layout/chevron2"/>
    <dgm:cxn modelId="{3BF6469C-CD53-4074-8EE3-D35E59F0EDAD}" srcId="{EFCFD7B0-32B9-488D-BF63-E398B297B0B9}" destId="{4A807E9A-08A4-4373-AF60-FA4E21C7C8FD}" srcOrd="4" destOrd="0" parTransId="{4CFE77EF-9572-4663-9301-63A79424D245}" sibTransId="{E159C37A-6B0A-443A-88F1-BBE0FD13E0DA}"/>
    <dgm:cxn modelId="{A95B1756-F2B4-4FE3-825D-88E1D5205BB9}" srcId="{C03BADFC-4BEE-47D2-8EED-53332BA0F408}" destId="{70F1C52C-9533-4642-833A-94C06C4762DE}" srcOrd="0" destOrd="0" parTransId="{4EEB4949-5423-4ACD-9F0B-156E187DCC7D}" sibTransId="{148A4B72-1C58-4528-8CB7-2F50DEEBC602}"/>
    <dgm:cxn modelId="{BBA8B352-BDE1-45A4-85A2-BB548C14414E}" type="presOf" srcId="{18C993DC-00F6-406F-935F-324E766687BB}" destId="{EF2ED4D9-9322-4D90-A739-4CADF5DC8629}" srcOrd="0" destOrd="1" presId="urn:microsoft.com/office/officeart/2005/8/layout/chevron2"/>
    <dgm:cxn modelId="{19EC1A1F-075C-4A6D-9F0E-34E3F3A3D3E2}" type="presOf" srcId="{2C6CBBA9-7DCD-4A71-87E9-012B4AE335F9}" destId="{BFAA6153-44CB-4A96-8843-A6494012FE2E}" srcOrd="0" destOrd="0" presId="urn:microsoft.com/office/officeart/2005/8/layout/chevron2"/>
    <dgm:cxn modelId="{0C0ACB64-7022-4FD1-B4EB-BECA861BF9C6}" type="presOf" srcId="{70F1C52C-9533-4642-833A-94C06C4762DE}" destId="{275C016D-10FB-46B1-A04B-340AACAC867C}" srcOrd="0" destOrd="0" presId="urn:microsoft.com/office/officeart/2005/8/layout/chevron2"/>
    <dgm:cxn modelId="{5B678D63-1D2C-4030-BDA7-A5713F2D600D}" srcId="{37A15DF3-4172-4398-AA6B-F9FBEEFF5918}" destId="{754D91BA-4853-43B8-8543-D43A87E8297D}" srcOrd="0" destOrd="0" parTransId="{D242F6F5-BB2C-4554-8E2F-556E05788C13}" sibTransId="{81655B69-197C-49DB-A432-622E899CE6B2}"/>
    <dgm:cxn modelId="{6F67CB96-FCBC-41C1-B9A2-BCBA168232E6}" type="presOf" srcId="{05C0C954-142E-449A-9292-969CD1804E58}" destId="{3E21284C-EC9F-4F18-B5E0-D8CE0DFF069F}" srcOrd="0" destOrd="1" presId="urn:microsoft.com/office/officeart/2005/8/layout/chevron2"/>
    <dgm:cxn modelId="{12BB9FAA-0EDF-4184-8688-6886ABC0D24F}" type="presOf" srcId="{239D537B-0E23-414A-84EB-C0154AB49419}" destId="{FB36C647-BF97-4143-AE20-61E4DA572B39}" srcOrd="0" destOrd="0" presId="urn:microsoft.com/office/officeart/2005/8/layout/chevron2"/>
    <dgm:cxn modelId="{AE95DF55-07AB-4538-82F2-3B872CA6ABA5}" srcId="{EFCFD7B0-32B9-488D-BF63-E398B297B0B9}" destId="{37A15DF3-4172-4398-AA6B-F9FBEEFF5918}" srcOrd="2" destOrd="0" parTransId="{53FCAA31-0BFD-449C-A396-4164C95B1E36}" sibTransId="{272AC5B6-E6E1-4FA1-AB1A-4A329F0F48AE}"/>
    <dgm:cxn modelId="{9594D495-031A-47CD-BACB-458DDDE9EC28}" type="presOf" srcId="{754D91BA-4853-43B8-8543-D43A87E8297D}" destId="{3E21284C-EC9F-4F18-B5E0-D8CE0DFF069F}" srcOrd="0" destOrd="0" presId="urn:microsoft.com/office/officeart/2005/8/layout/chevron2"/>
    <dgm:cxn modelId="{04EE9DAC-5A5A-492C-ABDF-D29EAC9B7CEF}" srcId="{EFCFD7B0-32B9-488D-BF63-E398B297B0B9}" destId="{C03BADFC-4BEE-47D2-8EED-53332BA0F408}" srcOrd="1" destOrd="0" parTransId="{C8792F22-1272-4E4F-BA8E-A448A6A4729B}" sibTransId="{6DACB014-6B58-45BE-B2A0-707FA0FB75BC}"/>
    <dgm:cxn modelId="{62B34C4A-4569-459D-A6D0-58BB2A011CE5}" type="presOf" srcId="{AC8F38B5-EF71-4E9B-B5B4-CF14EF333289}" destId="{275C016D-10FB-46B1-A04B-340AACAC867C}" srcOrd="0" destOrd="1" presId="urn:microsoft.com/office/officeart/2005/8/layout/chevron2"/>
    <dgm:cxn modelId="{117188DB-A5C8-4ECA-A561-B1DD57C39C80}" srcId="{4A807E9A-08A4-4373-AF60-FA4E21C7C8FD}" destId="{2C6CBBA9-7DCD-4A71-87E9-012B4AE335F9}" srcOrd="0" destOrd="0" parTransId="{D9975C0D-8033-499D-BD28-40C500BEF5BB}" sibTransId="{A329B047-1D2E-4329-8186-F71F9B40EA73}"/>
    <dgm:cxn modelId="{13A04662-B615-419A-9EEE-FB37625488C1}" type="presOf" srcId="{00618D04-5704-4DBF-958C-9C5324B61A9A}" destId="{BFAA6153-44CB-4A96-8843-A6494012FE2E}" srcOrd="0" destOrd="1" presId="urn:microsoft.com/office/officeart/2005/8/layout/chevron2"/>
    <dgm:cxn modelId="{57E73D52-0769-462A-81C6-7992C03B92BC}" type="presOf" srcId="{C03BADFC-4BEE-47D2-8EED-53332BA0F408}" destId="{5692E959-280E-4EF7-AA89-F9EA7D2448D2}" srcOrd="0" destOrd="0" presId="urn:microsoft.com/office/officeart/2005/8/layout/chevron2"/>
    <dgm:cxn modelId="{3D38C1F9-54E3-490C-AAE4-4EDB33BBB8FA}" type="presParOf" srcId="{FF1FEB77-1E39-4DD7-8006-FDF1FB9A1DE6}" destId="{591D9E4E-ECE2-4F8F-A07A-4D92B7FBBFEE}" srcOrd="0" destOrd="0" presId="urn:microsoft.com/office/officeart/2005/8/layout/chevron2"/>
    <dgm:cxn modelId="{CB013305-8A21-4964-83B4-6CCCFE97B14B}" type="presParOf" srcId="{591D9E4E-ECE2-4F8F-A07A-4D92B7FBBFEE}" destId="{FB36C647-BF97-4143-AE20-61E4DA572B39}" srcOrd="0" destOrd="0" presId="urn:microsoft.com/office/officeart/2005/8/layout/chevron2"/>
    <dgm:cxn modelId="{7B796F28-F7AF-41A7-A0F3-BC7D27739F0A}" type="presParOf" srcId="{591D9E4E-ECE2-4F8F-A07A-4D92B7FBBFEE}" destId="{EF2ED4D9-9322-4D90-A739-4CADF5DC8629}" srcOrd="1" destOrd="0" presId="urn:microsoft.com/office/officeart/2005/8/layout/chevron2"/>
    <dgm:cxn modelId="{D2207C1D-46F8-4874-8349-5F05776AD498}" type="presParOf" srcId="{FF1FEB77-1E39-4DD7-8006-FDF1FB9A1DE6}" destId="{5FB6A6DA-8C17-43E2-9E7B-B5501B091E7E}" srcOrd="1" destOrd="0" presId="urn:microsoft.com/office/officeart/2005/8/layout/chevron2"/>
    <dgm:cxn modelId="{9BA0BBAD-354B-4928-8089-C6D7F4CABA50}" type="presParOf" srcId="{FF1FEB77-1E39-4DD7-8006-FDF1FB9A1DE6}" destId="{B48E8C21-A3FD-498B-8F0F-40DC57E4EFC7}" srcOrd="2" destOrd="0" presId="urn:microsoft.com/office/officeart/2005/8/layout/chevron2"/>
    <dgm:cxn modelId="{0C0F5219-4982-4AD6-8E2E-CDB6F717EC79}" type="presParOf" srcId="{B48E8C21-A3FD-498B-8F0F-40DC57E4EFC7}" destId="{5692E959-280E-4EF7-AA89-F9EA7D2448D2}" srcOrd="0" destOrd="0" presId="urn:microsoft.com/office/officeart/2005/8/layout/chevron2"/>
    <dgm:cxn modelId="{2F720E43-23A0-49DE-95BA-F6DD531356B4}" type="presParOf" srcId="{B48E8C21-A3FD-498B-8F0F-40DC57E4EFC7}" destId="{275C016D-10FB-46B1-A04B-340AACAC867C}" srcOrd="1" destOrd="0" presId="urn:microsoft.com/office/officeart/2005/8/layout/chevron2"/>
    <dgm:cxn modelId="{262E8A36-0C09-4EF0-A23F-2047D7478F9A}" type="presParOf" srcId="{FF1FEB77-1E39-4DD7-8006-FDF1FB9A1DE6}" destId="{BE6B9BEC-D6A6-4025-9BB3-AD9141A954E1}" srcOrd="3" destOrd="0" presId="urn:microsoft.com/office/officeart/2005/8/layout/chevron2"/>
    <dgm:cxn modelId="{0D644D87-629A-46EC-A0BB-0B3BE075F244}" type="presParOf" srcId="{FF1FEB77-1E39-4DD7-8006-FDF1FB9A1DE6}" destId="{677283BC-1E18-42DD-BD7E-945D05D57AD4}" srcOrd="4" destOrd="0" presId="urn:microsoft.com/office/officeart/2005/8/layout/chevron2"/>
    <dgm:cxn modelId="{03335D58-4370-42AE-A0F3-B273195B87D7}" type="presParOf" srcId="{677283BC-1E18-42DD-BD7E-945D05D57AD4}" destId="{C1F5A33A-56B0-4713-9235-2E5A7AA6B5E0}" srcOrd="0" destOrd="0" presId="urn:microsoft.com/office/officeart/2005/8/layout/chevron2"/>
    <dgm:cxn modelId="{78E57613-42BF-4142-B4E0-D2F0CD279087}" type="presParOf" srcId="{677283BC-1E18-42DD-BD7E-945D05D57AD4}" destId="{3E21284C-EC9F-4F18-B5E0-D8CE0DFF069F}" srcOrd="1" destOrd="0" presId="urn:microsoft.com/office/officeart/2005/8/layout/chevron2"/>
    <dgm:cxn modelId="{D02E7A35-C956-4CA7-B188-66A45DED2173}" type="presParOf" srcId="{FF1FEB77-1E39-4DD7-8006-FDF1FB9A1DE6}" destId="{71FF6987-EC4A-4C86-B1B8-284961CDB0D8}" srcOrd="5" destOrd="0" presId="urn:microsoft.com/office/officeart/2005/8/layout/chevron2"/>
    <dgm:cxn modelId="{84B474E0-CA22-4527-9BC5-8286BBA1E256}" type="presParOf" srcId="{FF1FEB77-1E39-4DD7-8006-FDF1FB9A1DE6}" destId="{6E7586AB-1B86-4102-A527-31DF9D4CB2E3}" srcOrd="6" destOrd="0" presId="urn:microsoft.com/office/officeart/2005/8/layout/chevron2"/>
    <dgm:cxn modelId="{B1EE7F81-E81E-4A15-AC2F-B4C41662BDAD}" type="presParOf" srcId="{6E7586AB-1B86-4102-A527-31DF9D4CB2E3}" destId="{68ECA3E6-4093-425F-ABC6-E91767117CA5}" srcOrd="0" destOrd="0" presId="urn:microsoft.com/office/officeart/2005/8/layout/chevron2"/>
    <dgm:cxn modelId="{5C771F2B-0FE7-4E63-BED3-E5096EB448E7}" type="presParOf" srcId="{6E7586AB-1B86-4102-A527-31DF9D4CB2E3}" destId="{A4B62396-1E85-4FC7-B274-8C6DD3EBA3E0}" srcOrd="1" destOrd="0" presId="urn:microsoft.com/office/officeart/2005/8/layout/chevron2"/>
    <dgm:cxn modelId="{D1819DAA-8CF1-418D-897D-4CD3AA3FE12F}" type="presParOf" srcId="{FF1FEB77-1E39-4DD7-8006-FDF1FB9A1DE6}" destId="{86432D39-788D-47B8-8211-B3DDCA095EEC}" srcOrd="7" destOrd="0" presId="urn:microsoft.com/office/officeart/2005/8/layout/chevron2"/>
    <dgm:cxn modelId="{D583EFF6-852A-42FE-A114-F3F3F1314310}" type="presParOf" srcId="{FF1FEB77-1E39-4DD7-8006-FDF1FB9A1DE6}" destId="{A25B8C6B-F767-440E-9E4A-5B90001E59CB}" srcOrd="8" destOrd="0" presId="urn:microsoft.com/office/officeart/2005/8/layout/chevron2"/>
    <dgm:cxn modelId="{9E27830B-B3F9-4E4A-BE9A-26540C8F2120}" type="presParOf" srcId="{A25B8C6B-F767-440E-9E4A-5B90001E59CB}" destId="{494BBF09-4552-4644-93A6-543F127D811D}" srcOrd="0" destOrd="0" presId="urn:microsoft.com/office/officeart/2005/8/layout/chevron2"/>
    <dgm:cxn modelId="{13A809FB-C131-4058-BBF2-B422AC8F6005}" type="presParOf" srcId="{A25B8C6B-F767-440E-9E4A-5B90001E59CB}" destId="{BFAA6153-44CB-4A96-8843-A6494012FE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7164BCA-E4F1-4D93-81BD-9124074A0449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B97548F-F128-47A6-B7C8-A643E3874A3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Региональный</a:t>
          </a:r>
          <a:endParaRPr lang="ru-RU" sz="20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CCBEF6-87B0-41A0-A662-640FD636C9FB}" type="parTrans" cxnId="{6D8A9CA0-3E45-4C99-A11D-EF4C0BFA5AD1}">
      <dgm:prSet/>
      <dgm:spPr/>
      <dgm:t>
        <a:bodyPr/>
        <a:lstStyle/>
        <a:p>
          <a:endParaRPr lang="ru-RU"/>
        </a:p>
      </dgm:t>
    </dgm:pt>
    <dgm:pt modelId="{4FC4DCE9-2678-40FD-BBF4-8C935C4A8D09}" type="sibTrans" cxnId="{6D8A9CA0-3E45-4C99-A11D-EF4C0BFA5AD1}">
      <dgm:prSet/>
      <dgm:spPr/>
      <dgm:t>
        <a:bodyPr/>
        <a:lstStyle/>
        <a:p>
          <a:endParaRPr lang="ru-RU"/>
        </a:p>
      </dgm:t>
    </dgm:pt>
    <dgm:pt modelId="{9768EA0D-5E31-4CEC-956B-51B0545ACB9C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Муниципальный</a:t>
          </a:r>
          <a:endParaRPr lang="ru-RU" sz="19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A05235-DF4B-460B-B015-B2E8B66371C3}" type="parTrans" cxnId="{0290BFA2-5E53-4CFF-B588-B71CA42C2B5D}">
      <dgm:prSet/>
      <dgm:spPr/>
      <dgm:t>
        <a:bodyPr/>
        <a:lstStyle/>
        <a:p>
          <a:endParaRPr lang="ru-RU"/>
        </a:p>
      </dgm:t>
    </dgm:pt>
    <dgm:pt modelId="{543B5293-11E5-40AA-8304-E2340E7C7295}" type="sibTrans" cxnId="{0290BFA2-5E53-4CFF-B588-B71CA42C2B5D}">
      <dgm:prSet/>
      <dgm:spPr/>
      <dgm:t>
        <a:bodyPr/>
        <a:lstStyle/>
        <a:p>
          <a:endParaRPr lang="ru-RU"/>
        </a:p>
      </dgm:t>
    </dgm:pt>
    <dgm:pt modelId="{F4253A79-0697-4051-B80D-724456D8537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Локальный</a:t>
          </a:r>
          <a:endParaRPr lang="ru-RU" sz="2000" b="1" dirty="0">
            <a:solidFill>
              <a:schemeClr val="accent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B8280C-AC6E-4340-8E32-A5CD0357890E}" type="parTrans" cxnId="{790D08C9-8826-4700-9691-D1DBFDE409F6}">
      <dgm:prSet/>
      <dgm:spPr/>
      <dgm:t>
        <a:bodyPr/>
        <a:lstStyle/>
        <a:p>
          <a:endParaRPr lang="ru-RU"/>
        </a:p>
      </dgm:t>
    </dgm:pt>
    <dgm:pt modelId="{710950BE-CC04-401E-B70E-EC6E5C527FE0}" type="sibTrans" cxnId="{790D08C9-8826-4700-9691-D1DBFDE409F6}">
      <dgm:prSet/>
      <dgm:spPr/>
      <dgm:t>
        <a:bodyPr/>
        <a:lstStyle/>
        <a:p>
          <a:endParaRPr lang="ru-RU"/>
        </a:p>
      </dgm:t>
    </dgm:pt>
    <dgm:pt modelId="{9454995A-A13D-4833-8B54-E648F044761F}" type="pres">
      <dgm:prSet presAssocID="{97164BCA-E4F1-4D93-81BD-9124074A0449}" presName="compositeShape" presStyleCnt="0">
        <dgm:presLayoutVars>
          <dgm:dir/>
          <dgm:resizeHandles/>
        </dgm:presLayoutVars>
      </dgm:prSet>
      <dgm:spPr/>
    </dgm:pt>
    <dgm:pt modelId="{8B0607DE-2D5F-41AB-AE09-2A222CF6E576}" type="pres">
      <dgm:prSet presAssocID="{97164BCA-E4F1-4D93-81BD-9124074A0449}" presName="pyramid" presStyleLbl="node1" presStyleIdx="0" presStyleCnt="1"/>
      <dgm:spPr/>
    </dgm:pt>
    <dgm:pt modelId="{3DB552E5-1423-4525-8013-AAF1448BE0A1}" type="pres">
      <dgm:prSet presAssocID="{97164BCA-E4F1-4D93-81BD-9124074A0449}" presName="theList" presStyleCnt="0"/>
      <dgm:spPr/>
    </dgm:pt>
    <dgm:pt modelId="{493C7581-75AD-492D-B0F3-C9DEDD694D39}" type="pres">
      <dgm:prSet presAssocID="{9B97548F-F128-47A6-B7C8-A643E3874A3F}" presName="aNode" presStyleLbl="fgAcc1" presStyleIdx="0" presStyleCnt="3" custScaleX="133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B4CCD-4C22-4E6B-B927-B3EA5C53E39E}" type="pres">
      <dgm:prSet presAssocID="{9B97548F-F128-47A6-B7C8-A643E3874A3F}" presName="aSpace" presStyleCnt="0"/>
      <dgm:spPr/>
    </dgm:pt>
    <dgm:pt modelId="{A480B436-EAFF-4E86-BBCD-BC7C4F417F38}" type="pres">
      <dgm:prSet presAssocID="{9768EA0D-5E31-4CEC-956B-51B0545ACB9C}" presName="aNode" presStyleLbl="fgAcc1" presStyleIdx="1" presStyleCnt="3" custScaleX="133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CC907-60C4-46F1-83C9-1FA8241F4847}" type="pres">
      <dgm:prSet presAssocID="{9768EA0D-5E31-4CEC-956B-51B0545ACB9C}" presName="aSpace" presStyleCnt="0"/>
      <dgm:spPr/>
    </dgm:pt>
    <dgm:pt modelId="{2BC8DEEE-E8FE-404E-9096-50D0721D4593}" type="pres">
      <dgm:prSet presAssocID="{F4253A79-0697-4051-B80D-724456D85378}" presName="aNode" presStyleLbl="fgAcc1" presStyleIdx="2" presStyleCnt="3" custScaleX="132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193A3-F9A8-45C6-B17F-B960A6B2117C}" type="pres">
      <dgm:prSet presAssocID="{F4253A79-0697-4051-B80D-724456D85378}" presName="aSpace" presStyleCnt="0"/>
      <dgm:spPr/>
    </dgm:pt>
  </dgm:ptLst>
  <dgm:cxnLst>
    <dgm:cxn modelId="{FFF77D53-5DAA-43BF-B9FE-A28CD8D820B5}" type="presOf" srcId="{9768EA0D-5E31-4CEC-956B-51B0545ACB9C}" destId="{A480B436-EAFF-4E86-BBCD-BC7C4F417F38}" srcOrd="0" destOrd="0" presId="urn:microsoft.com/office/officeart/2005/8/layout/pyramid2"/>
    <dgm:cxn modelId="{0290BFA2-5E53-4CFF-B588-B71CA42C2B5D}" srcId="{97164BCA-E4F1-4D93-81BD-9124074A0449}" destId="{9768EA0D-5E31-4CEC-956B-51B0545ACB9C}" srcOrd="1" destOrd="0" parTransId="{DEA05235-DF4B-460B-B015-B2E8B66371C3}" sibTransId="{543B5293-11E5-40AA-8304-E2340E7C7295}"/>
    <dgm:cxn modelId="{790D08C9-8826-4700-9691-D1DBFDE409F6}" srcId="{97164BCA-E4F1-4D93-81BD-9124074A0449}" destId="{F4253A79-0697-4051-B80D-724456D85378}" srcOrd="2" destOrd="0" parTransId="{28B8280C-AC6E-4340-8E32-A5CD0357890E}" sibTransId="{710950BE-CC04-401E-B70E-EC6E5C527FE0}"/>
    <dgm:cxn modelId="{AEA90FB3-3BF9-4289-B148-11C89E56BBD0}" type="presOf" srcId="{97164BCA-E4F1-4D93-81BD-9124074A0449}" destId="{9454995A-A13D-4833-8B54-E648F044761F}" srcOrd="0" destOrd="0" presId="urn:microsoft.com/office/officeart/2005/8/layout/pyramid2"/>
    <dgm:cxn modelId="{49E8F5BA-2109-4B26-9038-F8B5D61D4FB2}" type="presOf" srcId="{9B97548F-F128-47A6-B7C8-A643E3874A3F}" destId="{493C7581-75AD-492D-B0F3-C9DEDD694D39}" srcOrd="0" destOrd="0" presId="urn:microsoft.com/office/officeart/2005/8/layout/pyramid2"/>
    <dgm:cxn modelId="{6D8A9CA0-3E45-4C99-A11D-EF4C0BFA5AD1}" srcId="{97164BCA-E4F1-4D93-81BD-9124074A0449}" destId="{9B97548F-F128-47A6-B7C8-A643E3874A3F}" srcOrd="0" destOrd="0" parTransId="{79CCBEF6-87B0-41A0-A662-640FD636C9FB}" sibTransId="{4FC4DCE9-2678-40FD-BBF4-8C935C4A8D09}"/>
    <dgm:cxn modelId="{7CF3BE4D-DBD0-4513-8AED-7CD76C25BEA1}" type="presOf" srcId="{F4253A79-0697-4051-B80D-724456D85378}" destId="{2BC8DEEE-E8FE-404E-9096-50D0721D4593}" srcOrd="0" destOrd="0" presId="urn:microsoft.com/office/officeart/2005/8/layout/pyramid2"/>
    <dgm:cxn modelId="{54AD24BD-09E7-44E0-9284-9D3ED589901D}" type="presParOf" srcId="{9454995A-A13D-4833-8B54-E648F044761F}" destId="{8B0607DE-2D5F-41AB-AE09-2A222CF6E576}" srcOrd="0" destOrd="0" presId="urn:microsoft.com/office/officeart/2005/8/layout/pyramid2"/>
    <dgm:cxn modelId="{AFD11919-F732-4EE8-B889-A1341A7B61FC}" type="presParOf" srcId="{9454995A-A13D-4833-8B54-E648F044761F}" destId="{3DB552E5-1423-4525-8013-AAF1448BE0A1}" srcOrd="1" destOrd="0" presId="urn:microsoft.com/office/officeart/2005/8/layout/pyramid2"/>
    <dgm:cxn modelId="{E551E665-7D53-41DF-9F49-CC83F97F1C3E}" type="presParOf" srcId="{3DB552E5-1423-4525-8013-AAF1448BE0A1}" destId="{493C7581-75AD-492D-B0F3-C9DEDD694D39}" srcOrd="0" destOrd="0" presId="urn:microsoft.com/office/officeart/2005/8/layout/pyramid2"/>
    <dgm:cxn modelId="{3DD89BB3-D6A1-48E4-85CD-4C3790A6927A}" type="presParOf" srcId="{3DB552E5-1423-4525-8013-AAF1448BE0A1}" destId="{0A0B4CCD-4C22-4E6B-B927-B3EA5C53E39E}" srcOrd="1" destOrd="0" presId="urn:microsoft.com/office/officeart/2005/8/layout/pyramid2"/>
    <dgm:cxn modelId="{FAA389F4-1354-498D-8AE2-90619D1B1EE5}" type="presParOf" srcId="{3DB552E5-1423-4525-8013-AAF1448BE0A1}" destId="{A480B436-EAFF-4E86-BBCD-BC7C4F417F38}" srcOrd="2" destOrd="0" presId="urn:microsoft.com/office/officeart/2005/8/layout/pyramid2"/>
    <dgm:cxn modelId="{67C5A46D-EA02-4F44-8B7D-CCB977938200}" type="presParOf" srcId="{3DB552E5-1423-4525-8013-AAF1448BE0A1}" destId="{757CC907-60C4-46F1-83C9-1FA8241F4847}" srcOrd="3" destOrd="0" presId="urn:microsoft.com/office/officeart/2005/8/layout/pyramid2"/>
    <dgm:cxn modelId="{B5290279-6D99-4502-9023-A7605199665B}" type="presParOf" srcId="{3DB552E5-1423-4525-8013-AAF1448BE0A1}" destId="{2BC8DEEE-E8FE-404E-9096-50D0721D4593}" srcOrd="4" destOrd="0" presId="urn:microsoft.com/office/officeart/2005/8/layout/pyramid2"/>
    <dgm:cxn modelId="{04FEF0A8-1E0E-49A1-8907-773E8019C3A3}" type="presParOf" srcId="{3DB552E5-1423-4525-8013-AAF1448BE0A1}" destId="{CF3193A3-F9A8-45C6-B17F-B960A6B2117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89A6A684-5ACF-40D9-B6E5-A84811B36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F6F8CE-4A62-4959-9468-B829DB3DA678}">
      <dgm:prSet phldrT="[Текст]" custT="1"/>
      <dgm:spPr/>
      <dgm:t>
        <a:bodyPr/>
        <a:lstStyle/>
        <a:p>
          <a:r>
            <a:rPr lang="ru-RU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Направления</a:t>
          </a:r>
          <a:endParaRPr lang="ru-RU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2F345F-2677-4814-BDFB-90094F33EBE4}" type="parTrans" cxnId="{E7A178AE-ABD7-46C4-A981-0E7BFBF3A446}">
      <dgm:prSet/>
      <dgm:spPr/>
      <dgm:t>
        <a:bodyPr/>
        <a:lstStyle/>
        <a:p>
          <a:endParaRPr lang="ru-RU"/>
        </a:p>
      </dgm:t>
    </dgm:pt>
    <dgm:pt modelId="{642D1FC8-7340-4AB8-809B-7AFBAFE40B0F}" type="sibTrans" cxnId="{E7A178AE-ABD7-46C4-A981-0E7BFBF3A446}">
      <dgm:prSet/>
      <dgm:spPr/>
      <dgm:t>
        <a:bodyPr/>
        <a:lstStyle/>
        <a:p>
          <a:endParaRPr lang="ru-RU"/>
        </a:p>
      </dgm:t>
    </dgm:pt>
    <dgm:pt modelId="{2C9E33BE-97D6-4249-82CE-52FBE11ABB48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Обеспечение материально-технической базы образования, здравоохранения, культуры и спорта (ремонты в помещениях, приобретение оборудования, мебели, инвентаря)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B952B-59F7-4AC9-87B0-1582D852278C}" type="parTrans" cxnId="{A929644E-98C3-4325-B939-CCD1F4828739}">
      <dgm:prSet/>
      <dgm:spPr/>
      <dgm:t>
        <a:bodyPr/>
        <a:lstStyle/>
        <a:p>
          <a:endParaRPr lang="ru-RU"/>
        </a:p>
      </dgm:t>
    </dgm:pt>
    <dgm:pt modelId="{B02F6A95-A114-4B86-A4A9-5479F83C760A}" type="sibTrans" cxnId="{A929644E-98C3-4325-B939-CCD1F4828739}">
      <dgm:prSet/>
      <dgm:spPr/>
      <dgm:t>
        <a:bodyPr/>
        <a:lstStyle/>
        <a:p>
          <a:endParaRPr lang="ru-RU"/>
        </a:p>
      </dgm:t>
    </dgm:pt>
    <dgm:pt modelId="{D405A7E6-428A-4A47-B11A-1889565A9698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талантливых детей, творческих коллективов (помощь в организации поездок, приобретение костюмов и др.)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FA320-F3F7-42EB-B668-642A07C96986}" type="parTrans" cxnId="{350C3D09-E41B-4627-8A92-3225E579C56E}">
      <dgm:prSet/>
      <dgm:spPr/>
      <dgm:t>
        <a:bodyPr/>
        <a:lstStyle/>
        <a:p>
          <a:endParaRPr lang="ru-RU"/>
        </a:p>
      </dgm:t>
    </dgm:pt>
    <dgm:pt modelId="{18B03816-5227-4E5C-BC5B-651C67EF1C9E}" type="sibTrans" cxnId="{350C3D09-E41B-4627-8A92-3225E579C56E}">
      <dgm:prSet/>
      <dgm:spPr/>
      <dgm:t>
        <a:bodyPr/>
        <a:lstStyle/>
        <a:p>
          <a:endParaRPr lang="ru-RU"/>
        </a:p>
      </dgm:t>
    </dgm:pt>
    <dgm:pt modelId="{65EE3A5E-8054-499C-BBE6-3C686FB19391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Оказание помощи в проведении спортивных, культурно-массовых мероприятий (участие в соревнованиях, профессиональные праздники, новогодние подарки детям из малообеспеченных семей, юбилей района)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E4922-D857-4C5F-8050-BA739AAF41C2}" type="parTrans" cxnId="{E23D1988-36A6-4B06-853A-509A84C5EAEE}">
      <dgm:prSet/>
      <dgm:spPr/>
      <dgm:t>
        <a:bodyPr/>
        <a:lstStyle/>
        <a:p>
          <a:endParaRPr lang="ru-RU"/>
        </a:p>
      </dgm:t>
    </dgm:pt>
    <dgm:pt modelId="{27CC4BB5-6243-47E2-98F0-DF0C6673FA56}" type="sibTrans" cxnId="{E23D1988-36A6-4B06-853A-509A84C5EAEE}">
      <dgm:prSet/>
      <dgm:spPr/>
      <dgm:t>
        <a:bodyPr/>
        <a:lstStyle/>
        <a:p>
          <a:endParaRPr lang="ru-RU"/>
        </a:p>
      </dgm:t>
    </dgm:pt>
    <dgm:pt modelId="{1854CE27-7886-4874-AC97-2A2109FE3CC4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Решение общественных социально-значимых проблем (приобретение автобуса для перевозок в п. Казарки, насосы для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п.Ручей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грейдирование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посыпка поселковых дорог, предоставление дров)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90262E-3EF5-45B6-B2EC-768E4DB08FA4}" type="parTrans" cxnId="{68BB4327-A407-4FE9-A76D-8410EEF29136}">
      <dgm:prSet/>
      <dgm:spPr/>
      <dgm:t>
        <a:bodyPr/>
        <a:lstStyle/>
        <a:p>
          <a:endParaRPr lang="ru-RU"/>
        </a:p>
      </dgm:t>
    </dgm:pt>
    <dgm:pt modelId="{6450701E-471C-4A09-B3BB-3B887C16E11F}" type="sibTrans" cxnId="{68BB4327-A407-4FE9-A76D-8410EEF29136}">
      <dgm:prSet/>
      <dgm:spPr/>
      <dgm:t>
        <a:bodyPr/>
        <a:lstStyle/>
        <a:p>
          <a:endParaRPr lang="ru-RU"/>
        </a:p>
      </dgm:t>
    </dgm:pt>
    <dgm:pt modelId="{7311637D-37D9-4AB2-80C6-706EF8C999BF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общественных организаций Усть-Кутского района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0FC70F-8E64-4E79-976E-D3470D754B09}" type="parTrans" cxnId="{9815B1BD-6DC3-4675-9AC2-B5E594CB1DAC}">
      <dgm:prSet/>
      <dgm:spPr/>
      <dgm:t>
        <a:bodyPr/>
        <a:lstStyle/>
        <a:p>
          <a:endParaRPr lang="ru-RU"/>
        </a:p>
      </dgm:t>
    </dgm:pt>
    <dgm:pt modelId="{A69B6B8D-F2A1-4306-B275-4D88C6CEE972}" type="sibTrans" cxnId="{9815B1BD-6DC3-4675-9AC2-B5E594CB1DAC}">
      <dgm:prSet/>
      <dgm:spPr/>
      <dgm:t>
        <a:bodyPr/>
        <a:lstStyle/>
        <a:p>
          <a:endParaRPr lang="ru-RU"/>
        </a:p>
      </dgm:t>
    </dgm:pt>
    <dgm:pt modelId="{317A3FB8-578C-4CD2-9EB7-A695E788297D}" type="pres">
      <dgm:prSet presAssocID="{89A6A684-5ACF-40D9-B6E5-A84811B36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E9F97F-FF4C-49BE-BFC1-B5A47C744A3F}" type="pres">
      <dgm:prSet presAssocID="{FEF6F8CE-4A62-4959-9468-B829DB3DA678}" presName="root1" presStyleCnt="0"/>
      <dgm:spPr/>
    </dgm:pt>
    <dgm:pt modelId="{6F629717-6074-47C9-83CC-051BEB754F23}" type="pres">
      <dgm:prSet presAssocID="{FEF6F8CE-4A62-4959-9468-B829DB3DA67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F924A9-3DE1-4BB9-8E67-5FA95758437A}" type="pres">
      <dgm:prSet presAssocID="{FEF6F8CE-4A62-4959-9468-B829DB3DA678}" presName="level2hierChild" presStyleCnt="0"/>
      <dgm:spPr/>
    </dgm:pt>
    <dgm:pt modelId="{0AF5CFBD-0EA9-4243-AA70-61924C64F222}" type="pres">
      <dgm:prSet presAssocID="{DD90262E-3EF5-45B6-B2EC-768E4DB08FA4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512A6C55-C68B-4C54-A2E3-39E92491DE0D}" type="pres">
      <dgm:prSet presAssocID="{DD90262E-3EF5-45B6-B2EC-768E4DB08FA4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E655FBA-0C1B-43AC-BA98-9AE2C0CCA30E}" type="pres">
      <dgm:prSet presAssocID="{1854CE27-7886-4874-AC97-2A2109FE3CC4}" presName="root2" presStyleCnt="0"/>
      <dgm:spPr/>
    </dgm:pt>
    <dgm:pt modelId="{8DF74F30-2ED4-4DDB-8BEA-579E2E670944}" type="pres">
      <dgm:prSet presAssocID="{1854CE27-7886-4874-AC97-2A2109FE3CC4}" presName="LevelTwoTextNode" presStyleLbl="node2" presStyleIdx="0" presStyleCnt="5" custScaleX="201904" custScaleY="110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A68674-568B-411A-ABB2-E00ECCBDA49D}" type="pres">
      <dgm:prSet presAssocID="{1854CE27-7886-4874-AC97-2A2109FE3CC4}" presName="level3hierChild" presStyleCnt="0"/>
      <dgm:spPr/>
    </dgm:pt>
    <dgm:pt modelId="{320744AA-FEDA-4732-8C03-959BB0E3FA1B}" type="pres">
      <dgm:prSet presAssocID="{682B952B-59F7-4AC9-87B0-1582D852278C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B4D05C30-908A-4FD8-8869-EE7D543083C1}" type="pres">
      <dgm:prSet presAssocID="{682B952B-59F7-4AC9-87B0-1582D852278C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F665735-8EBA-4242-8122-04D42A02F1E6}" type="pres">
      <dgm:prSet presAssocID="{2C9E33BE-97D6-4249-82CE-52FBE11ABB48}" presName="root2" presStyleCnt="0"/>
      <dgm:spPr/>
    </dgm:pt>
    <dgm:pt modelId="{2256C08C-6BD3-4837-AAF4-4FE96C9220EF}" type="pres">
      <dgm:prSet presAssocID="{2C9E33BE-97D6-4249-82CE-52FBE11ABB48}" presName="LevelTwoTextNode" presStyleLbl="node2" presStyleIdx="1" presStyleCnt="5" custScaleX="201782" custScaleY="1170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B5DB65-746A-4906-A12B-C713787E5AC7}" type="pres">
      <dgm:prSet presAssocID="{2C9E33BE-97D6-4249-82CE-52FBE11ABB48}" presName="level3hierChild" presStyleCnt="0"/>
      <dgm:spPr/>
    </dgm:pt>
    <dgm:pt modelId="{009D186B-7FD3-45A6-9346-09DEF2371E9C}" type="pres">
      <dgm:prSet presAssocID="{F59E4922-D857-4C5F-8050-BA739AAF41C2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42D0857C-CF21-4F63-92AC-6CC9CA6961A3}" type="pres">
      <dgm:prSet presAssocID="{F59E4922-D857-4C5F-8050-BA739AAF41C2}" presName="connTx" presStyleLbl="parChTrans1D2" presStyleIdx="2" presStyleCnt="5"/>
      <dgm:spPr/>
      <dgm:t>
        <a:bodyPr/>
        <a:lstStyle/>
        <a:p>
          <a:endParaRPr lang="ru-RU"/>
        </a:p>
      </dgm:t>
    </dgm:pt>
    <dgm:pt modelId="{90343583-5B6E-4954-8CD6-82FC1BC6B891}" type="pres">
      <dgm:prSet presAssocID="{65EE3A5E-8054-499C-BBE6-3C686FB19391}" presName="root2" presStyleCnt="0"/>
      <dgm:spPr/>
    </dgm:pt>
    <dgm:pt modelId="{C55388DB-BC31-4D8C-9D2F-AC263A04559B}" type="pres">
      <dgm:prSet presAssocID="{65EE3A5E-8054-499C-BBE6-3C686FB19391}" presName="LevelTwoTextNode" presStyleLbl="node2" presStyleIdx="2" presStyleCnt="5" custScaleX="201378" custScaleY="1530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301D8-0D23-4532-89F9-367C552CC672}" type="pres">
      <dgm:prSet presAssocID="{65EE3A5E-8054-499C-BBE6-3C686FB19391}" presName="level3hierChild" presStyleCnt="0"/>
      <dgm:spPr/>
    </dgm:pt>
    <dgm:pt modelId="{77B1A9E9-7A72-4E36-A10E-20171DB042EB}" type="pres">
      <dgm:prSet presAssocID="{FBAFA320-F3F7-42EB-B668-642A07C96986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62CB49AA-B63E-4111-BBCC-C99B3208C1E6}" type="pres">
      <dgm:prSet presAssocID="{FBAFA320-F3F7-42EB-B668-642A07C9698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DEC3187-3E62-47FA-AD3E-CEBA2227881E}" type="pres">
      <dgm:prSet presAssocID="{D405A7E6-428A-4A47-B11A-1889565A9698}" presName="root2" presStyleCnt="0"/>
      <dgm:spPr/>
    </dgm:pt>
    <dgm:pt modelId="{1454FFF2-58EF-481F-8F1B-908CA27F2B65}" type="pres">
      <dgm:prSet presAssocID="{D405A7E6-428A-4A47-B11A-1889565A9698}" presName="LevelTwoTextNode" presStyleLbl="node2" presStyleIdx="3" presStyleCnt="5" custScaleX="202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E2C9EF-940D-4530-9F31-8BFE59DFBF66}" type="pres">
      <dgm:prSet presAssocID="{D405A7E6-428A-4A47-B11A-1889565A9698}" presName="level3hierChild" presStyleCnt="0"/>
      <dgm:spPr/>
    </dgm:pt>
    <dgm:pt modelId="{177200A4-BD14-45C7-80E6-B0802AEE6257}" type="pres">
      <dgm:prSet presAssocID="{610FC70F-8E64-4E79-976E-D3470D754B09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2FDF0482-0818-43DA-8F6A-0231BD12BCBE}" type="pres">
      <dgm:prSet presAssocID="{610FC70F-8E64-4E79-976E-D3470D754B09}" presName="connTx" presStyleLbl="parChTrans1D2" presStyleIdx="4" presStyleCnt="5"/>
      <dgm:spPr/>
      <dgm:t>
        <a:bodyPr/>
        <a:lstStyle/>
        <a:p>
          <a:endParaRPr lang="ru-RU"/>
        </a:p>
      </dgm:t>
    </dgm:pt>
    <dgm:pt modelId="{DA793C3B-0940-483B-B45B-05594A9D3DCE}" type="pres">
      <dgm:prSet presAssocID="{7311637D-37D9-4AB2-80C6-706EF8C999BF}" presName="root2" presStyleCnt="0"/>
      <dgm:spPr/>
    </dgm:pt>
    <dgm:pt modelId="{944B864C-FB93-4D8D-8008-D15D7E8CFA9B}" type="pres">
      <dgm:prSet presAssocID="{7311637D-37D9-4AB2-80C6-706EF8C999BF}" presName="LevelTwoTextNode" presStyleLbl="node2" presStyleIdx="4" presStyleCnt="5" custScaleX="2038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8F56E2-A90B-4B1E-822A-059F48C70DF9}" type="pres">
      <dgm:prSet presAssocID="{7311637D-37D9-4AB2-80C6-706EF8C999BF}" presName="level3hierChild" presStyleCnt="0"/>
      <dgm:spPr/>
    </dgm:pt>
  </dgm:ptLst>
  <dgm:cxnLst>
    <dgm:cxn modelId="{59A57908-1568-49F5-AC06-14265ED2CE93}" type="presOf" srcId="{1854CE27-7886-4874-AC97-2A2109FE3CC4}" destId="{8DF74F30-2ED4-4DDB-8BEA-579E2E670944}" srcOrd="0" destOrd="0" presId="urn:microsoft.com/office/officeart/2008/layout/HorizontalMultiLevelHierarchy"/>
    <dgm:cxn modelId="{24A4026F-4B6E-4CAD-9C9C-E8DBF0181EF2}" type="presOf" srcId="{89A6A684-5ACF-40D9-B6E5-A84811B36BBC}" destId="{317A3FB8-578C-4CD2-9EB7-A695E788297D}" srcOrd="0" destOrd="0" presId="urn:microsoft.com/office/officeart/2008/layout/HorizontalMultiLevelHierarchy"/>
    <dgm:cxn modelId="{F3B2ED27-9A89-405F-935E-A1B8238F7B18}" type="presOf" srcId="{D405A7E6-428A-4A47-B11A-1889565A9698}" destId="{1454FFF2-58EF-481F-8F1B-908CA27F2B65}" srcOrd="0" destOrd="0" presId="urn:microsoft.com/office/officeart/2008/layout/HorizontalMultiLevelHierarchy"/>
    <dgm:cxn modelId="{FACC3AE2-4515-4367-B06F-3F5ED9056CE4}" type="presOf" srcId="{610FC70F-8E64-4E79-976E-D3470D754B09}" destId="{177200A4-BD14-45C7-80E6-B0802AEE6257}" srcOrd="0" destOrd="0" presId="urn:microsoft.com/office/officeart/2008/layout/HorizontalMultiLevelHierarchy"/>
    <dgm:cxn modelId="{09198BB8-4F0D-4E90-931A-D83C2AC63213}" type="presOf" srcId="{DD90262E-3EF5-45B6-B2EC-768E4DB08FA4}" destId="{0AF5CFBD-0EA9-4243-AA70-61924C64F222}" srcOrd="0" destOrd="0" presId="urn:microsoft.com/office/officeart/2008/layout/HorizontalMultiLevelHierarchy"/>
    <dgm:cxn modelId="{088B5136-3224-4013-8917-3347458962F2}" type="presOf" srcId="{F59E4922-D857-4C5F-8050-BA739AAF41C2}" destId="{009D186B-7FD3-45A6-9346-09DEF2371E9C}" srcOrd="0" destOrd="0" presId="urn:microsoft.com/office/officeart/2008/layout/HorizontalMultiLevelHierarchy"/>
    <dgm:cxn modelId="{25E5F61A-D40D-4F61-89BF-E3689A1D6AA7}" type="presOf" srcId="{7311637D-37D9-4AB2-80C6-706EF8C999BF}" destId="{944B864C-FB93-4D8D-8008-D15D7E8CFA9B}" srcOrd="0" destOrd="0" presId="urn:microsoft.com/office/officeart/2008/layout/HorizontalMultiLevelHierarchy"/>
    <dgm:cxn modelId="{E23D1988-36A6-4B06-853A-509A84C5EAEE}" srcId="{FEF6F8CE-4A62-4959-9468-B829DB3DA678}" destId="{65EE3A5E-8054-499C-BBE6-3C686FB19391}" srcOrd="2" destOrd="0" parTransId="{F59E4922-D857-4C5F-8050-BA739AAF41C2}" sibTransId="{27CC4BB5-6243-47E2-98F0-DF0C6673FA56}"/>
    <dgm:cxn modelId="{20CDE5C5-A526-4945-92B3-23AB5D6681E2}" type="presOf" srcId="{682B952B-59F7-4AC9-87B0-1582D852278C}" destId="{B4D05C30-908A-4FD8-8869-EE7D543083C1}" srcOrd="1" destOrd="0" presId="urn:microsoft.com/office/officeart/2008/layout/HorizontalMultiLevelHierarchy"/>
    <dgm:cxn modelId="{2A018D29-7FE9-4BE9-B15D-55B86AFC8EFC}" type="presOf" srcId="{FBAFA320-F3F7-42EB-B668-642A07C96986}" destId="{62CB49AA-B63E-4111-BBCC-C99B3208C1E6}" srcOrd="1" destOrd="0" presId="urn:microsoft.com/office/officeart/2008/layout/HorizontalMultiLevelHierarchy"/>
    <dgm:cxn modelId="{4FDCFE30-4136-4241-9350-070D739D5596}" type="presOf" srcId="{F59E4922-D857-4C5F-8050-BA739AAF41C2}" destId="{42D0857C-CF21-4F63-92AC-6CC9CA6961A3}" srcOrd="1" destOrd="0" presId="urn:microsoft.com/office/officeart/2008/layout/HorizontalMultiLevelHierarchy"/>
    <dgm:cxn modelId="{271DE103-6DE3-4704-BA55-9547A2862E69}" type="presOf" srcId="{65EE3A5E-8054-499C-BBE6-3C686FB19391}" destId="{C55388DB-BC31-4D8C-9D2F-AC263A04559B}" srcOrd="0" destOrd="0" presId="urn:microsoft.com/office/officeart/2008/layout/HorizontalMultiLevelHierarchy"/>
    <dgm:cxn modelId="{E4F05218-1883-46F3-B63F-34E27495ECD6}" type="presOf" srcId="{682B952B-59F7-4AC9-87B0-1582D852278C}" destId="{320744AA-FEDA-4732-8C03-959BB0E3FA1B}" srcOrd="0" destOrd="0" presId="urn:microsoft.com/office/officeart/2008/layout/HorizontalMultiLevelHierarchy"/>
    <dgm:cxn modelId="{A929644E-98C3-4325-B939-CCD1F4828739}" srcId="{FEF6F8CE-4A62-4959-9468-B829DB3DA678}" destId="{2C9E33BE-97D6-4249-82CE-52FBE11ABB48}" srcOrd="1" destOrd="0" parTransId="{682B952B-59F7-4AC9-87B0-1582D852278C}" sibTransId="{B02F6A95-A114-4B86-A4A9-5479F83C760A}"/>
    <dgm:cxn modelId="{28785B2D-7C1B-4D87-9B8E-0A5B55DDBE1A}" type="presOf" srcId="{FEF6F8CE-4A62-4959-9468-B829DB3DA678}" destId="{6F629717-6074-47C9-83CC-051BEB754F23}" srcOrd="0" destOrd="0" presId="urn:microsoft.com/office/officeart/2008/layout/HorizontalMultiLevelHierarchy"/>
    <dgm:cxn modelId="{5D5B8BB1-783A-42CF-98DC-1DE62F8D7505}" type="presOf" srcId="{FBAFA320-F3F7-42EB-B668-642A07C96986}" destId="{77B1A9E9-7A72-4E36-A10E-20171DB042EB}" srcOrd="0" destOrd="0" presId="urn:microsoft.com/office/officeart/2008/layout/HorizontalMultiLevelHierarchy"/>
    <dgm:cxn modelId="{E7A178AE-ABD7-46C4-A981-0E7BFBF3A446}" srcId="{89A6A684-5ACF-40D9-B6E5-A84811B36BBC}" destId="{FEF6F8CE-4A62-4959-9468-B829DB3DA678}" srcOrd="0" destOrd="0" parTransId="{B22F345F-2677-4814-BDFB-90094F33EBE4}" sibTransId="{642D1FC8-7340-4AB8-809B-7AFBAFE40B0F}"/>
    <dgm:cxn modelId="{CF6953CC-B7AE-4282-8B36-4F5822AD4A43}" type="presOf" srcId="{DD90262E-3EF5-45B6-B2EC-768E4DB08FA4}" destId="{512A6C55-C68B-4C54-A2E3-39E92491DE0D}" srcOrd="1" destOrd="0" presId="urn:microsoft.com/office/officeart/2008/layout/HorizontalMultiLevelHierarchy"/>
    <dgm:cxn modelId="{B2F2A3AC-95FF-481E-ADCD-D9BC972E88BC}" type="presOf" srcId="{2C9E33BE-97D6-4249-82CE-52FBE11ABB48}" destId="{2256C08C-6BD3-4837-AAF4-4FE96C9220EF}" srcOrd="0" destOrd="0" presId="urn:microsoft.com/office/officeart/2008/layout/HorizontalMultiLevelHierarchy"/>
    <dgm:cxn modelId="{350C3D09-E41B-4627-8A92-3225E579C56E}" srcId="{FEF6F8CE-4A62-4959-9468-B829DB3DA678}" destId="{D405A7E6-428A-4A47-B11A-1889565A9698}" srcOrd="3" destOrd="0" parTransId="{FBAFA320-F3F7-42EB-B668-642A07C96986}" sibTransId="{18B03816-5227-4E5C-BC5B-651C67EF1C9E}"/>
    <dgm:cxn modelId="{9815B1BD-6DC3-4675-9AC2-B5E594CB1DAC}" srcId="{FEF6F8CE-4A62-4959-9468-B829DB3DA678}" destId="{7311637D-37D9-4AB2-80C6-706EF8C999BF}" srcOrd="4" destOrd="0" parTransId="{610FC70F-8E64-4E79-976E-D3470D754B09}" sibTransId="{A69B6B8D-F2A1-4306-B275-4D88C6CEE972}"/>
    <dgm:cxn modelId="{3A9E07BD-E1FF-4037-8BEB-27E781DED956}" type="presOf" srcId="{610FC70F-8E64-4E79-976E-D3470D754B09}" destId="{2FDF0482-0818-43DA-8F6A-0231BD12BCBE}" srcOrd="1" destOrd="0" presId="urn:microsoft.com/office/officeart/2008/layout/HorizontalMultiLevelHierarchy"/>
    <dgm:cxn modelId="{68BB4327-A407-4FE9-A76D-8410EEF29136}" srcId="{FEF6F8CE-4A62-4959-9468-B829DB3DA678}" destId="{1854CE27-7886-4874-AC97-2A2109FE3CC4}" srcOrd="0" destOrd="0" parTransId="{DD90262E-3EF5-45B6-B2EC-768E4DB08FA4}" sibTransId="{6450701E-471C-4A09-B3BB-3B887C16E11F}"/>
    <dgm:cxn modelId="{DEEDB3A3-62D8-44BB-B2D7-E26081CFA16A}" type="presParOf" srcId="{317A3FB8-578C-4CD2-9EB7-A695E788297D}" destId="{21E9F97F-FF4C-49BE-BFC1-B5A47C744A3F}" srcOrd="0" destOrd="0" presId="urn:microsoft.com/office/officeart/2008/layout/HorizontalMultiLevelHierarchy"/>
    <dgm:cxn modelId="{CA9DB06A-8C0C-49BB-8F75-FE91A442B15F}" type="presParOf" srcId="{21E9F97F-FF4C-49BE-BFC1-B5A47C744A3F}" destId="{6F629717-6074-47C9-83CC-051BEB754F23}" srcOrd="0" destOrd="0" presId="urn:microsoft.com/office/officeart/2008/layout/HorizontalMultiLevelHierarchy"/>
    <dgm:cxn modelId="{CFD5FAA6-A502-41E6-BC28-BE3017FEB510}" type="presParOf" srcId="{21E9F97F-FF4C-49BE-BFC1-B5A47C744A3F}" destId="{8BF924A9-3DE1-4BB9-8E67-5FA95758437A}" srcOrd="1" destOrd="0" presId="urn:microsoft.com/office/officeart/2008/layout/HorizontalMultiLevelHierarchy"/>
    <dgm:cxn modelId="{EEAF8B9F-7A23-4E18-977C-1085BA1B4B72}" type="presParOf" srcId="{8BF924A9-3DE1-4BB9-8E67-5FA95758437A}" destId="{0AF5CFBD-0EA9-4243-AA70-61924C64F222}" srcOrd="0" destOrd="0" presId="urn:microsoft.com/office/officeart/2008/layout/HorizontalMultiLevelHierarchy"/>
    <dgm:cxn modelId="{7CB8C409-9B72-44DB-BBAE-724C3DFB0CB2}" type="presParOf" srcId="{0AF5CFBD-0EA9-4243-AA70-61924C64F222}" destId="{512A6C55-C68B-4C54-A2E3-39E92491DE0D}" srcOrd="0" destOrd="0" presId="urn:microsoft.com/office/officeart/2008/layout/HorizontalMultiLevelHierarchy"/>
    <dgm:cxn modelId="{943B8E96-B2A8-49B2-98E8-5E500DECB5BB}" type="presParOf" srcId="{8BF924A9-3DE1-4BB9-8E67-5FA95758437A}" destId="{3E655FBA-0C1B-43AC-BA98-9AE2C0CCA30E}" srcOrd="1" destOrd="0" presId="urn:microsoft.com/office/officeart/2008/layout/HorizontalMultiLevelHierarchy"/>
    <dgm:cxn modelId="{9E5EE54F-C64C-4684-B96D-50ADCDA26142}" type="presParOf" srcId="{3E655FBA-0C1B-43AC-BA98-9AE2C0CCA30E}" destId="{8DF74F30-2ED4-4DDB-8BEA-579E2E670944}" srcOrd="0" destOrd="0" presId="urn:microsoft.com/office/officeart/2008/layout/HorizontalMultiLevelHierarchy"/>
    <dgm:cxn modelId="{21521273-3628-41F7-A5B5-733A39B8388F}" type="presParOf" srcId="{3E655FBA-0C1B-43AC-BA98-9AE2C0CCA30E}" destId="{67A68674-568B-411A-ABB2-E00ECCBDA49D}" srcOrd="1" destOrd="0" presId="urn:microsoft.com/office/officeart/2008/layout/HorizontalMultiLevelHierarchy"/>
    <dgm:cxn modelId="{38C08820-4F10-4070-846A-E51C1387B3AF}" type="presParOf" srcId="{8BF924A9-3DE1-4BB9-8E67-5FA95758437A}" destId="{320744AA-FEDA-4732-8C03-959BB0E3FA1B}" srcOrd="2" destOrd="0" presId="urn:microsoft.com/office/officeart/2008/layout/HorizontalMultiLevelHierarchy"/>
    <dgm:cxn modelId="{4EA0D740-BA3C-41ED-B557-F4B8C859B9EB}" type="presParOf" srcId="{320744AA-FEDA-4732-8C03-959BB0E3FA1B}" destId="{B4D05C30-908A-4FD8-8869-EE7D543083C1}" srcOrd="0" destOrd="0" presId="urn:microsoft.com/office/officeart/2008/layout/HorizontalMultiLevelHierarchy"/>
    <dgm:cxn modelId="{AD5A6C93-E521-47C9-BA51-CE9B420B8D79}" type="presParOf" srcId="{8BF924A9-3DE1-4BB9-8E67-5FA95758437A}" destId="{8F665735-8EBA-4242-8122-04D42A02F1E6}" srcOrd="3" destOrd="0" presId="urn:microsoft.com/office/officeart/2008/layout/HorizontalMultiLevelHierarchy"/>
    <dgm:cxn modelId="{1CFB7440-6041-4A4D-9870-6E37A4B94A0B}" type="presParOf" srcId="{8F665735-8EBA-4242-8122-04D42A02F1E6}" destId="{2256C08C-6BD3-4837-AAF4-4FE96C9220EF}" srcOrd="0" destOrd="0" presId="urn:microsoft.com/office/officeart/2008/layout/HorizontalMultiLevelHierarchy"/>
    <dgm:cxn modelId="{5F487E6C-A84E-4DDD-8BFF-0C2FA2DD6B21}" type="presParOf" srcId="{8F665735-8EBA-4242-8122-04D42A02F1E6}" destId="{B0B5DB65-746A-4906-A12B-C713787E5AC7}" srcOrd="1" destOrd="0" presId="urn:microsoft.com/office/officeart/2008/layout/HorizontalMultiLevelHierarchy"/>
    <dgm:cxn modelId="{A3BF601D-0045-4305-8BA8-4C35BBEF7925}" type="presParOf" srcId="{8BF924A9-3DE1-4BB9-8E67-5FA95758437A}" destId="{009D186B-7FD3-45A6-9346-09DEF2371E9C}" srcOrd="4" destOrd="0" presId="urn:microsoft.com/office/officeart/2008/layout/HorizontalMultiLevelHierarchy"/>
    <dgm:cxn modelId="{22858D3C-C704-489F-9199-9096472D551A}" type="presParOf" srcId="{009D186B-7FD3-45A6-9346-09DEF2371E9C}" destId="{42D0857C-CF21-4F63-92AC-6CC9CA6961A3}" srcOrd="0" destOrd="0" presId="urn:microsoft.com/office/officeart/2008/layout/HorizontalMultiLevelHierarchy"/>
    <dgm:cxn modelId="{68BFFB12-CD20-49DA-8386-01F3D09B018C}" type="presParOf" srcId="{8BF924A9-3DE1-4BB9-8E67-5FA95758437A}" destId="{90343583-5B6E-4954-8CD6-82FC1BC6B891}" srcOrd="5" destOrd="0" presId="urn:microsoft.com/office/officeart/2008/layout/HorizontalMultiLevelHierarchy"/>
    <dgm:cxn modelId="{E1628607-A468-477B-921D-CCD6FA98EACB}" type="presParOf" srcId="{90343583-5B6E-4954-8CD6-82FC1BC6B891}" destId="{C55388DB-BC31-4D8C-9D2F-AC263A04559B}" srcOrd="0" destOrd="0" presId="urn:microsoft.com/office/officeart/2008/layout/HorizontalMultiLevelHierarchy"/>
    <dgm:cxn modelId="{E450B277-A0D7-498A-85EC-E117352D96E7}" type="presParOf" srcId="{90343583-5B6E-4954-8CD6-82FC1BC6B891}" destId="{0A4301D8-0D23-4532-89F9-367C552CC672}" srcOrd="1" destOrd="0" presId="urn:microsoft.com/office/officeart/2008/layout/HorizontalMultiLevelHierarchy"/>
    <dgm:cxn modelId="{A91A572F-B073-483E-8609-E1DC4B820CEB}" type="presParOf" srcId="{8BF924A9-3DE1-4BB9-8E67-5FA95758437A}" destId="{77B1A9E9-7A72-4E36-A10E-20171DB042EB}" srcOrd="6" destOrd="0" presId="urn:microsoft.com/office/officeart/2008/layout/HorizontalMultiLevelHierarchy"/>
    <dgm:cxn modelId="{283B1C0F-0324-43C6-877E-49058E9A8E2F}" type="presParOf" srcId="{77B1A9E9-7A72-4E36-A10E-20171DB042EB}" destId="{62CB49AA-B63E-4111-BBCC-C99B3208C1E6}" srcOrd="0" destOrd="0" presId="urn:microsoft.com/office/officeart/2008/layout/HorizontalMultiLevelHierarchy"/>
    <dgm:cxn modelId="{28697E72-74D5-491F-9EF9-EE625736E59C}" type="presParOf" srcId="{8BF924A9-3DE1-4BB9-8E67-5FA95758437A}" destId="{3DEC3187-3E62-47FA-AD3E-CEBA2227881E}" srcOrd="7" destOrd="0" presId="urn:microsoft.com/office/officeart/2008/layout/HorizontalMultiLevelHierarchy"/>
    <dgm:cxn modelId="{50B87856-2D0B-4CEA-9C7B-69ABA7A70433}" type="presParOf" srcId="{3DEC3187-3E62-47FA-AD3E-CEBA2227881E}" destId="{1454FFF2-58EF-481F-8F1B-908CA27F2B65}" srcOrd="0" destOrd="0" presId="urn:microsoft.com/office/officeart/2008/layout/HorizontalMultiLevelHierarchy"/>
    <dgm:cxn modelId="{033877FB-C3C1-43E6-8A6E-0481A9E38259}" type="presParOf" srcId="{3DEC3187-3E62-47FA-AD3E-CEBA2227881E}" destId="{A6E2C9EF-940D-4530-9F31-8BFE59DFBF66}" srcOrd="1" destOrd="0" presId="urn:microsoft.com/office/officeart/2008/layout/HorizontalMultiLevelHierarchy"/>
    <dgm:cxn modelId="{C3B9AD81-7F01-49DF-84B7-C3F05D4A7232}" type="presParOf" srcId="{8BF924A9-3DE1-4BB9-8E67-5FA95758437A}" destId="{177200A4-BD14-45C7-80E6-B0802AEE6257}" srcOrd="8" destOrd="0" presId="urn:microsoft.com/office/officeart/2008/layout/HorizontalMultiLevelHierarchy"/>
    <dgm:cxn modelId="{A4B347C0-D486-479E-B200-9B6C29CCB6C1}" type="presParOf" srcId="{177200A4-BD14-45C7-80E6-B0802AEE6257}" destId="{2FDF0482-0818-43DA-8F6A-0231BD12BCBE}" srcOrd="0" destOrd="0" presId="urn:microsoft.com/office/officeart/2008/layout/HorizontalMultiLevelHierarchy"/>
    <dgm:cxn modelId="{0C068BF8-739A-4444-9EFD-9A2EFA6B7524}" type="presParOf" srcId="{8BF924A9-3DE1-4BB9-8E67-5FA95758437A}" destId="{DA793C3B-0940-483B-B45B-05594A9D3DCE}" srcOrd="9" destOrd="0" presId="urn:microsoft.com/office/officeart/2008/layout/HorizontalMultiLevelHierarchy"/>
    <dgm:cxn modelId="{56C7B2E2-BC07-45C3-B25D-A35C34D396C9}" type="presParOf" srcId="{DA793C3B-0940-483B-B45B-05594A9D3DCE}" destId="{944B864C-FB93-4D8D-8008-D15D7E8CFA9B}" srcOrd="0" destOrd="0" presId="urn:microsoft.com/office/officeart/2008/layout/HorizontalMultiLevelHierarchy"/>
    <dgm:cxn modelId="{2789829A-2EBD-4765-969B-2728A8747510}" type="presParOf" srcId="{DA793C3B-0940-483B-B45B-05594A9D3DCE}" destId="{908F56E2-A90B-4B1E-822A-059F48C70DF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337EC2-B840-4952-A37D-A5A8A9D5A5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A1A58A-1F24-4DDB-9016-1197D2608DBC}">
      <dgm:prSet phldrT="[Текст]"/>
      <dgm:spPr/>
      <dgm:t>
        <a:bodyPr/>
        <a:lstStyle/>
        <a:p>
          <a:r>
            <a:rPr lang="ru-RU" b="1" dirty="0" smtClean="0"/>
            <a:t>Древесина необработанная</a:t>
          </a:r>
          <a:endParaRPr lang="ru-RU" b="1" dirty="0"/>
        </a:p>
      </dgm:t>
    </dgm:pt>
    <dgm:pt modelId="{0062A411-922A-4DE6-BFA7-3C621555E144}" type="parTrans" cxnId="{281017B0-CD22-4730-8678-64EC5B128830}">
      <dgm:prSet/>
      <dgm:spPr/>
      <dgm:t>
        <a:bodyPr/>
        <a:lstStyle/>
        <a:p>
          <a:endParaRPr lang="ru-RU"/>
        </a:p>
      </dgm:t>
    </dgm:pt>
    <dgm:pt modelId="{3286E43D-E67F-4D95-81F0-354F6E0E829B}" type="sibTrans" cxnId="{281017B0-CD22-4730-8678-64EC5B128830}">
      <dgm:prSet/>
      <dgm:spPr/>
      <dgm:t>
        <a:bodyPr/>
        <a:lstStyle/>
        <a:p>
          <a:endParaRPr lang="ru-RU"/>
        </a:p>
      </dgm:t>
    </dgm:pt>
    <dgm:pt modelId="{9A70B2B8-F686-4A58-AC26-767517F1EC96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Заготовлено 763,11 тыс. плотных куб. м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9C5A36C8-3625-48CF-9058-8594A41D30B1}" type="parTrans" cxnId="{AC9EBCDE-D853-4C06-A039-1C91480F6F00}">
      <dgm:prSet/>
      <dgm:spPr/>
      <dgm:t>
        <a:bodyPr/>
        <a:lstStyle/>
        <a:p>
          <a:endParaRPr lang="ru-RU"/>
        </a:p>
      </dgm:t>
    </dgm:pt>
    <dgm:pt modelId="{3C0F7A79-EBB8-4C51-BBE8-0C4BAD800036}" type="sibTrans" cxnId="{AC9EBCDE-D853-4C06-A039-1C91480F6F00}">
      <dgm:prSet/>
      <dgm:spPr/>
      <dgm:t>
        <a:bodyPr/>
        <a:lstStyle/>
        <a:p>
          <a:endParaRPr lang="ru-RU"/>
        </a:p>
      </dgm:t>
    </dgm:pt>
    <dgm:pt modelId="{8D5E9B0E-A875-4AA8-88F4-A03C0E171073}">
      <dgm:prSet phldrT="[Текст]"/>
      <dgm:spPr/>
      <dgm:t>
        <a:bodyPr/>
        <a:lstStyle/>
        <a:p>
          <a:r>
            <a:rPr lang="ru-RU" b="1" dirty="0" smtClean="0"/>
            <a:t>Пиломатериал</a:t>
          </a:r>
          <a:endParaRPr lang="ru-RU" b="1" dirty="0"/>
        </a:p>
      </dgm:t>
    </dgm:pt>
    <dgm:pt modelId="{6D29F4D8-8E30-40D8-BAA0-AE8F8DAB6E7D}" type="parTrans" cxnId="{3385EB9B-5AAF-4E47-A069-2813BE95BC6A}">
      <dgm:prSet/>
      <dgm:spPr/>
      <dgm:t>
        <a:bodyPr/>
        <a:lstStyle/>
        <a:p>
          <a:endParaRPr lang="ru-RU"/>
        </a:p>
      </dgm:t>
    </dgm:pt>
    <dgm:pt modelId="{BB50EB28-DCC8-4289-97B8-76E49EF14B69}" type="sibTrans" cxnId="{3385EB9B-5AAF-4E47-A069-2813BE95BC6A}">
      <dgm:prSet/>
      <dgm:spPr/>
      <dgm:t>
        <a:bodyPr/>
        <a:lstStyle/>
        <a:p>
          <a:endParaRPr lang="ru-RU"/>
        </a:p>
      </dgm:t>
    </dgm:pt>
    <dgm:pt modelId="{0280A41A-92FC-47F6-9398-135A52BC212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Произведено 372, тыс. куб. м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0BEA009-3D68-4B7E-B4F5-459C9B5F3D7C}" type="parTrans" cxnId="{447A0A45-3EF0-4842-BF5C-BE7EF83758A9}">
      <dgm:prSet/>
      <dgm:spPr/>
      <dgm:t>
        <a:bodyPr/>
        <a:lstStyle/>
        <a:p>
          <a:endParaRPr lang="ru-RU"/>
        </a:p>
      </dgm:t>
    </dgm:pt>
    <dgm:pt modelId="{E8D9AB1D-7266-4A70-B218-2B2992E7FFB0}" type="sibTrans" cxnId="{447A0A45-3EF0-4842-BF5C-BE7EF83758A9}">
      <dgm:prSet/>
      <dgm:spPr/>
      <dgm:t>
        <a:bodyPr/>
        <a:lstStyle/>
        <a:p>
          <a:endParaRPr lang="ru-RU"/>
        </a:p>
      </dgm:t>
    </dgm:pt>
    <dgm:pt modelId="{6102F677-B6B4-405E-A0B9-615906F8F043}" type="pres">
      <dgm:prSet presAssocID="{66337EC2-B840-4952-A37D-A5A8A9D5A5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9BEA3F8-2E0E-44C4-A32C-67DC3D38154C}" type="pres">
      <dgm:prSet presAssocID="{59A1A58A-1F24-4DDB-9016-1197D2608DBC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70A20-47D2-401C-8610-D9BFC9638BD8}" type="pres">
      <dgm:prSet presAssocID="{59A1A58A-1F24-4DDB-9016-1197D2608DBC}" presName="childText1" presStyleLbl="solidAlignAcc1" presStyleIdx="0" presStyleCnt="2" custScaleY="37883" custLinFactNeighborX="5" custLinFactNeighborY="-326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A1691-13B8-4729-A262-F091997E68E6}" type="pres">
      <dgm:prSet presAssocID="{8D5E9B0E-A875-4AA8-88F4-A03C0E171073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121B1-DAF5-42FA-95D4-7456F7045229}" type="pres">
      <dgm:prSet presAssocID="{8D5E9B0E-A875-4AA8-88F4-A03C0E171073}" presName="childText2" presStyleLbl="solidAlignAcc1" presStyleIdx="1" presStyleCnt="2" custScaleX="102255" custScaleY="36040" custLinFactNeighborX="1127" custLinFactNeighborY="-332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9EBCDE-D853-4C06-A039-1C91480F6F00}" srcId="{59A1A58A-1F24-4DDB-9016-1197D2608DBC}" destId="{9A70B2B8-F686-4A58-AC26-767517F1EC96}" srcOrd="0" destOrd="0" parTransId="{9C5A36C8-3625-48CF-9058-8594A41D30B1}" sibTransId="{3C0F7A79-EBB8-4C51-BBE8-0C4BAD800036}"/>
    <dgm:cxn modelId="{9C15F11B-A44A-4EFF-A2B3-24785EAB2667}" type="presOf" srcId="{9A70B2B8-F686-4A58-AC26-767517F1EC96}" destId="{8F170A20-47D2-401C-8610-D9BFC9638BD8}" srcOrd="0" destOrd="0" presId="urn:microsoft.com/office/officeart/2009/3/layout/IncreasingArrowsProcess"/>
    <dgm:cxn modelId="{C9E8EA70-F8CE-4CB4-81A1-FB7812E4D05E}" type="presOf" srcId="{8D5E9B0E-A875-4AA8-88F4-A03C0E171073}" destId="{234A1691-13B8-4729-A262-F091997E68E6}" srcOrd="0" destOrd="0" presId="urn:microsoft.com/office/officeart/2009/3/layout/IncreasingArrowsProcess"/>
    <dgm:cxn modelId="{281017B0-CD22-4730-8678-64EC5B128830}" srcId="{66337EC2-B840-4952-A37D-A5A8A9D5A52B}" destId="{59A1A58A-1F24-4DDB-9016-1197D2608DBC}" srcOrd="0" destOrd="0" parTransId="{0062A411-922A-4DE6-BFA7-3C621555E144}" sibTransId="{3286E43D-E67F-4D95-81F0-354F6E0E829B}"/>
    <dgm:cxn modelId="{AAED3B5F-656C-4DD0-8601-B4BD13CA6124}" type="presOf" srcId="{59A1A58A-1F24-4DDB-9016-1197D2608DBC}" destId="{79BEA3F8-2E0E-44C4-A32C-67DC3D38154C}" srcOrd="0" destOrd="0" presId="urn:microsoft.com/office/officeart/2009/3/layout/IncreasingArrowsProcess"/>
    <dgm:cxn modelId="{3385EB9B-5AAF-4E47-A069-2813BE95BC6A}" srcId="{66337EC2-B840-4952-A37D-A5A8A9D5A52B}" destId="{8D5E9B0E-A875-4AA8-88F4-A03C0E171073}" srcOrd="1" destOrd="0" parTransId="{6D29F4D8-8E30-40D8-BAA0-AE8F8DAB6E7D}" sibTransId="{BB50EB28-DCC8-4289-97B8-76E49EF14B69}"/>
    <dgm:cxn modelId="{447A0A45-3EF0-4842-BF5C-BE7EF83758A9}" srcId="{8D5E9B0E-A875-4AA8-88F4-A03C0E171073}" destId="{0280A41A-92FC-47F6-9398-135A52BC2122}" srcOrd="0" destOrd="0" parTransId="{C0BEA009-3D68-4B7E-B4F5-459C9B5F3D7C}" sibTransId="{E8D9AB1D-7266-4A70-B218-2B2992E7FFB0}"/>
    <dgm:cxn modelId="{1F5F20EB-B39B-4BCC-8D53-A7194C6DBEDA}" type="presOf" srcId="{66337EC2-B840-4952-A37D-A5A8A9D5A52B}" destId="{6102F677-B6B4-405E-A0B9-615906F8F043}" srcOrd="0" destOrd="0" presId="urn:microsoft.com/office/officeart/2009/3/layout/IncreasingArrowsProcess"/>
    <dgm:cxn modelId="{2DB55EAE-2CD3-4526-99AA-DF682C58CF62}" type="presOf" srcId="{0280A41A-92FC-47F6-9398-135A52BC2122}" destId="{41D121B1-DAF5-42FA-95D4-7456F7045229}" srcOrd="0" destOrd="0" presId="urn:microsoft.com/office/officeart/2009/3/layout/IncreasingArrowsProcess"/>
    <dgm:cxn modelId="{4F90F5F1-A01C-416F-896A-8C6CF55DBFDA}" type="presParOf" srcId="{6102F677-B6B4-405E-A0B9-615906F8F043}" destId="{79BEA3F8-2E0E-44C4-A32C-67DC3D38154C}" srcOrd="0" destOrd="0" presId="urn:microsoft.com/office/officeart/2009/3/layout/IncreasingArrowsProcess"/>
    <dgm:cxn modelId="{33906A1C-55C2-4A83-8892-10C8AF8692B1}" type="presParOf" srcId="{6102F677-B6B4-405E-A0B9-615906F8F043}" destId="{8F170A20-47D2-401C-8610-D9BFC9638BD8}" srcOrd="1" destOrd="0" presId="urn:microsoft.com/office/officeart/2009/3/layout/IncreasingArrowsProcess"/>
    <dgm:cxn modelId="{61A35C5E-AF81-4E5F-B988-89F8E03A4D57}" type="presParOf" srcId="{6102F677-B6B4-405E-A0B9-615906F8F043}" destId="{234A1691-13B8-4729-A262-F091997E68E6}" srcOrd="2" destOrd="0" presId="urn:microsoft.com/office/officeart/2009/3/layout/IncreasingArrowsProcess"/>
    <dgm:cxn modelId="{31FB176B-19AF-4183-819D-84C90FC69FFD}" type="presParOf" srcId="{6102F677-B6B4-405E-A0B9-615906F8F043}" destId="{41D121B1-DAF5-42FA-95D4-7456F7045229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F27A09B-3B53-4119-9B9A-D3A77899619A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E80DBB-B0EB-4958-98AA-0A74189DC525}">
      <dgm:prSet phldrT="[Текст]"/>
      <dgm:spPr/>
      <dgm:t>
        <a:bodyPr/>
        <a:lstStyle/>
        <a:p>
          <a:r>
            <a:rPr lang="ru-RU" dirty="0" smtClean="0"/>
            <a:t>Отдел архитектуры и градостроительства</a:t>
          </a:r>
          <a:endParaRPr lang="ru-RU" dirty="0"/>
        </a:p>
      </dgm:t>
    </dgm:pt>
    <dgm:pt modelId="{A7AE44C4-3A2D-4A35-B9EC-7F8B024F84B6}" type="parTrans" cxnId="{0116FFB2-6F17-4D02-A417-C94C0E7EFC28}">
      <dgm:prSet/>
      <dgm:spPr/>
      <dgm:t>
        <a:bodyPr/>
        <a:lstStyle/>
        <a:p>
          <a:endParaRPr lang="ru-RU"/>
        </a:p>
      </dgm:t>
    </dgm:pt>
    <dgm:pt modelId="{1ECCD085-A297-4E71-B787-4FF9C111F1F4}" type="sibTrans" cxnId="{0116FFB2-6F17-4D02-A417-C94C0E7EFC28}">
      <dgm:prSet/>
      <dgm:spPr/>
      <dgm:t>
        <a:bodyPr/>
        <a:lstStyle/>
        <a:p>
          <a:endParaRPr lang="ru-RU"/>
        </a:p>
      </dgm:t>
    </dgm:pt>
    <dgm:pt modelId="{6CEEBE45-D084-4E05-BD8F-4A5C5EBC2B5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Выдача градостроительного плата земельного участка, разрешений на строительство, ввод объекта в эксплуатацию.</a:t>
          </a:r>
        </a:p>
      </dgm:t>
    </dgm:pt>
    <dgm:pt modelId="{D4C2BF9D-C933-4BEC-98D1-8F8AA38B0A68}" type="parTrans" cxnId="{1869683A-0480-4D31-9A2E-B7015B49C4DC}">
      <dgm:prSet/>
      <dgm:spPr/>
      <dgm:t>
        <a:bodyPr/>
        <a:lstStyle/>
        <a:p>
          <a:endParaRPr lang="ru-RU"/>
        </a:p>
      </dgm:t>
    </dgm:pt>
    <dgm:pt modelId="{3B9A9198-AA7E-4C43-B4D3-1F2901C93C9E}" type="sibTrans" cxnId="{1869683A-0480-4D31-9A2E-B7015B49C4DC}">
      <dgm:prSet/>
      <dgm:spPr/>
      <dgm:t>
        <a:bodyPr/>
        <a:lstStyle/>
        <a:p>
          <a:endParaRPr lang="ru-RU"/>
        </a:p>
      </dgm:t>
    </dgm:pt>
    <dgm:pt modelId="{8F083E1B-D1D6-4C2C-802E-C22A54A73D60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Согласование переустройства и (или) перепланировки жилого помещения.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B885E488-D0AF-4439-A796-8EFE2A534186}" type="parTrans" cxnId="{D815CF0B-1003-4FE6-8BF7-4DA7C2C23EC7}">
      <dgm:prSet/>
      <dgm:spPr/>
      <dgm:t>
        <a:bodyPr/>
        <a:lstStyle/>
        <a:p>
          <a:endParaRPr lang="ru-RU"/>
        </a:p>
      </dgm:t>
    </dgm:pt>
    <dgm:pt modelId="{B6A94D9E-4AA3-4FE9-8662-3FA83C39C105}" type="sibTrans" cxnId="{D815CF0B-1003-4FE6-8BF7-4DA7C2C23EC7}">
      <dgm:prSet/>
      <dgm:spPr/>
      <dgm:t>
        <a:bodyPr/>
        <a:lstStyle/>
        <a:p>
          <a:endParaRPr lang="ru-RU"/>
        </a:p>
      </dgm:t>
    </dgm:pt>
    <dgm:pt modelId="{40C4D295-5DA3-460A-8228-B0457ED76187}">
      <dgm:prSet phldrT="[Текст]"/>
      <dgm:spPr/>
      <dgm:t>
        <a:bodyPr/>
        <a:lstStyle/>
        <a:p>
          <a:r>
            <a:rPr lang="ru-RU" dirty="0" smtClean="0"/>
            <a:t>Аппарат Администрации УКМО</a:t>
          </a:r>
          <a:endParaRPr lang="ru-RU" dirty="0"/>
        </a:p>
      </dgm:t>
    </dgm:pt>
    <dgm:pt modelId="{BB74CF6A-152B-4732-B4BF-E42EB38897DA}" type="parTrans" cxnId="{52258AC6-BB97-4770-84B0-E1B411C9B854}">
      <dgm:prSet/>
      <dgm:spPr/>
      <dgm:t>
        <a:bodyPr/>
        <a:lstStyle/>
        <a:p>
          <a:endParaRPr lang="ru-RU"/>
        </a:p>
      </dgm:t>
    </dgm:pt>
    <dgm:pt modelId="{0B84044E-601B-4C50-A095-55B7FB1CF450}" type="sibTrans" cxnId="{52258AC6-BB97-4770-84B0-E1B411C9B854}">
      <dgm:prSet/>
      <dgm:spPr/>
      <dgm:t>
        <a:bodyPr/>
        <a:lstStyle/>
        <a:p>
          <a:endParaRPr lang="ru-RU"/>
        </a:p>
      </dgm:t>
    </dgm:pt>
    <dgm:pt modelId="{A3036886-7327-491A-9D1F-B7A48CAB747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Назначение и выплата пенсии за выслугу лет муниципальным служащим.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8BBDF1B-0686-4BA6-8BA3-6DB0D989CCC4}" type="parTrans" cxnId="{41FDCD7B-1B58-4008-B418-136544A5CF20}">
      <dgm:prSet/>
      <dgm:spPr/>
      <dgm:t>
        <a:bodyPr/>
        <a:lstStyle/>
        <a:p>
          <a:endParaRPr lang="ru-RU"/>
        </a:p>
      </dgm:t>
    </dgm:pt>
    <dgm:pt modelId="{C1E07118-74A5-4A45-84AC-F16BE0932E5B}" type="sibTrans" cxnId="{41FDCD7B-1B58-4008-B418-136544A5CF20}">
      <dgm:prSet/>
      <dgm:spPr/>
      <dgm:t>
        <a:bodyPr/>
        <a:lstStyle/>
        <a:p>
          <a:endParaRPr lang="ru-RU"/>
        </a:p>
      </dgm:t>
    </dgm:pt>
    <dgm:pt modelId="{3BBF05D7-B435-4779-BA70-DF381E61F65E}">
      <dgm:prSet phldrT="[Текст]"/>
      <dgm:spPr/>
      <dgm:t>
        <a:bodyPr/>
        <a:lstStyle/>
        <a:p>
          <a:r>
            <a:rPr lang="ru-RU" dirty="0" smtClean="0"/>
            <a:t>Комитет по управлению муниципальным имуществом</a:t>
          </a:r>
          <a:endParaRPr lang="ru-RU" dirty="0"/>
        </a:p>
      </dgm:t>
    </dgm:pt>
    <dgm:pt modelId="{AFE34B94-C7EC-4CB2-959E-6D2D8086F0BC}" type="parTrans" cxnId="{6F3A454B-634C-4AF1-84DD-FC74DBBC076F}">
      <dgm:prSet/>
      <dgm:spPr/>
      <dgm:t>
        <a:bodyPr/>
        <a:lstStyle/>
        <a:p>
          <a:endParaRPr lang="ru-RU"/>
        </a:p>
      </dgm:t>
    </dgm:pt>
    <dgm:pt modelId="{46CA0DFE-73E2-4AB8-8DDB-A252C937ABAB}" type="sibTrans" cxnId="{6F3A454B-634C-4AF1-84DD-FC74DBBC076F}">
      <dgm:prSet/>
      <dgm:spPr/>
      <dgm:t>
        <a:bodyPr/>
        <a:lstStyle/>
        <a:p>
          <a:endParaRPr lang="ru-RU"/>
        </a:p>
      </dgm:t>
    </dgm:pt>
    <dgm:pt modelId="{366A135B-C5DB-4BED-97AF-3994C0909E6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Предоставление земельных участков и муниципального имущества (в аренду, безвозмездное пользование).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28D8CC02-97C2-47FB-B63F-536CB354EB73}" type="parTrans" cxnId="{234BB94C-9005-4C6E-9360-EE6E96779DD0}">
      <dgm:prSet/>
      <dgm:spPr/>
      <dgm:t>
        <a:bodyPr/>
        <a:lstStyle/>
        <a:p>
          <a:endParaRPr lang="ru-RU"/>
        </a:p>
      </dgm:t>
    </dgm:pt>
    <dgm:pt modelId="{7F5B6D31-8C6D-460A-953B-7CF5F121B472}" type="sibTrans" cxnId="{234BB94C-9005-4C6E-9360-EE6E96779DD0}">
      <dgm:prSet/>
      <dgm:spPr/>
      <dgm:t>
        <a:bodyPr/>
        <a:lstStyle/>
        <a:p>
          <a:endParaRPr lang="ru-RU"/>
        </a:p>
      </dgm:t>
    </dgm:pt>
    <dgm:pt modelId="{3A60F7BD-3FA7-4F78-9C84-79B6D886098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Выдача документов об утверждении схем расположения земельного участка.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07639677-9951-4592-B934-EB47ECCA2B47}" type="parTrans" cxnId="{EC6D0547-2C07-4A2B-BA2F-8BC0EFF4093E}">
      <dgm:prSet/>
      <dgm:spPr/>
      <dgm:t>
        <a:bodyPr/>
        <a:lstStyle/>
        <a:p>
          <a:endParaRPr lang="ru-RU"/>
        </a:p>
      </dgm:t>
    </dgm:pt>
    <dgm:pt modelId="{ED8821B8-AA5C-400B-A46A-2A6BF6936A79}" type="sibTrans" cxnId="{EC6D0547-2C07-4A2B-BA2F-8BC0EFF4093E}">
      <dgm:prSet/>
      <dgm:spPr/>
      <dgm:t>
        <a:bodyPr/>
        <a:lstStyle/>
        <a:p>
          <a:endParaRPr lang="ru-RU"/>
        </a:p>
      </dgm:t>
    </dgm:pt>
    <dgm:pt modelId="{DF6009AA-9478-4FB8-B359-D74404566B69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Выдача разрешений на установку и эксплуатацию рекламных конструкций.</a:t>
          </a:r>
        </a:p>
      </dgm:t>
    </dgm:pt>
    <dgm:pt modelId="{58F7A2C6-2B82-426D-9FC9-B27F3DF19C69}" type="parTrans" cxnId="{8507CF4F-1FD8-4956-A9D8-648B23DFFFE0}">
      <dgm:prSet/>
      <dgm:spPr/>
      <dgm:t>
        <a:bodyPr/>
        <a:lstStyle/>
        <a:p>
          <a:endParaRPr lang="ru-RU"/>
        </a:p>
      </dgm:t>
    </dgm:pt>
    <dgm:pt modelId="{B739E906-66A3-4A43-B81C-75A3EDA0D9F6}" type="sibTrans" cxnId="{8507CF4F-1FD8-4956-A9D8-648B23DFFFE0}">
      <dgm:prSet/>
      <dgm:spPr/>
      <dgm:t>
        <a:bodyPr/>
        <a:lstStyle/>
        <a:p>
          <a:endParaRPr lang="ru-RU"/>
        </a:p>
      </dgm:t>
    </dgm:pt>
    <dgm:pt modelId="{8638ACA6-2F98-42C9-A84F-2A9670173F9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Присвоение адресов объектам недвижимости.</a:t>
          </a:r>
        </a:p>
      </dgm:t>
    </dgm:pt>
    <dgm:pt modelId="{C30F9CEB-B8C6-4D01-834B-78B4642DFDDF}" type="parTrans" cxnId="{51A84F98-7AAF-4559-B334-6766F619F05D}">
      <dgm:prSet/>
      <dgm:spPr/>
      <dgm:t>
        <a:bodyPr/>
        <a:lstStyle/>
        <a:p>
          <a:endParaRPr lang="ru-RU"/>
        </a:p>
      </dgm:t>
    </dgm:pt>
    <dgm:pt modelId="{07118A40-07C6-4B4D-B7B6-1C588D461DC0}" type="sibTrans" cxnId="{51A84F98-7AAF-4559-B334-6766F619F05D}">
      <dgm:prSet/>
      <dgm:spPr/>
      <dgm:t>
        <a:bodyPr/>
        <a:lstStyle/>
        <a:p>
          <a:endParaRPr lang="ru-RU"/>
        </a:p>
      </dgm:t>
    </dgm:pt>
    <dgm:pt modelId="{7BCE9ED1-E1E2-40A0-B886-5844AB9C301F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Предоставление сведений из информационной системы.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2FE7E493-47B9-45DB-9B82-B708052862B1}" type="parTrans" cxnId="{0077D2D7-29EE-463D-B71F-98016B79376D}">
      <dgm:prSet/>
      <dgm:spPr/>
      <dgm:t>
        <a:bodyPr/>
        <a:lstStyle/>
        <a:p>
          <a:endParaRPr lang="ru-RU"/>
        </a:p>
      </dgm:t>
    </dgm:pt>
    <dgm:pt modelId="{36527023-4779-4B35-A5A6-901EB477E73C}" type="sibTrans" cxnId="{0077D2D7-29EE-463D-B71F-98016B79376D}">
      <dgm:prSet/>
      <dgm:spPr/>
      <dgm:t>
        <a:bodyPr/>
        <a:lstStyle/>
        <a:p>
          <a:endParaRPr lang="ru-RU"/>
        </a:p>
      </dgm:t>
    </dgm:pt>
    <dgm:pt modelId="{245974C5-2CA0-4E21-A509-FB893267767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Приватизация гражданами объектов муниципального жилищного фонда.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68051AEB-5767-4473-ADE7-463C45C1CC61}" type="parTrans" cxnId="{A40C4187-19CF-4BC9-9721-8739F004A95B}">
      <dgm:prSet/>
      <dgm:spPr/>
      <dgm:t>
        <a:bodyPr/>
        <a:lstStyle/>
        <a:p>
          <a:endParaRPr lang="ru-RU"/>
        </a:p>
      </dgm:t>
    </dgm:pt>
    <dgm:pt modelId="{9245D591-FF32-44D4-8384-D216069A2A04}" type="sibTrans" cxnId="{A40C4187-19CF-4BC9-9721-8739F004A95B}">
      <dgm:prSet/>
      <dgm:spPr/>
      <dgm:t>
        <a:bodyPr/>
        <a:lstStyle/>
        <a:p>
          <a:endParaRPr lang="ru-RU"/>
        </a:p>
      </dgm:t>
    </dgm:pt>
    <dgm:pt modelId="{1F57FA64-3415-4216-8A2E-E51F2AA6A26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Предоставление выписки из Реестра муниципального имущества УКМО.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DC28BD6E-ABA2-479C-9D7C-D4EE86088353}" type="parTrans" cxnId="{453BF3FE-97E0-403E-BBA0-D30C38CDC37B}">
      <dgm:prSet/>
      <dgm:spPr/>
      <dgm:t>
        <a:bodyPr/>
        <a:lstStyle/>
        <a:p>
          <a:endParaRPr lang="ru-RU"/>
        </a:p>
      </dgm:t>
    </dgm:pt>
    <dgm:pt modelId="{09F8C4E5-AD78-4B74-AABB-A397D31618A1}" type="sibTrans" cxnId="{453BF3FE-97E0-403E-BBA0-D30C38CDC37B}">
      <dgm:prSet/>
      <dgm:spPr/>
      <dgm:t>
        <a:bodyPr/>
        <a:lstStyle/>
        <a:p>
          <a:endParaRPr lang="ru-RU"/>
        </a:p>
      </dgm:t>
    </dgm:pt>
    <dgm:pt modelId="{7F126783-2EE2-4A14-9498-B2F9D2C563FE}">
      <dgm:prSet phldrT="[Текст]"/>
      <dgm:spPr/>
      <dgm:t>
        <a:bodyPr/>
        <a:lstStyle/>
        <a:p>
          <a:r>
            <a:rPr lang="ru-RU" dirty="0" smtClean="0"/>
            <a:t>Комитет жилищной политики, коммунальной инфраструктуры, транспорта и связи </a:t>
          </a:r>
          <a:endParaRPr lang="ru-RU" dirty="0"/>
        </a:p>
      </dgm:t>
    </dgm:pt>
    <dgm:pt modelId="{A52E3C16-8D27-4EED-9B3A-BDBEB70287C6}" type="parTrans" cxnId="{AC53B940-BA0A-430F-8EB2-9EE3CFF9E28B}">
      <dgm:prSet/>
      <dgm:spPr/>
      <dgm:t>
        <a:bodyPr/>
        <a:lstStyle/>
        <a:p>
          <a:endParaRPr lang="ru-RU"/>
        </a:p>
      </dgm:t>
    </dgm:pt>
    <dgm:pt modelId="{3F085642-C0D5-46D7-9BD9-E26671542031}" type="sibTrans" cxnId="{AC53B940-BA0A-430F-8EB2-9EE3CFF9E28B}">
      <dgm:prSet/>
      <dgm:spPr/>
      <dgm:t>
        <a:bodyPr/>
        <a:lstStyle/>
        <a:p>
          <a:endParaRPr lang="ru-RU"/>
        </a:p>
      </dgm:t>
    </dgm:pt>
    <dgm:pt modelId="{440BD45D-0770-4F65-92A3-057B97FC5104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Признание помещения жилым, жилого помещения пригодным (непригодным) для проживания, многоквартирного дома аварийным и подлежащим сносу или реконструкции.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DEA81582-E283-4985-BE28-605D1E5CAE01}" type="parTrans" cxnId="{A20A1F3C-1856-4ED0-BA85-A3C014DE05FB}">
      <dgm:prSet/>
      <dgm:spPr/>
      <dgm:t>
        <a:bodyPr/>
        <a:lstStyle/>
        <a:p>
          <a:endParaRPr lang="ru-RU"/>
        </a:p>
      </dgm:t>
    </dgm:pt>
    <dgm:pt modelId="{ACF969D6-5598-4656-BDBD-449EBC6AAFB8}" type="sibTrans" cxnId="{A20A1F3C-1856-4ED0-BA85-A3C014DE05FB}">
      <dgm:prSet/>
      <dgm:spPr/>
      <dgm:t>
        <a:bodyPr/>
        <a:lstStyle/>
        <a:p>
          <a:endParaRPr lang="ru-RU"/>
        </a:p>
      </dgm:t>
    </dgm:pt>
    <dgm:pt modelId="{E08A7DDE-2E39-4D19-920B-E4DEBBBBAC9B}" type="pres">
      <dgm:prSet presAssocID="{4F27A09B-3B53-4119-9B9A-D3A77899619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BB0794-A2CB-4FFA-B374-635655EC4D78}" type="pres">
      <dgm:prSet presAssocID="{FCE80DBB-B0EB-4958-98AA-0A74189DC525}" presName="linNode" presStyleCnt="0"/>
      <dgm:spPr/>
    </dgm:pt>
    <dgm:pt modelId="{815F3704-5D6D-4621-AD3D-39F78B95BA79}" type="pres">
      <dgm:prSet presAssocID="{FCE80DBB-B0EB-4958-98AA-0A74189DC525}" presName="parentShp" presStyleLbl="node1" presStyleIdx="0" presStyleCnt="4" custScaleX="66245" custLinFactNeighborX="-11799" custLinFactNeighborY="-1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9AB28-8307-4838-9AA6-8F86BB61E7AC}" type="pres">
      <dgm:prSet presAssocID="{FCE80DBB-B0EB-4958-98AA-0A74189DC525}" presName="childShp" presStyleLbl="bgAccFollowNode1" presStyleIdx="0" presStyleCnt="4" custScaleX="12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5A900-E5A3-481C-AF19-B47D09BA07FE}" type="pres">
      <dgm:prSet presAssocID="{1ECCD085-A297-4E71-B787-4FF9C111F1F4}" presName="spacing" presStyleCnt="0"/>
      <dgm:spPr/>
    </dgm:pt>
    <dgm:pt modelId="{15E6CA27-3608-49F3-98F5-890E07DDAA9F}" type="pres">
      <dgm:prSet presAssocID="{40C4D295-5DA3-460A-8228-B0457ED76187}" presName="linNode" presStyleCnt="0"/>
      <dgm:spPr/>
    </dgm:pt>
    <dgm:pt modelId="{2604752D-5007-40A0-8F03-A89217567D8D}" type="pres">
      <dgm:prSet presAssocID="{40C4D295-5DA3-460A-8228-B0457ED76187}" presName="parentShp" presStyleLbl="node1" presStyleIdx="1" presStyleCnt="4" custScaleX="66498" custLinFactNeighborX="-13485" custLinFactNeighborY="-1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1F4DD-3023-4DEB-8964-7039E5DE46EB}" type="pres">
      <dgm:prSet presAssocID="{40C4D295-5DA3-460A-8228-B0457ED76187}" presName="childShp" presStyleLbl="bgAccFollowNode1" presStyleIdx="1" presStyleCnt="4" custScaleX="121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A7340-99F8-49BB-814E-4F5A23846654}" type="pres">
      <dgm:prSet presAssocID="{0B84044E-601B-4C50-A095-55B7FB1CF450}" presName="spacing" presStyleCnt="0"/>
      <dgm:spPr/>
    </dgm:pt>
    <dgm:pt modelId="{1A592ECD-F846-434A-8DEE-6A49A83DA39A}" type="pres">
      <dgm:prSet presAssocID="{3BBF05D7-B435-4779-BA70-DF381E61F65E}" presName="linNode" presStyleCnt="0"/>
      <dgm:spPr/>
    </dgm:pt>
    <dgm:pt modelId="{C4A80770-4ED8-4A4F-9CA2-CBC7D2CF2897}" type="pres">
      <dgm:prSet presAssocID="{3BBF05D7-B435-4779-BA70-DF381E61F65E}" presName="parentShp" presStyleLbl="node1" presStyleIdx="2" presStyleCnt="4" custScaleX="65866" custLinFactNeighborX="-12642" custLinFactNeighborY="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663A9-5202-4951-BA94-DEB36FEA429F}" type="pres">
      <dgm:prSet presAssocID="{3BBF05D7-B435-4779-BA70-DF381E61F65E}" presName="childShp" presStyleLbl="bgAccFollowNode1" presStyleIdx="2" presStyleCnt="4" custScaleX="122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27A0A-31F5-4415-BBB2-66783479CEB5}" type="pres">
      <dgm:prSet presAssocID="{46CA0DFE-73E2-4AB8-8DDB-A252C937ABAB}" presName="spacing" presStyleCnt="0"/>
      <dgm:spPr/>
    </dgm:pt>
    <dgm:pt modelId="{31E69720-9485-4D92-AF49-EB931864959A}" type="pres">
      <dgm:prSet presAssocID="{7F126783-2EE2-4A14-9498-B2F9D2C563FE}" presName="linNode" presStyleCnt="0"/>
      <dgm:spPr/>
    </dgm:pt>
    <dgm:pt modelId="{533C757C-6E01-4887-83BB-1A57D4392B5A}" type="pres">
      <dgm:prSet presAssocID="{7F126783-2EE2-4A14-9498-B2F9D2C563FE}" presName="parentShp" presStyleLbl="node1" presStyleIdx="3" presStyleCnt="4" custScaleX="65866" custLinFactNeighborX="-14117" custLinFactNeighborY="1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CE7AD-18FE-4885-A6CB-68B02B183F68}" type="pres">
      <dgm:prSet presAssocID="{7F126783-2EE2-4A14-9498-B2F9D2C563FE}" presName="childShp" presStyleLbl="bgAccFollowNode1" presStyleIdx="3" presStyleCnt="4" custScaleX="122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F4688B-2BEC-44EE-8D92-A37A5A63DD3E}" type="presOf" srcId="{7BCE9ED1-E1E2-40A0-B886-5844AB9C301F}" destId="{8989AB28-8307-4838-9AA6-8F86BB61E7AC}" srcOrd="0" destOrd="4" presId="urn:microsoft.com/office/officeart/2005/8/layout/vList6"/>
    <dgm:cxn modelId="{0077D2D7-29EE-463D-B71F-98016B79376D}" srcId="{FCE80DBB-B0EB-4958-98AA-0A74189DC525}" destId="{7BCE9ED1-E1E2-40A0-B886-5844AB9C301F}" srcOrd="4" destOrd="0" parTransId="{2FE7E493-47B9-45DB-9B82-B708052862B1}" sibTransId="{36527023-4779-4B35-A5A6-901EB477E73C}"/>
    <dgm:cxn modelId="{56F9E390-4611-49AB-ADC1-42B8990ECAD1}" type="presOf" srcId="{6CEEBE45-D084-4E05-BD8F-4A5C5EBC2B5D}" destId="{8989AB28-8307-4838-9AA6-8F86BB61E7AC}" srcOrd="0" destOrd="0" presId="urn:microsoft.com/office/officeart/2005/8/layout/vList6"/>
    <dgm:cxn modelId="{453BF3FE-97E0-403E-BBA0-D30C38CDC37B}" srcId="{3BBF05D7-B435-4779-BA70-DF381E61F65E}" destId="{1F57FA64-3415-4216-8A2E-E51F2AA6A26B}" srcOrd="3" destOrd="0" parTransId="{DC28BD6E-ABA2-479C-9D7C-D4EE86088353}" sibTransId="{09F8C4E5-AD78-4B74-AABB-A397D31618A1}"/>
    <dgm:cxn modelId="{AC53B940-BA0A-430F-8EB2-9EE3CFF9E28B}" srcId="{4F27A09B-3B53-4119-9B9A-D3A77899619A}" destId="{7F126783-2EE2-4A14-9498-B2F9D2C563FE}" srcOrd="3" destOrd="0" parTransId="{A52E3C16-8D27-4EED-9B3A-BDBEB70287C6}" sibTransId="{3F085642-C0D5-46D7-9BD9-E26671542031}"/>
    <dgm:cxn modelId="{A40C4187-19CF-4BC9-9721-8739F004A95B}" srcId="{3BBF05D7-B435-4779-BA70-DF381E61F65E}" destId="{245974C5-2CA0-4E21-A509-FB8932677672}" srcOrd="2" destOrd="0" parTransId="{68051AEB-5767-4473-ADE7-463C45C1CC61}" sibTransId="{9245D591-FF32-44D4-8384-D216069A2A04}"/>
    <dgm:cxn modelId="{171C96FA-A635-448C-A3A3-E9869E983A79}" type="presOf" srcId="{DF6009AA-9478-4FB8-B359-D74404566B69}" destId="{8989AB28-8307-4838-9AA6-8F86BB61E7AC}" srcOrd="0" destOrd="1" presId="urn:microsoft.com/office/officeart/2005/8/layout/vList6"/>
    <dgm:cxn modelId="{AB50CF58-917A-46EA-B911-1ECDB3B5D4E5}" type="presOf" srcId="{440BD45D-0770-4F65-92A3-057B97FC5104}" destId="{24ACE7AD-18FE-4885-A6CB-68B02B183F68}" srcOrd="0" destOrd="0" presId="urn:microsoft.com/office/officeart/2005/8/layout/vList6"/>
    <dgm:cxn modelId="{8507CF4F-1FD8-4956-A9D8-648B23DFFFE0}" srcId="{FCE80DBB-B0EB-4958-98AA-0A74189DC525}" destId="{DF6009AA-9478-4FB8-B359-D74404566B69}" srcOrd="1" destOrd="0" parTransId="{58F7A2C6-2B82-426D-9FC9-B27F3DF19C69}" sibTransId="{B739E906-66A3-4A43-B81C-75A3EDA0D9F6}"/>
    <dgm:cxn modelId="{A20A1F3C-1856-4ED0-BA85-A3C014DE05FB}" srcId="{7F126783-2EE2-4A14-9498-B2F9D2C563FE}" destId="{440BD45D-0770-4F65-92A3-057B97FC5104}" srcOrd="0" destOrd="0" parTransId="{DEA81582-E283-4985-BE28-605D1E5CAE01}" sibTransId="{ACF969D6-5598-4656-BDBD-449EBC6AAFB8}"/>
    <dgm:cxn modelId="{52258AC6-BB97-4770-84B0-E1B411C9B854}" srcId="{4F27A09B-3B53-4119-9B9A-D3A77899619A}" destId="{40C4D295-5DA3-460A-8228-B0457ED76187}" srcOrd="1" destOrd="0" parTransId="{BB74CF6A-152B-4732-B4BF-E42EB38897DA}" sibTransId="{0B84044E-601B-4C50-A095-55B7FB1CF450}"/>
    <dgm:cxn modelId="{EF6D5151-19ED-49A7-AD10-8B46FC2BC049}" type="presOf" srcId="{7F126783-2EE2-4A14-9498-B2F9D2C563FE}" destId="{533C757C-6E01-4887-83BB-1A57D4392B5A}" srcOrd="0" destOrd="0" presId="urn:microsoft.com/office/officeart/2005/8/layout/vList6"/>
    <dgm:cxn modelId="{51A84F98-7AAF-4559-B334-6766F619F05D}" srcId="{FCE80DBB-B0EB-4958-98AA-0A74189DC525}" destId="{8638ACA6-2F98-42C9-A84F-2A9670173F98}" srcOrd="2" destOrd="0" parTransId="{C30F9CEB-B8C6-4D01-834B-78B4642DFDDF}" sibTransId="{07118A40-07C6-4B4D-B7B6-1C588D461DC0}"/>
    <dgm:cxn modelId="{1869683A-0480-4D31-9A2E-B7015B49C4DC}" srcId="{FCE80DBB-B0EB-4958-98AA-0A74189DC525}" destId="{6CEEBE45-D084-4E05-BD8F-4A5C5EBC2B5D}" srcOrd="0" destOrd="0" parTransId="{D4C2BF9D-C933-4BEC-98D1-8F8AA38B0A68}" sibTransId="{3B9A9198-AA7E-4C43-B4D3-1F2901C93C9E}"/>
    <dgm:cxn modelId="{6FE9F47D-5A85-4046-8D95-DFE1B6F8EB15}" type="presOf" srcId="{3BBF05D7-B435-4779-BA70-DF381E61F65E}" destId="{C4A80770-4ED8-4A4F-9CA2-CBC7D2CF2897}" srcOrd="0" destOrd="0" presId="urn:microsoft.com/office/officeart/2005/8/layout/vList6"/>
    <dgm:cxn modelId="{EC6D0547-2C07-4A2B-BA2F-8BC0EFF4093E}" srcId="{3BBF05D7-B435-4779-BA70-DF381E61F65E}" destId="{3A60F7BD-3FA7-4F78-9C84-79B6D886098E}" srcOrd="1" destOrd="0" parTransId="{07639677-9951-4592-B934-EB47ECCA2B47}" sibTransId="{ED8821B8-AA5C-400B-A46A-2A6BF6936A79}"/>
    <dgm:cxn modelId="{CB1F99E7-053C-48AF-8ED0-3CD6CBAAB270}" type="presOf" srcId="{3A60F7BD-3FA7-4F78-9C84-79B6D886098E}" destId="{48D663A9-5202-4951-BA94-DEB36FEA429F}" srcOrd="0" destOrd="1" presId="urn:microsoft.com/office/officeart/2005/8/layout/vList6"/>
    <dgm:cxn modelId="{41FDCD7B-1B58-4008-B418-136544A5CF20}" srcId="{40C4D295-5DA3-460A-8228-B0457ED76187}" destId="{A3036886-7327-491A-9D1F-B7A48CAB747D}" srcOrd="0" destOrd="0" parTransId="{B8BBDF1B-0686-4BA6-8BA3-6DB0D989CCC4}" sibTransId="{C1E07118-74A5-4A45-84AC-F16BE0932E5B}"/>
    <dgm:cxn modelId="{1FFD9B81-12DD-4165-917C-F19C7D51DDAD}" type="presOf" srcId="{A3036886-7327-491A-9D1F-B7A48CAB747D}" destId="{9871F4DD-3023-4DEB-8964-7039E5DE46EB}" srcOrd="0" destOrd="0" presId="urn:microsoft.com/office/officeart/2005/8/layout/vList6"/>
    <dgm:cxn modelId="{46D0D5B1-4AAE-4AE5-B998-1AE966BD7A92}" type="presOf" srcId="{1F57FA64-3415-4216-8A2E-E51F2AA6A26B}" destId="{48D663A9-5202-4951-BA94-DEB36FEA429F}" srcOrd="0" destOrd="3" presId="urn:microsoft.com/office/officeart/2005/8/layout/vList6"/>
    <dgm:cxn modelId="{D815CF0B-1003-4FE6-8BF7-4DA7C2C23EC7}" srcId="{FCE80DBB-B0EB-4958-98AA-0A74189DC525}" destId="{8F083E1B-D1D6-4C2C-802E-C22A54A73D60}" srcOrd="3" destOrd="0" parTransId="{B885E488-D0AF-4439-A796-8EFE2A534186}" sibTransId="{B6A94D9E-4AA3-4FE9-8662-3FA83C39C105}"/>
    <dgm:cxn modelId="{E0DF1AA2-6282-48C2-ADF6-F51BC4350B51}" type="presOf" srcId="{245974C5-2CA0-4E21-A509-FB8932677672}" destId="{48D663A9-5202-4951-BA94-DEB36FEA429F}" srcOrd="0" destOrd="2" presId="urn:microsoft.com/office/officeart/2005/8/layout/vList6"/>
    <dgm:cxn modelId="{19AF4D98-21E7-4E97-834C-63991A240B80}" type="presOf" srcId="{FCE80DBB-B0EB-4958-98AA-0A74189DC525}" destId="{815F3704-5D6D-4621-AD3D-39F78B95BA79}" srcOrd="0" destOrd="0" presId="urn:microsoft.com/office/officeart/2005/8/layout/vList6"/>
    <dgm:cxn modelId="{E3969136-2DC5-4E56-A857-CD6E18934E0D}" type="presOf" srcId="{8638ACA6-2F98-42C9-A84F-2A9670173F98}" destId="{8989AB28-8307-4838-9AA6-8F86BB61E7AC}" srcOrd="0" destOrd="2" presId="urn:microsoft.com/office/officeart/2005/8/layout/vList6"/>
    <dgm:cxn modelId="{D966F024-CA7E-4600-9704-04EA3E5321DA}" type="presOf" srcId="{366A135B-C5DB-4BED-97AF-3994C0909E6E}" destId="{48D663A9-5202-4951-BA94-DEB36FEA429F}" srcOrd="0" destOrd="0" presId="urn:microsoft.com/office/officeart/2005/8/layout/vList6"/>
    <dgm:cxn modelId="{28C7B3C6-859A-4E8B-9656-3380BE3D2EAE}" type="presOf" srcId="{8F083E1B-D1D6-4C2C-802E-C22A54A73D60}" destId="{8989AB28-8307-4838-9AA6-8F86BB61E7AC}" srcOrd="0" destOrd="3" presId="urn:microsoft.com/office/officeart/2005/8/layout/vList6"/>
    <dgm:cxn modelId="{C4EA2FA1-168A-4462-B5E2-56EF938BB339}" type="presOf" srcId="{4F27A09B-3B53-4119-9B9A-D3A77899619A}" destId="{E08A7DDE-2E39-4D19-920B-E4DEBBBBAC9B}" srcOrd="0" destOrd="0" presId="urn:microsoft.com/office/officeart/2005/8/layout/vList6"/>
    <dgm:cxn modelId="{6F3A454B-634C-4AF1-84DD-FC74DBBC076F}" srcId="{4F27A09B-3B53-4119-9B9A-D3A77899619A}" destId="{3BBF05D7-B435-4779-BA70-DF381E61F65E}" srcOrd="2" destOrd="0" parTransId="{AFE34B94-C7EC-4CB2-959E-6D2D8086F0BC}" sibTransId="{46CA0DFE-73E2-4AB8-8DDB-A252C937ABAB}"/>
    <dgm:cxn modelId="{0116FFB2-6F17-4D02-A417-C94C0E7EFC28}" srcId="{4F27A09B-3B53-4119-9B9A-D3A77899619A}" destId="{FCE80DBB-B0EB-4958-98AA-0A74189DC525}" srcOrd="0" destOrd="0" parTransId="{A7AE44C4-3A2D-4A35-B9EC-7F8B024F84B6}" sibTransId="{1ECCD085-A297-4E71-B787-4FF9C111F1F4}"/>
    <dgm:cxn modelId="{EEA6E43A-8545-4A31-B791-23B7E428A658}" type="presOf" srcId="{40C4D295-5DA3-460A-8228-B0457ED76187}" destId="{2604752D-5007-40A0-8F03-A89217567D8D}" srcOrd="0" destOrd="0" presId="urn:microsoft.com/office/officeart/2005/8/layout/vList6"/>
    <dgm:cxn modelId="{234BB94C-9005-4C6E-9360-EE6E96779DD0}" srcId="{3BBF05D7-B435-4779-BA70-DF381E61F65E}" destId="{366A135B-C5DB-4BED-97AF-3994C0909E6E}" srcOrd="0" destOrd="0" parTransId="{28D8CC02-97C2-47FB-B63F-536CB354EB73}" sibTransId="{7F5B6D31-8C6D-460A-953B-7CF5F121B472}"/>
    <dgm:cxn modelId="{3D7D7366-6378-4504-BD0C-358586A14BCC}" type="presParOf" srcId="{E08A7DDE-2E39-4D19-920B-E4DEBBBBAC9B}" destId="{A7BB0794-A2CB-4FFA-B374-635655EC4D78}" srcOrd="0" destOrd="0" presId="urn:microsoft.com/office/officeart/2005/8/layout/vList6"/>
    <dgm:cxn modelId="{95356C08-7FEA-4A94-9861-658049F552AA}" type="presParOf" srcId="{A7BB0794-A2CB-4FFA-B374-635655EC4D78}" destId="{815F3704-5D6D-4621-AD3D-39F78B95BA79}" srcOrd="0" destOrd="0" presId="urn:microsoft.com/office/officeart/2005/8/layout/vList6"/>
    <dgm:cxn modelId="{332EF4C9-963A-4F7F-A5DF-3F178CDF3207}" type="presParOf" srcId="{A7BB0794-A2CB-4FFA-B374-635655EC4D78}" destId="{8989AB28-8307-4838-9AA6-8F86BB61E7AC}" srcOrd="1" destOrd="0" presId="urn:microsoft.com/office/officeart/2005/8/layout/vList6"/>
    <dgm:cxn modelId="{BA66AFD2-5129-4F26-8E74-023211CDCF0F}" type="presParOf" srcId="{E08A7DDE-2E39-4D19-920B-E4DEBBBBAC9B}" destId="{B935A900-E5A3-481C-AF19-B47D09BA07FE}" srcOrd="1" destOrd="0" presId="urn:microsoft.com/office/officeart/2005/8/layout/vList6"/>
    <dgm:cxn modelId="{061487BC-6227-40EA-B2EE-30AC02423BE2}" type="presParOf" srcId="{E08A7DDE-2E39-4D19-920B-E4DEBBBBAC9B}" destId="{15E6CA27-3608-49F3-98F5-890E07DDAA9F}" srcOrd="2" destOrd="0" presId="urn:microsoft.com/office/officeart/2005/8/layout/vList6"/>
    <dgm:cxn modelId="{FA188072-0E3B-4086-B322-5E4D3B786380}" type="presParOf" srcId="{15E6CA27-3608-49F3-98F5-890E07DDAA9F}" destId="{2604752D-5007-40A0-8F03-A89217567D8D}" srcOrd="0" destOrd="0" presId="urn:microsoft.com/office/officeart/2005/8/layout/vList6"/>
    <dgm:cxn modelId="{89838E68-BD86-49E9-8535-9FC477C1615A}" type="presParOf" srcId="{15E6CA27-3608-49F3-98F5-890E07DDAA9F}" destId="{9871F4DD-3023-4DEB-8964-7039E5DE46EB}" srcOrd="1" destOrd="0" presId="urn:microsoft.com/office/officeart/2005/8/layout/vList6"/>
    <dgm:cxn modelId="{5E293D3B-CC35-4504-9BC7-3B1E6E09BA15}" type="presParOf" srcId="{E08A7DDE-2E39-4D19-920B-E4DEBBBBAC9B}" destId="{A88A7340-99F8-49BB-814E-4F5A23846654}" srcOrd="3" destOrd="0" presId="urn:microsoft.com/office/officeart/2005/8/layout/vList6"/>
    <dgm:cxn modelId="{CC14B90A-A02F-43C6-B016-F2FE8B1C2220}" type="presParOf" srcId="{E08A7DDE-2E39-4D19-920B-E4DEBBBBAC9B}" destId="{1A592ECD-F846-434A-8DEE-6A49A83DA39A}" srcOrd="4" destOrd="0" presId="urn:microsoft.com/office/officeart/2005/8/layout/vList6"/>
    <dgm:cxn modelId="{426FD80E-7CB5-4DF0-BB1C-49F9CEC5B9A5}" type="presParOf" srcId="{1A592ECD-F846-434A-8DEE-6A49A83DA39A}" destId="{C4A80770-4ED8-4A4F-9CA2-CBC7D2CF2897}" srcOrd="0" destOrd="0" presId="urn:microsoft.com/office/officeart/2005/8/layout/vList6"/>
    <dgm:cxn modelId="{50F70C65-90D5-4C7D-8F3E-D2DCB014A947}" type="presParOf" srcId="{1A592ECD-F846-434A-8DEE-6A49A83DA39A}" destId="{48D663A9-5202-4951-BA94-DEB36FEA429F}" srcOrd="1" destOrd="0" presId="urn:microsoft.com/office/officeart/2005/8/layout/vList6"/>
    <dgm:cxn modelId="{E6B95F6B-7381-4518-BD07-B7FB5998E34A}" type="presParOf" srcId="{E08A7DDE-2E39-4D19-920B-E4DEBBBBAC9B}" destId="{17227A0A-31F5-4415-BBB2-66783479CEB5}" srcOrd="5" destOrd="0" presId="urn:microsoft.com/office/officeart/2005/8/layout/vList6"/>
    <dgm:cxn modelId="{F2E92119-A987-490A-AF5E-1E1D4B1F7B0B}" type="presParOf" srcId="{E08A7DDE-2E39-4D19-920B-E4DEBBBBAC9B}" destId="{31E69720-9485-4D92-AF49-EB931864959A}" srcOrd="6" destOrd="0" presId="urn:microsoft.com/office/officeart/2005/8/layout/vList6"/>
    <dgm:cxn modelId="{E36D10D3-A0BB-4E2F-B7EB-5F33296EAC35}" type="presParOf" srcId="{31E69720-9485-4D92-AF49-EB931864959A}" destId="{533C757C-6E01-4887-83BB-1A57D4392B5A}" srcOrd="0" destOrd="0" presId="urn:microsoft.com/office/officeart/2005/8/layout/vList6"/>
    <dgm:cxn modelId="{CD5A8D4B-E5AF-4B83-AF12-384BB06C256A}" type="presParOf" srcId="{31E69720-9485-4D92-AF49-EB931864959A}" destId="{24ACE7AD-18FE-4885-A6CB-68B02B183F6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4F27A09B-3B53-4119-9B9A-D3A77899619A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E80DBB-B0EB-4958-98AA-0A74189DC525}">
      <dgm:prSet phldrT="[Текст]"/>
      <dgm:spPr/>
      <dgm:t>
        <a:bodyPr/>
        <a:lstStyle/>
        <a:p>
          <a:r>
            <a:rPr lang="ru-RU" dirty="0" smtClean="0"/>
            <a:t>МКУ «Спортивно-оздоровительный центр»</a:t>
          </a:r>
          <a:endParaRPr lang="ru-RU" dirty="0"/>
        </a:p>
      </dgm:t>
    </dgm:pt>
    <dgm:pt modelId="{A7AE44C4-3A2D-4A35-B9EC-7F8B024F84B6}" type="parTrans" cxnId="{0116FFB2-6F17-4D02-A417-C94C0E7EFC28}">
      <dgm:prSet/>
      <dgm:spPr/>
      <dgm:t>
        <a:bodyPr/>
        <a:lstStyle/>
        <a:p>
          <a:endParaRPr lang="ru-RU"/>
        </a:p>
      </dgm:t>
    </dgm:pt>
    <dgm:pt modelId="{1ECCD085-A297-4E71-B787-4FF9C111F1F4}" type="sibTrans" cxnId="{0116FFB2-6F17-4D02-A417-C94C0E7EFC28}">
      <dgm:prSet/>
      <dgm:spPr/>
      <dgm:t>
        <a:bodyPr/>
        <a:lstStyle/>
        <a:p>
          <a:endParaRPr lang="ru-RU"/>
        </a:p>
      </dgm:t>
    </dgm:pt>
    <dgm:pt modelId="{6CEEBE45-D084-4E05-BD8F-4A5C5EBC2B5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Предоставление жителям района возможности для занятий физической культурой, массовым спортом, организаций отдыха и оздоровления.</a:t>
          </a:r>
        </a:p>
      </dgm:t>
    </dgm:pt>
    <dgm:pt modelId="{D4C2BF9D-C933-4BEC-98D1-8F8AA38B0A68}" type="parTrans" cxnId="{1869683A-0480-4D31-9A2E-B7015B49C4DC}">
      <dgm:prSet/>
      <dgm:spPr/>
      <dgm:t>
        <a:bodyPr/>
        <a:lstStyle/>
        <a:p>
          <a:endParaRPr lang="ru-RU"/>
        </a:p>
      </dgm:t>
    </dgm:pt>
    <dgm:pt modelId="{3B9A9198-AA7E-4C43-B4D3-1F2901C93C9E}" type="sibTrans" cxnId="{1869683A-0480-4D31-9A2E-B7015B49C4DC}">
      <dgm:prSet/>
      <dgm:spPr/>
      <dgm:t>
        <a:bodyPr/>
        <a:lstStyle/>
        <a:p>
          <a:endParaRPr lang="ru-RU"/>
        </a:p>
      </dgm:t>
    </dgm:pt>
    <dgm:pt modelId="{40C4D295-5DA3-460A-8228-B0457ED76187}">
      <dgm:prSet phldrT="[Текст]"/>
      <dgm:spPr/>
      <dgm:t>
        <a:bodyPr/>
        <a:lstStyle/>
        <a:p>
          <a:r>
            <a:rPr lang="ru-RU" dirty="0" smtClean="0"/>
            <a:t>Управление культуры, спорта и молодежной политики </a:t>
          </a:r>
          <a:endParaRPr lang="ru-RU" dirty="0"/>
        </a:p>
      </dgm:t>
    </dgm:pt>
    <dgm:pt modelId="{BB74CF6A-152B-4732-B4BF-E42EB38897DA}" type="parTrans" cxnId="{52258AC6-BB97-4770-84B0-E1B411C9B854}">
      <dgm:prSet/>
      <dgm:spPr/>
      <dgm:t>
        <a:bodyPr/>
        <a:lstStyle/>
        <a:p>
          <a:endParaRPr lang="ru-RU"/>
        </a:p>
      </dgm:t>
    </dgm:pt>
    <dgm:pt modelId="{0B84044E-601B-4C50-A095-55B7FB1CF450}" type="sibTrans" cxnId="{52258AC6-BB97-4770-84B0-E1B411C9B854}">
      <dgm:prSet/>
      <dgm:spPr/>
      <dgm:t>
        <a:bodyPr/>
        <a:lstStyle/>
        <a:p>
          <a:endParaRPr lang="ru-RU"/>
        </a:p>
      </dgm:t>
    </dgm:pt>
    <dgm:pt modelId="{A3036886-7327-491A-9D1F-B7A48CAB747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Зачисление в школу искусств (прием заявлений).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B8BBDF1B-0686-4BA6-8BA3-6DB0D989CCC4}" type="parTrans" cxnId="{41FDCD7B-1B58-4008-B418-136544A5CF20}">
      <dgm:prSet/>
      <dgm:spPr/>
      <dgm:t>
        <a:bodyPr/>
        <a:lstStyle/>
        <a:p>
          <a:endParaRPr lang="ru-RU"/>
        </a:p>
      </dgm:t>
    </dgm:pt>
    <dgm:pt modelId="{C1E07118-74A5-4A45-84AC-F16BE0932E5B}" type="sibTrans" cxnId="{41FDCD7B-1B58-4008-B418-136544A5CF20}">
      <dgm:prSet/>
      <dgm:spPr/>
      <dgm:t>
        <a:bodyPr/>
        <a:lstStyle/>
        <a:p>
          <a:endParaRPr lang="ru-RU"/>
        </a:p>
      </dgm:t>
    </dgm:pt>
    <dgm:pt modelId="{3BBF05D7-B435-4779-BA70-DF381E61F65E}">
      <dgm:prSet phldrT="[Текст]"/>
      <dgm:spPr/>
      <dgm:t>
        <a:bodyPr/>
        <a:lstStyle/>
        <a:p>
          <a:r>
            <a:rPr lang="ru-RU" dirty="0" smtClean="0"/>
            <a:t>Управление образованием</a:t>
          </a:r>
          <a:endParaRPr lang="ru-RU" dirty="0"/>
        </a:p>
      </dgm:t>
    </dgm:pt>
    <dgm:pt modelId="{AFE34B94-C7EC-4CB2-959E-6D2D8086F0BC}" type="parTrans" cxnId="{6F3A454B-634C-4AF1-84DD-FC74DBBC076F}">
      <dgm:prSet/>
      <dgm:spPr/>
      <dgm:t>
        <a:bodyPr/>
        <a:lstStyle/>
        <a:p>
          <a:endParaRPr lang="ru-RU"/>
        </a:p>
      </dgm:t>
    </dgm:pt>
    <dgm:pt modelId="{46CA0DFE-73E2-4AB8-8DDB-A252C937ABAB}" type="sibTrans" cxnId="{6F3A454B-634C-4AF1-84DD-FC74DBBC076F}">
      <dgm:prSet/>
      <dgm:spPr/>
      <dgm:t>
        <a:bodyPr/>
        <a:lstStyle/>
        <a:p>
          <a:endParaRPr lang="ru-RU"/>
        </a:p>
      </dgm:t>
    </dgm:pt>
    <dgm:pt modelId="{366A135B-C5DB-4BED-97AF-3994C0909E6E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Предоставление информации о результатах государственной (итоговой) аттестации, текущей успеваемости учащегося.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28D8CC02-97C2-47FB-B63F-536CB354EB73}" type="parTrans" cxnId="{234BB94C-9005-4C6E-9360-EE6E96779DD0}">
      <dgm:prSet/>
      <dgm:spPr/>
      <dgm:t>
        <a:bodyPr/>
        <a:lstStyle/>
        <a:p>
          <a:endParaRPr lang="ru-RU"/>
        </a:p>
      </dgm:t>
    </dgm:pt>
    <dgm:pt modelId="{7F5B6D31-8C6D-460A-953B-7CF5F121B472}" type="sibTrans" cxnId="{234BB94C-9005-4C6E-9360-EE6E96779DD0}">
      <dgm:prSet/>
      <dgm:spPr/>
      <dgm:t>
        <a:bodyPr/>
        <a:lstStyle/>
        <a:p>
          <a:endParaRPr lang="ru-RU"/>
        </a:p>
      </dgm:t>
    </dgm:pt>
    <dgm:pt modelId="{3A60F7BD-3FA7-4F78-9C84-79B6D886098E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Предоставление информации о реализации образовательных программ начального общего, основного общего и среднего общего образования, дополнительных образовательных программ.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07639677-9951-4592-B934-EB47ECCA2B47}" type="parTrans" cxnId="{EC6D0547-2C07-4A2B-BA2F-8BC0EFF4093E}">
      <dgm:prSet/>
      <dgm:spPr/>
      <dgm:t>
        <a:bodyPr/>
        <a:lstStyle/>
        <a:p>
          <a:endParaRPr lang="ru-RU"/>
        </a:p>
      </dgm:t>
    </dgm:pt>
    <dgm:pt modelId="{ED8821B8-AA5C-400B-A46A-2A6BF6936A79}" type="sibTrans" cxnId="{EC6D0547-2C07-4A2B-BA2F-8BC0EFF4093E}">
      <dgm:prSet/>
      <dgm:spPr/>
      <dgm:t>
        <a:bodyPr/>
        <a:lstStyle/>
        <a:p>
          <a:endParaRPr lang="ru-RU"/>
        </a:p>
      </dgm:t>
    </dgm:pt>
    <dgm:pt modelId="{6C48BD55-017F-45AC-857E-1FD53A22233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Предоставление в пользование населению спортивных сооружений.</a:t>
          </a:r>
        </a:p>
      </dgm:t>
    </dgm:pt>
    <dgm:pt modelId="{D62722EF-31CE-4B67-B851-C8D5FA079585}" type="parTrans" cxnId="{AE2DBC2B-A853-443F-B0F1-66FC7CFED5FE}">
      <dgm:prSet/>
      <dgm:spPr/>
      <dgm:t>
        <a:bodyPr/>
        <a:lstStyle/>
        <a:p>
          <a:endParaRPr lang="ru-RU"/>
        </a:p>
      </dgm:t>
    </dgm:pt>
    <dgm:pt modelId="{A9B6984D-7E58-452E-97C3-0289049232AD}" type="sibTrans" cxnId="{AE2DBC2B-A853-443F-B0F1-66FC7CFED5FE}">
      <dgm:prSet/>
      <dgm:spPr/>
      <dgm:t>
        <a:bodyPr/>
        <a:lstStyle/>
        <a:p>
          <a:endParaRPr lang="ru-RU"/>
        </a:p>
      </dgm:t>
    </dgm:pt>
    <dgm:pt modelId="{7934F1CF-B521-4010-B9FB-05304876DD2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Музейное обслуживание.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17EE1C53-A71F-4106-AB20-262691777093}" type="parTrans" cxnId="{2231ED2C-FC9E-42B4-AF6E-21CBAD3325C3}">
      <dgm:prSet/>
      <dgm:spPr/>
      <dgm:t>
        <a:bodyPr/>
        <a:lstStyle/>
        <a:p>
          <a:endParaRPr lang="ru-RU"/>
        </a:p>
      </dgm:t>
    </dgm:pt>
    <dgm:pt modelId="{C49C5FBD-3515-4D8E-96D2-08B0A8DDB533}" type="sibTrans" cxnId="{2231ED2C-FC9E-42B4-AF6E-21CBAD3325C3}">
      <dgm:prSet/>
      <dgm:spPr/>
      <dgm:t>
        <a:bodyPr/>
        <a:lstStyle/>
        <a:p>
          <a:endParaRPr lang="ru-RU"/>
        </a:p>
      </dgm:t>
    </dgm:pt>
    <dgm:pt modelId="{D6C0BAE6-C5CD-4728-B38D-177F4BB3E7F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Библиотечное обслуживание.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3D2D0962-8176-4347-89BE-21F582B803AB}" type="parTrans" cxnId="{88DD1CFC-06A2-4A20-9A92-27BD5F21C1DD}">
      <dgm:prSet/>
      <dgm:spPr/>
      <dgm:t>
        <a:bodyPr/>
        <a:lstStyle/>
        <a:p>
          <a:endParaRPr lang="ru-RU"/>
        </a:p>
      </dgm:t>
    </dgm:pt>
    <dgm:pt modelId="{429A3D03-27D2-42CE-AD4C-854B016D819B}" type="sibTrans" cxnId="{88DD1CFC-06A2-4A20-9A92-27BD5F21C1DD}">
      <dgm:prSet/>
      <dgm:spPr/>
      <dgm:t>
        <a:bodyPr/>
        <a:lstStyle/>
        <a:p>
          <a:endParaRPr lang="ru-RU"/>
        </a:p>
      </dgm:t>
    </dgm:pt>
    <dgm:pt modelId="{7E4F2E24-B1CF-4261-B484-9A6BF6E2DEF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Организация досуга населения организациями культуры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191FAFE3-5429-48CE-9386-BA79DBCCBED1}" type="parTrans" cxnId="{9B00788C-3562-474A-AFDE-46B79E186EEA}">
      <dgm:prSet/>
      <dgm:spPr/>
      <dgm:t>
        <a:bodyPr/>
        <a:lstStyle/>
        <a:p>
          <a:endParaRPr lang="ru-RU"/>
        </a:p>
      </dgm:t>
    </dgm:pt>
    <dgm:pt modelId="{3B662B45-FB08-40B4-A9A9-A38F625BF5FB}" type="sibTrans" cxnId="{9B00788C-3562-474A-AFDE-46B79E186EEA}">
      <dgm:prSet/>
      <dgm:spPr/>
      <dgm:t>
        <a:bodyPr/>
        <a:lstStyle/>
        <a:p>
          <a:endParaRPr lang="ru-RU"/>
        </a:p>
      </dgm:t>
    </dgm:pt>
    <dgm:pt modelId="{30BB4C1D-41A8-44C4-9F5C-6F63F6A1524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Предоставление информации об образовательных программах и учебных планах, реализуемых школой искусств.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26BF1587-513D-4E5D-969C-066FBC2D2D76}" type="parTrans" cxnId="{250748A4-9DEE-4954-A706-CE039AE03C86}">
      <dgm:prSet/>
      <dgm:spPr/>
      <dgm:t>
        <a:bodyPr/>
        <a:lstStyle/>
        <a:p>
          <a:endParaRPr lang="ru-RU"/>
        </a:p>
      </dgm:t>
    </dgm:pt>
    <dgm:pt modelId="{2F862656-ECC8-4ABC-8DAD-B441FA24EB22}" type="sibTrans" cxnId="{250748A4-9DEE-4954-A706-CE039AE03C86}">
      <dgm:prSet/>
      <dgm:spPr/>
      <dgm:t>
        <a:bodyPr/>
        <a:lstStyle/>
        <a:p>
          <a:endParaRPr lang="ru-RU"/>
        </a:p>
      </dgm:t>
    </dgm:pt>
    <dgm:pt modelId="{7CFB1CBA-941A-4503-8379-AADF0C0A968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Прием заявлений о постановке на учет, постановка на учет и зачисление детей в детские сады.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9260DC5E-7665-4DE2-9979-2ACA3EA4BFA3}" type="parTrans" cxnId="{DF3B3A5F-B840-441F-B4EC-E5559FE6ED47}">
      <dgm:prSet/>
      <dgm:spPr/>
      <dgm:t>
        <a:bodyPr/>
        <a:lstStyle/>
        <a:p>
          <a:endParaRPr lang="ru-RU"/>
        </a:p>
      </dgm:t>
    </dgm:pt>
    <dgm:pt modelId="{4103D79F-6FEA-4EFB-A9DB-03741FEC6E3E}" type="sibTrans" cxnId="{DF3B3A5F-B840-441F-B4EC-E5559FE6ED47}">
      <dgm:prSet/>
      <dgm:spPr/>
      <dgm:t>
        <a:bodyPr/>
        <a:lstStyle/>
        <a:p>
          <a:endParaRPr lang="ru-RU"/>
        </a:p>
      </dgm:t>
    </dgm:pt>
    <dgm:pt modelId="{E6E678D5-BE78-46C5-96F7-80F0628C7C5D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Организация отдыха детей в каникулярное время.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dgm:t>
    </dgm:pt>
    <dgm:pt modelId="{5998BF23-18AA-46FD-BB33-306FF2D80EE4}" type="parTrans" cxnId="{C9478895-15C2-4B4C-AF75-9B00E90A8D87}">
      <dgm:prSet/>
      <dgm:spPr/>
      <dgm:t>
        <a:bodyPr/>
        <a:lstStyle/>
        <a:p>
          <a:endParaRPr lang="ru-RU"/>
        </a:p>
      </dgm:t>
    </dgm:pt>
    <dgm:pt modelId="{C707C6D4-ADB7-4101-BBE5-07D0DC0CDEB4}" type="sibTrans" cxnId="{C9478895-15C2-4B4C-AF75-9B00E90A8D87}">
      <dgm:prSet/>
      <dgm:spPr/>
      <dgm:t>
        <a:bodyPr/>
        <a:lstStyle/>
        <a:p>
          <a:endParaRPr lang="ru-RU"/>
        </a:p>
      </dgm:t>
    </dgm:pt>
    <dgm:pt modelId="{2B89417A-0777-416C-A2E8-FCEEA93B07F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Исполнение социально-правовых запросов.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62A35054-674E-43D8-B894-48F2329708EC}" type="parTrans" cxnId="{4BCC96F3-6115-44E9-8ECA-2F7193224944}">
      <dgm:prSet/>
      <dgm:spPr/>
      <dgm:t>
        <a:bodyPr/>
        <a:lstStyle/>
        <a:p>
          <a:endParaRPr lang="ru-RU"/>
        </a:p>
      </dgm:t>
    </dgm:pt>
    <dgm:pt modelId="{B2A67DC5-C4F3-4704-8058-C09E68B65E5E}" type="sibTrans" cxnId="{4BCC96F3-6115-44E9-8ECA-2F7193224944}">
      <dgm:prSet/>
      <dgm:spPr/>
      <dgm:t>
        <a:bodyPr/>
        <a:lstStyle/>
        <a:p>
          <a:endParaRPr lang="ru-RU"/>
        </a:p>
      </dgm:t>
    </dgm:pt>
    <dgm:pt modelId="{4384F24C-034E-4544-9744-DFB206A861F3}">
      <dgm:prSet phldrT="[Текст]"/>
      <dgm:spPr/>
      <dgm:t>
        <a:bodyPr/>
        <a:lstStyle/>
        <a:p>
          <a:r>
            <a:rPr lang="ru-RU" dirty="0" smtClean="0"/>
            <a:t>Архивный отдел</a:t>
          </a:r>
          <a:endParaRPr lang="ru-RU" dirty="0"/>
        </a:p>
      </dgm:t>
    </dgm:pt>
    <dgm:pt modelId="{81FACA92-5C77-44F2-855A-C2164D662F3A}" type="parTrans" cxnId="{2B9E414A-02F3-4DD0-9706-87BA66D60C84}">
      <dgm:prSet/>
      <dgm:spPr/>
      <dgm:t>
        <a:bodyPr/>
        <a:lstStyle/>
        <a:p>
          <a:endParaRPr lang="ru-RU"/>
        </a:p>
      </dgm:t>
    </dgm:pt>
    <dgm:pt modelId="{7699DF66-A83D-47DE-BA3C-D740760B2925}" type="sibTrans" cxnId="{2B9E414A-02F3-4DD0-9706-87BA66D60C84}">
      <dgm:prSet/>
      <dgm:spPr/>
      <dgm:t>
        <a:bodyPr/>
        <a:lstStyle/>
        <a:p>
          <a:endParaRPr lang="ru-RU"/>
        </a:p>
      </dgm:t>
    </dgm:pt>
    <dgm:pt modelId="{BABFD06F-655F-4CB7-B836-EF15D98FA71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Выдача копий архивных документов, подтверждающих право владения землей.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dgm:t>
    </dgm:pt>
    <dgm:pt modelId="{D626671E-5828-4E3F-8585-1F922638276A}" type="parTrans" cxnId="{50FCBB05-9291-4571-AC04-60F85FF573AE}">
      <dgm:prSet/>
      <dgm:spPr/>
      <dgm:t>
        <a:bodyPr/>
        <a:lstStyle/>
        <a:p>
          <a:endParaRPr lang="ru-RU"/>
        </a:p>
      </dgm:t>
    </dgm:pt>
    <dgm:pt modelId="{FB244E19-291F-4635-8564-11BCF261E257}" type="sibTrans" cxnId="{50FCBB05-9291-4571-AC04-60F85FF573AE}">
      <dgm:prSet/>
      <dgm:spPr/>
      <dgm:t>
        <a:bodyPr/>
        <a:lstStyle/>
        <a:p>
          <a:endParaRPr lang="ru-RU"/>
        </a:p>
      </dgm:t>
    </dgm:pt>
    <dgm:pt modelId="{E08A7DDE-2E39-4D19-920B-E4DEBBBBAC9B}" type="pres">
      <dgm:prSet presAssocID="{4F27A09B-3B53-4119-9B9A-D3A77899619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BB0794-A2CB-4FFA-B374-635655EC4D78}" type="pres">
      <dgm:prSet presAssocID="{FCE80DBB-B0EB-4958-98AA-0A74189DC525}" presName="linNode" presStyleCnt="0"/>
      <dgm:spPr/>
    </dgm:pt>
    <dgm:pt modelId="{815F3704-5D6D-4621-AD3D-39F78B95BA79}" type="pres">
      <dgm:prSet presAssocID="{FCE80DBB-B0EB-4958-98AA-0A74189DC525}" presName="parentShp" presStyleLbl="node1" presStyleIdx="0" presStyleCnt="4" custScaleX="66245" custLinFactNeighborX="-11799" custLinFactNeighborY="-1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9AB28-8307-4838-9AA6-8F86BB61E7AC}" type="pres">
      <dgm:prSet presAssocID="{FCE80DBB-B0EB-4958-98AA-0A74189DC525}" presName="childShp" presStyleLbl="bgAccFollowNode1" presStyleIdx="0" presStyleCnt="4" custScaleX="12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5A900-E5A3-481C-AF19-B47D09BA07FE}" type="pres">
      <dgm:prSet presAssocID="{1ECCD085-A297-4E71-B787-4FF9C111F1F4}" presName="spacing" presStyleCnt="0"/>
      <dgm:spPr/>
    </dgm:pt>
    <dgm:pt modelId="{15E6CA27-3608-49F3-98F5-890E07DDAA9F}" type="pres">
      <dgm:prSet presAssocID="{40C4D295-5DA3-460A-8228-B0457ED76187}" presName="linNode" presStyleCnt="0"/>
      <dgm:spPr/>
    </dgm:pt>
    <dgm:pt modelId="{2604752D-5007-40A0-8F03-A89217567D8D}" type="pres">
      <dgm:prSet presAssocID="{40C4D295-5DA3-460A-8228-B0457ED76187}" presName="parentShp" presStyleLbl="node1" presStyleIdx="1" presStyleCnt="4" custScaleX="66498" custLinFactNeighborX="-13485" custLinFactNeighborY="-1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1F4DD-3023-4DEB-8964-7039E5DE46EB}" type="pres">
      <dgm:prSet presAssocID="{40C4D295-5DA3-460A-8228-B0457ED76187}" presName="childShp" presStyleLbl="bgAccFollowNode1" presStyleIdx="1" presStyleCnt="4" custScaleX="121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A7340-99F8-49BB-814E-4F5A23846654}" type="pres">
      <dgm:prSet presAssocID="{0B84044E-601B-4C50-A095-55B7FB1CF450}" presName="spacing" presStyleCnt="0"/>
      <dgm:spPr/>
    </dgm:pt>
    <dgm:pt modelId="{1A592ECD-F846-434A-8DEE-6A49A83DA39A}" type="pres">
      <dgm:prSet presAssocID="{3BBF05D7-B435-4779-BA70-DF381E61F65E}" presName="linNode" presStyleCnt="0"/>
      <dgm:spPr/>
    </dgm:pt>
    <dgm:pt modelId="{C4A80770-4ED8-4A4F-9CA2-CBC7D2CF2897}" type="pres">
      <dgm:prSet presAssocID="{3BBF05D7-B435-4779-BA70-DF381E61F65E}" presName="parentShp" presStyleLbl="node1" presStyleIdx="2" presStyleCnt="4" custScaleX="65866" custLinFactNeighborX="-12642" custLinFactNeighborY="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663A9-5202-4951-BA94-DEB36FEA429F}" type="pres">
      <dgm:prSet presAssocID="{3BBF05D7-B435-4779-BA70-DF381E61F65E}" presName="childShp" presStyleLbl="bgAccFollowNode1" presStyleIdx="2" presStyleCnt="4" custScaleX="122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94227-A724-4AF1-9DC1-8151CAB7CD21}" type="pres">
      <dgm:prSet presAssocID="{46CA0DFE-73E2-4AB8-8DDB-A252C937ABAB}" presName="spacing" presStyleCnt="0"/>
      <dgm:spPr/>
    </dgm:pt>
    <dgm:pt modelId="{C9A6E485-593E-4089-A191-3FCD08AE6A75}" type="pres">
      <dgm:prSet presAssocID="{4384F24C-034E-4544-9744-DFB206A861F3}" presName="linNode" presStyleCnt="0"/>
      <dgm:spPr/>
    </dgm:pt>
    <dgm:pt modelId="{24B1F81C-10DC-454A-B9BD-1CBFEF32BCDE}" type="pres">
      <dgm:prSet presAssocID="{4384F24C-034E-4544-9744-DFB206A861F3}" presName="parentShp" presStyleLbl="node1" presStyleIdx="3" presStyleCnt="4" custScaleX="64981" custLinFactNeighborX="-11673" custLinFactNeighborY="1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D1038-4DFC-496C-9E83-23971A8948D5}" type="pres">
      <dgm:prSet presAssocID="{4384F24C-034E-4544-9744-DFB206A861F3}" presName="childShp" presStyleLbl="bgAccFollowNode1" presStyleIdx="3" presStyleCnt="4" custScaleX="122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31ED2C-FC9E-42B4-AF6E-21CBAD3325C3}" srcId="{40C4D295-5DA3-460A-8228-B0457ED76187}" destId="{7934F1CF-B521-4010-B9FB-05304876DD2B}" srcOrd="2" destOrd="0" parTransId="{17EE1C53-A71F-4106-AB20-262691777093}" sibTransId="{C49C5FBD-3515-4D8E-96D2-08B0A8DDB533}"/>
    <dgm:cxn modelId="{6A8031A7-5714-43E2-8151-58D149D0C354}" type="presOf" srcId="{6CEEBE45-D084-4E05-BD8F-4A5C5EBC2B5D}" destId="{8989AB28-8307-4838-9AA6-8F86BB61E7AC}" srcOrd="0" destOrd="0" presId="urn:microsoft.com/office/officeart/2005/8/layout/vList6"/>
    <dgm:cxn modelId="{A18000E0-7B34-486D-BD1F-40E258E19518}" type="presOf" srcId="{3BBF05D7-B435-4779-BA70-DF381E61F65E}" destId="{C4A80770-4ED8-4A4F-9CA2-CBC7D2CF2897}" srcOrd="0" destOrd="0" presId="urn:microsoft.com/office/officeart/2005/8/layout/vList6"/>
    <dgm:cxn modelId="{DF3B3A5F-B840-441F-B4EC-E5559FE6ED47}" srcId="{3BBF05D7-B435-4779-BA70-DF381E61F65E}" destId="{7CFB1CBA-941A-4503-8379-AADF0C0A9685}" srcOrd="1" destOrd="0" parTransId="{9260DC5E-7665-4DE2-9979-2ACA3EA4BFA3}" sibTransId="{4103D79F-6FEA-4EFB-A9DB-03741FEC6E3E}"/>
    <dgm:cxn modelId="{4BCC96F3-6115-44E9-8ECA-2F7193224944}" srcId="{4384F24C-034E-4544-9744-DFB206A861F3}" destId="{2B89417A-0777-416C-A2E8-FCEEA93B07F2}" srcOrd="0" destOrd="0" parTransId="{62A35054-674E-43D8-B894-48F2329708EC}" sibTransId="{B2A67DC5-C4F3-4704-8058-C09E68B65E5E}"/>
    <dgm:cxn modelId="{3D550695-8B7C-40D0-A737-9B4517216B1B}" type="presOf" srcId="{2B89417A-0777-416C-A2E8-FCEEA93B07F2}" destId="{2D2D1038-4DFC-496C-9E83-23971A8948D5}" srcOrd="0" destOrd="0" presId="urn:microsoft.com/office/officeart/2005/8/layout/vList6"/>
    <dgm:cxn modelId="{DD136B93-A43F-45EA-AE85-B92E0733DAED}" type="presOf" srcId="{BABFD06F-655F-4CB7-B836-EF15D98FA715}" destId="{2D2D1038-4DFC-496C-9E83-23971A8948D5}" srcOrd="0" destOrd="1" presId="urn:microsoft.com/office/officeart/2005/8/layout/vList6"/>
    <dgm:cxn modelId="{2B9E414A-02F3-4DD0-9706-87BA66D60C84}" srcId="{4F27A09B-3B53-4119-9B9A-D3A77899619A}" destId="{4384F24C-034E-4544-9744-DFB206A861F3}" srcOrd="3" destOrd="0" parTransId="{81FACA92-5C77-44F2-855A-C2164D662F3A}" sibTransId="{7699DF66-A83D-47DE-BA3C-D740760B2925}"/>
    <dgm:cxn modelId="{67B9234D-4B95-4DB3-BF17-77264A17CD80}" type="presOf" srcId="{4F27A09B-3B53-4119-9B9A-D3A77899619A}" destId="{E08A7DDE-2E39-4D19-920B-E4DEBBBBAC9B}" srcOrd="0" destOrd="0" presId="urn:microsoft.com/office/officeart/2005/8/layout/vList6"/>
    <dgm:cxn modelId="{CFD32801-82B9-4B6C-8806-3A4DD26CB3C1}" type="presOf" srcId="{30BB4C1D-41A8-44C4-9F5C-6F63F6A15245}" destId="{9871F4DD-3023-4DEB-8964-7039E5DE46EB}" srcOrd="0" destOrd="1" presId="urn:microsoft.com/office/officeart/2005/8/layout/vList6"/>
    <dgm:cxn modelId="{9B00788C-3562-474A-AFDE-46B79E186EEA}" srcId="{40C4D295-5DA3-460A-8228-B0457ED76187}" destId="{7E4F2E24-B1CF-4261-B484-9A6BF6E2DEF5}" srcOrd="4" destOrd="0" parTransId="{191FAFE3-5429-48CE-9386-BA79DBCCBED1}" sibTransId="{3B662B45-FB08-40B4-A9A9-A38F625BF5FB}"/>
    <dgm:cxn modelId="{50FCBB05-9291-4571-AC04-60F85FF573AE}" srcId="{4384F24C-034E-4544-9744-DFB206A861F3}" destId="{BABFD06F-655F-4CB7-B836-EF15D98FA715}" srcOrd="1" destOrd="0" parTransId="{D626671E-5828-4E3F-8585-1F922638276A}" sibTransId="{FB244E19-291F-4635-8564-11BCF261E257}"/>
    <dgm:cxn modelId="{EC6D0547-2C07-4A2B-BA2F-8BC0EFF4093E}" srcId="{3BBF05D7-B435-4779-BA70-DF381E61F65E}" destId="{3A60F7BD-3FA7-4F78-9C84-79B6D886098E}" srcOrd="2" destOrd="0" parTransId="{07639677-9951-4592-B934-EB47ECCA2B47}" sibTransId="{ED8821B8-AA5C-400B-A46A-2A6BF6936A79}"/>
    <dgm:cxn modelId="{250748A4-9DEE-4954-A706-CE039AE03C86}" srcId="{40C4D295-5DA3-460A-8228-B0457ED76187}" destId="{30BB4C1D-41A8-44C4-9F5C-6F63F6A15245}" srcOrd="1" destOrd="0" parTransId="{26BF1587-513D-4E5D-969C-066FBC2D2D76}" sibTransId="{2F862656-ECC8-4ABC-8DAD-B441FA24EB22}"/>
    <dgm:cxn modelId="{1CC286E4-4716-455E-B4E3-87E16409BAFD}" type="presOf" srcId="{FCE80DBB-B0EB-4958-98AA-0A74189DC525}" destId="{815F3704-5D6D-4621-AD3D-39F78B95BA79}" srcOrd="0" destOrd="0" presId="urn:microsoft.com/office/officeart/2005/8/layout/vList6"/>
    <dgm:cxn modelId="{1A8B9A92-641B-48D8-BFF6-ABEF2A95C39A}" type="presOf" srcId="{366A135B-C5DB-4BED-97AF-3994C0909E6E}" destId="{48D663A9-5202-4951-BA94-DEB36FEA429F}" srcOrd="0" destOrd="0" presId="urn:microsoft.com/office/officeart/2005/8/layout/vList6"/>
    <dgm:cxn modelId="{D9F7173C-7180-4171-B5BF-1D0A3868D02B}" type="presOf" srcId="{7CFB1CBA-941A-4503-8379-AADF0C0A9685}" destId="{48D663A9-5202-4951-BA94-DEB36FEA429F}" srcOrd="0" destOrd="1" presId="urn:microsoft.com/office/officeart/2005/8/layout/vList6"/>
    <dgm:cxn modelId="{AE2DBC2B-A853-443F-B0F1-66FC7CFED5FE}" srcId="{FCE80DBB-B0EB-4958-98AA-0A74189DC525}" destId="{6C48BD55-017F-45AC-857E-1FD53A22233C}" srcOrd="1" destOrd="0" parTransId="{D62722EF-31CE-4B67-B851-C8D5FA079585}" sibTransId="{A9B6984D-7E58-452E-97C3-0289049232AD}"/>
    <dgm:cxn modelId="{2ED74F91-78F1-4216-BE1A-73295BCFC282}" type="presOf" srcId="{4384F24C-034E-4544-9744-DFB206A861F3}" destId="{24B1F81C-10DC-454A-B9BD-1CBFEF32BCDE}" srcOrd="0" destOrd="0" presId="urn:microsoft.com/office/officeart/2005/8/layout/vList6"/>
    <dgm:cxn modelId="{6C16877A-71E3-49FC-AD54-2A5A4D17834A}" type="presOf" srcId="{D6C0BAE6-C5CD-4728-B38D-177F4BB3E7F8}" destId="{9871F4DD-3023-4DEB-8964-7039E5DE46EB}" srcOrd="0" destOrd="3" presId="urn:microsoft.com/office/officeart/2005/8/layout/vList6"/>
    <dgm:cxn modelId="{E3C611FD-A717-4471-9F29-54E7D3B82A01}" type="presOf" srcId="{3A60F7BD-3FA7-4F78-9C84-79B6D886098E}" destId="{48D663A9-5202-4951-BA94-DEB36FEA429F}" srcOrd="0" destOrd="2" presId="urn:microsoft.com/office/officeart/2005/8/layout/vList6"/>
    <dgm:cxn modelId="{C9478895-15C2-4B4C-AF75-9B00E90A8D87}" srcId="{3BBF05D7-B435-4779-BA70-DF381E61F65E}" destId="{E6E678D5-BE78-46C5-96F7-80F0628C7C5D}" srcOrd="3" destOrd="0" parTransId="{5998BF23-18AA-46FD-BB33-306FF2D80EE4}" sibTransId="{C707C6D4-ADB7-4101-BBE5-07D0DC0CDEB4}"/>
    <dgm:cxn modelId="{44EDC1E5-EE1D-41C8-BA89-BAFCBD456EF4}" type="presOf" srcId="{7934F1CF-B521-4010-B9FB-05304876DD2B}" destId="{9871F4DD-3023-4DEB-8964-7039E5DE46EB}" srcOrd="0" destOrd="2" presId="urn:microsoft.com/office/officeart/2005/8/layout/vList6"/>
    <dgm:cxn modelId="{41FDCD7B-1B58-4008-B418-136544A5CF20}" srcId="{40C4D295-5DA3-460A-8228-B0457ED76187}" destId="{A3036886-7327-491A-9D1F-B7A48CAB747D}" srcOrd="0" destOrd="0" parTransId="{B8BBDF1B-0686-4BA6-8BA3-6DB0D989CCC4}" sibTransId="{C1E07118-74A5-4A45-84AC-F16BE0932E5B}"/>
    <dgm:cxn modelId="{0116FFB2-6F17-4D02-A417-C94C0E7EFC28}" srcId="{4F27A09B-3B53-4119-9B9A-D3A77899619A}" destId="{FCE80DBB-B0EB-4958-98AA-0A74189DC525}" srcOrd="0" destOrd="0" parTransId="{A7AE44C4-3A2D-4A35-B9EC-7F8B024F84B6}" sibTransId="{1ECCD085-A297-4E71-B787-4FF9C111F1F4}"/>
    <dgm:cxn modelId="{CE2919FD-322F-4182-B9A7-9490262B234E}" type="presOf" srcId="{6C48BD55-017F-45AC-857E-1FD53A22233C}" destId="{8989AB28-8307-4838-9AA6-8F86BB61E7AC}" srcOrd="0" destOrd="1" presId="urn:microsoft.com/office/officeart/2005/8/layout/vList6"/>
    <dgm:cxn modelId="{3B7D2FC6-A03F-45C9-8317-B593A546B1F4}" type="presOf" srcId="{40C4D295-5DA3-460A-8228-B0457ED76187}" destId="{2604752D-5007-40A0-8F03-A89217567D8D}" srcOrd="0" destOrd="0" presId="urn:microsoft.com/office/officeart/2005/8/layout/vList6"/>
    <dgm:cxn modelId="{F694CDF5-CDA5-4985-8C64-87A4FEB66831}" type="presOf" srcId="{E6E678D5-BE78-46C5-96F7-80F0628C7C5D}" destId="{48D663A9-5202-4951-BA94-DEB36FEA429F}" srcOrd="0" destOrd="3" presId="urn:microsoft.com/office/officeart/2005/8/layout/vList6"/>
    <dgm:cxn modelId="{E0C2DFB8-BCE8-4644-BE61-BFFF6E11B66D}" type="presOf" srcId="{A3036886-7327-491A-9D1F-B7A48CAB747D}" destId="{9871F4DD-3023-4DEB-8964-7039E5DE46EB}" srcOrd="0" destOrd="0" presId="urn:microsoft.com/office/officeart/2005/8/layout/vList6"/>
    <dgm:cxn modelId="{1869683A-0480-4D31-9A2E-B7015B49C4DC}" srcId="{FCE80DBB-B0EB-4958-98AA-0A74189DC525}" destId="{6CEEBE45-D084-4E05-BD8F-4A5C5EBC2B5D}" srcOrd="0" destOrd="0" parTransId="{D4C2BF9D-C933-4BEC-98D1-8F8AA38B0A68}" sibTransId="{3B9A9198-AA7E-4C43-B4D3-1F2901C93C9E}"/>
    <dgm:cxn modelId="{234BB94C-9005-4C6E-9360-EE6E96779DD0}" srcId="{3BBF05D7-B435-4779-BA70-DF381E61F65E}" destId="{366A135B-C5DB-4BED-97AF-3994C0909E6E}" srcOrd="0" destOrd="0" parTransId="{28D8CC02-97C2-47FB-B63F-536CB354EB73}" sibTransId="{7F5B6D31-8C6D-460A-953B-7CF5F121B472}"/>
    <dgm:cxn modelId="{7AE42935-C35A-47AB-94D1-BBA4A245D9B2}" type="presOf" srcId="{7E4F2E24-B1CF-4261-B484-9A6BF6E2DEF5}" destId="{9871F4DD-3023-4DEB-8964-7039E5DE46EB}" srcOrd="0" destOrd="4" presId="urn:microsoft.com/office/officeart/2005/8/layout/vList6"/>
    <dgm:cxn modelId="{52258AC6-BB97-4770-84B0-E1B411C9B854}" srcId="{4F27A09B-3B53-4119-9B9A-D3A77899619A}" destId="{40C4D295-5DA3-460A-8228-B0457ED76187}" srcOrd="1" destOrd="0" parTransId="{BB74CF6A-152B-4732-B4BF-E42EB38897DA}" sibTransId="{0B84044E-601B-4C50-A095-55B7FB1CF450}"/>
    <dgm:cxn modelId="{88DD1CFC-06A2-4A20-9A92-27BD5F21C1DD}" srcId="{40C4D295-5DA3-460A-8228-B0457ED76187}" destId="{D6C0BAE6-C5CD-4728-B38D-177F4BB3E7F8}" srcOrd="3" destOrd="0" parTransId="{3D2D0962-8176-4347-89BE-21F582B803AB}" sibTransId="{429A3D03-27D2-42CE-AD4C-854B016D819B}"/>
    <dgm:cxn modelId="{6F3A454B-634C-4AF1-84DD-FC74DBBC076F}" srcId="{4F27A09B-3B53-4119-9B9A-D3A77899619A}" destId="{3BBF05D7-B435-4779-BA70-DF381E61F65E}" srcOrd="2" destOrd="0" parTransId="{AFE34B94-C7EC-4CB2-959E-6D2D8086F0BC}" sibTransId="{46CA0DFE-73E2-4AB8-8DDB-A252C937ABAB}"/>
    <dgm:cxn modelId="{7FE6C66D-E5B3-472D-85AD-6AE1910F98CC}" type="presParOf" srcId="{E08A7DDE-2E39-4D19-920B-E4DEBBBBAC9B}" destId="{A7BB0794-A2CB-4FFA-B374-635655EC4D78}" srcOrd="0" destOrd="0" presId="urn:microsoft.com/office/officeart/2005/8/layout/vList6"/>
    <dgm:cxn modelId="{5E0F57B3-6374-400C-B4AA-E6535E3691FD}" type="presParOf" srcId="{A7BB0794-A2CB-4FFA-B374-635655EC4D78}" destId="{815F3704-5D6D-4621-AD3D-39F78B95BA79}" srcOrd="0" destOrd="0" presId="urn:microsoft.com/office/officeart/2005/8/layout/vList6"/>
    <dgm:cxn modelId="{B5E8EB0A-EB37-4834-93D6-5F52C8C84A3C}" type="presParOf" srcId="{A7BB0794-A2CB-4FFA-B374-635655EC4D78}" destId="{8989AB28-8307-4838-9AA6-8F86BB61E7AC}" srcOrd="1" destOrd="0" presId="urn:microsoft.com/office/officeart/2005/8/layout/vList6"/>
    <dgm:cxn modelId="{E2F4BA0C-E2BB-4B63-9E56-54D770F10C11}" type="presParOf" srcId="{E08A7DDE-2E39-4D19-920B-E4DEBBBBAC9B}" destId="{B935A900-E5A3-481C-AF19-B47D09BA07FE}" srcOrd="1" destOrd="0" presId="urn:microsoft.com/office/officeart/2005/8/layout/vList6"/>
    <dgm:cxn modelId="{25013A06-233A-45B2-876B-C6C062DFEB71}" type="presParOf" srcId="{E08A7DDE-2E39-4D19-920B-E4DEBBBBAC9B}" destId="{15E6CA27-3608-49F3-98F5-890E07DDAA9F}" srcOrd="2" destOrd="0" presId="urn:microsoft.com/office/officeart/2005/8/layout/vList6"/>
    <dgm:cxn modelId="{A5435480-FEBB-4CA2-A158-0BCDE8FA5D87}" type="presParOf" srcId="{15E6CA27-3608-49F3-98F5-890E07DDAA9F}" destId="{2604752D-5007-40A0-8F03-A89217567D8D}" srcOrd="0" destOrd="0" presId="urn:microsoft.com/office/officeart/2005/8/layout/vList6"/>
    <dgm:cxn modelId="{36AE3F3F-5362-4042-8B58-2FA55F466807}" type="presParOf" srcId="{15E6CA27-3608-49F3-98F5-890E07DDAA9F}" destId="{9871F4DD-3023-4DEB-8964-7039E5DE46EB}" srcOrd="1" destOrd="0" presId="urn:microsoft.com/office/officeart/2005/8/layout/vList6"/>
    <dgm:cxn modelId="{DBEBBD02-FFB9-4754-8276-1ABE4CFB67D4}" type="presParOf" srcId="{E08A7DDE-2E39-4D19-920B-E4DEBBBBAC9B}" destId="{A88A7340-99F8-49BB-814E-4F5A23846654}" srcOrd="3" destOrd="0" presId="urn:microsoft.com/office/officeart/2005/8/layout/vList6"/>
    <dgm:cxn modelId="{F3EBBA2E-B111-43C2-A29A-D56827FC820C}" type="presParOf" srcId="{E08A7DDE-2E39-4D19-920B-E4DEBBBBAC9B}" destId="{1A592ECD-F846-434A-8DEE-6A49A83DA39A}" srcOrd="4" destOrd="0" presId="urn:microsoft.com/office/officeart/2005/8/layout/vList6"/>
    <dgm:cxn modelId="{A9170408-CD4C-46D4-914E-1F3B7B54D191}" type="presParOf" srcId="{1A592ECD-F846-434A-8DEE-6A49A83DA39A}" destId="{C4A80770-4ED8-4A4F-9CA2-CBC7D2CF2897}" srcOrd="0" destOrd="0" presId="urn:microsoft.com/office/officeart/2005/8/layout/vList6"/>
    <dgm:cxn modelId="{4148990A-32A2-4FBF-80DA-BF7C220B61BB}" type="presParOf" srcId="{1A592ECD-F846-434A-8DEE-6A49A83DA39A}" destId="{48D663A9-5202-4951-BA94-DEB36FEA429F}" srcOrd="1" destOrd="0" presId="urn:microsoft.com/office/officeart/2005/8/layout/vList6"/>
    <dgm:cxn modelId="{2F96ABAB-FCD0-4936-9D13-3457474B4B0F}" type="presParOf" srcId="{E08A7DDE-2E39-4D19-920B-E4DEBBBBAC9B}" destId="{25A94227-A724-4AF1-9DC1-8151CAB7CD21}" srcOrd="5" destOrd="0" presId="urn:microsoft.com/office/officeart/2005/8/layout/vList6"/>
    <dgm:cxn modelId="{A76D70C9-3A07-4F63-806C-7D8D9DA48DCD}" type="presParOf" srcId="{E08A7DDE-2E39-4D19-920B-E4DEBBBBAC9B}" destId="{C9A6E485-593E-4089-A191-3FCD08AE6A75}" srcOrd="6" destOrd="0" presId="urn:microsoft.com/office/officeart/2005/8/layout/vList6"/>
    <dgm:cxn modelId="{3DCEDAAC-EC74-4599-AAE6-E4FE613EB522}" type="presParOf" srcId="{C9A6E485-593E-4089-A191-3FCD08AE6A75}" destId="{24B1F81C-10DC-454A-B9BD-1CBFEF32BCDE}" srcOrd="0" destOrd="0" presId="urn:microsoft.com/office/officeart/2005/8/layout/vList6"/>
    <dgm:cxn modelId="{2F1548D7-46E5-4FD1-AEF1-AE69D5176E76}" type="presParOf" srcId="{C9A6E485-593E-4089-A191-3FCD08AE6A75}" destId="{2D2D1038-4DFC-496C-9E83-23971A8948D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E37C166-6FFC-4170-9642-39FF763F944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FB1B3B-BBA6-4E36-9B34-34270783D9E6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Рост (недопущение снижения) заработной платы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0DC699-6177-4960-819A-41E2C98E3360}" type="parTrans" cxnId="{D1F19E0E-BD96-4EE0-8F57-4BF775D2FB91}">
      <dgm:prSet/>
      <dgm:spPr/>
      <dgm:t>
        <a:bodyPr/>
        <a:lstStyle/>
        <a:p>
          <a:endParaRPr lang="ru-RU"/>
        </a:p>
      </dgm:t>
    </dgm:pt>
    <dgm:pt modelId="{AFED9AC1-371C-47CA-A0AB-26E05C3E7481}" type="sibTrans" cxnId="{D1F19E0E-BD96-4EE0-8F57-4BF775D2FB91}">
      <dgm:prSet/>
      <dgm:spPr/>
      <dgm:t>
        <a:bodyPr/>
        <a:lstStyle/>
        <a:p>
          <a:endParaRPr lang="ru-RU"/>
        </a:p>
      </dgm:t>
    </dgm:pt>
    <dgm:pt modelId="{C0FE6AF7-FB15-4450-BF58-0998006FE26B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доходной части бюджета</a:t>
          </a:r>
          <a:endParaRPr lang="ru-RU" sz="2100" dirty="0"/>
        </a:p>
      </dgm:t>
    </dgm:pt>
    <dgm:pt modelId="{97FC8203-29CE-49DB-BE58-C8F594B33FCC}" type="parTrans" cxnId="{23192649-38C9-4550-908D-6839DB36A286}">
      <dgm:prSet/>
      <dgm:spPr/>
      <dgm:t>
        <a:bodyPr/>
        <a:lstStyle/>
        <a:p>
          <a:endParaRPr lang="ru-RU"/>
        </a:p>
      </dgm:t>
    </dgm:pt>
    <dgm:pt modelId="{D0AF5C8F-9F77-46B2-949D-80DC960C4914}" type="sibTrans" cxnId="{23192649-38C9-4550-908D-6839DB36A286}">
      <dgm:prSet/>
      <dgm:spPr/>
      <dgm:t>
        <a:bodyPr/>
        <a:lstStyle/>
        <a:p>
          <a:endParaRPr lang="ru-RU"/>
        </a:p>
      </dgm:t>
    </dgm:pt>
    <dgm:pt modelId="{D5685C6E-9532-4271-B910-140F29E73401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Улучшение инвестиционной привлекательности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E98CD1-9F2C-4B9B-BC4F-E27427ABDDF1}" type="parTrans" cxnId="{EEF1777B-1E53-4FBA-BEF6-B42103C69711}">
      <dgm:prSet/>
      <dgm:spPr/>
      <dgm:t>
        <a:bodyPr/>
        <a:lstStyle/>
        <a:p>
          <a:endParaRPr lang="ru-RU"/>
        </a:p>
      </dgm:t>
    </dgm:pt>
    <dgm:pt modelId="{27B28B86-21B7-47BF-AD5F-D53462C43EAA}" type="sibTrans" cxnId="{EEF1777B-1E53-4FBA-BEF6-B42103C69711}">
      <dgm:prSet/>
      <dgm:spPr/>
      <dgm:t>
        <a:bodyPr/>
        <a:lstStyle/>
        <a:p>
          <a:endParaRPr lang="ru-RU"/>
        </a:p>
      </dgm:t>
    </dgm:pt>
    <dgm:pt modelId="{2B645EC5-E009-47AB-9A64-EDD3E63CB815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Оптимизация расходов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3A44DB-7EA7-4D96-B7ED-0DED7BBEA555}" type="parTrans" cxnId="{564F2779-5208-4331-B002-F22D5E8BDFB6}">
      <dgm:prSet/>
      <dgm:spPr/>
      <dgm:t>
        <a:bodyPr/>
        <a:lstStyle/>
        <a:p>
          <a:endParaRPr lang="ru-RU"/>
        </a:p>
      </dgm:t>
    </dgm:pt>
    <dgm:pt modelId="{85F542D5-EFF5-4884-83ED-31ED56B71659}" type="sibTrans" cxnId="{564F2779-5208-4331-B002-F22D5E8BDFB6}">
      <dgm:prSet/>
      <dgm:spPr/>
      <dgm:t>
        <a:bodyPr/>
        <a:lstStyle/>
        <a:p>
          <a:endParaRPr lang="ru-RU"/>
        </a:p>
      </dgm:t>
    </dgm:pt>
    <dgm:pt modelId="{9438C440-888D-43B3-8645-1BE0D8E91649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 муниципально-частных, социально-экономических соглашений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9A1847-D3B7-4C84-9AFE-6681CFA1DF4E}" type="parTrans" cxnId="{32F6DC61-2C5C-4F9E-A797-BDEEEC85B12C}">
      <dgm:prSet/>
      <dgm:spPr/>
      <dgm:t>
        <a:bodyPr/>
        <a:lstStyle/>
        <a:p>
          <a:endParaRPr lang="ru-RU"/>
        </a:p>
      </dgm:t>
    </dgm:pt>
    <dgm:pt modelId="{56A816D0-A295-4D1E-A48A-578278306E7B}" type="sibTrans" cxnId="{32F6DC61-2C5C-4F9E-A797-BDEEEC85B12C}">
      <dgm:prSet/>
      <dgm:spPr/>
      <dgm:t>
        <a:bodyPr/>
        <a:lstStyle/>
        <a:p>
          <a:endParaRPr lang="ru-RU"/>
        </a:p>
      </dgm:t>
    </dgm:pt>
    <dgm:pt modelId="{63C3FA88-0925-4D33-A401-FF92003DF9FA}" type="pres">
      <dgm:prSet presAssocID="{0E37C166-6FFC-4170-9642-39FF763F944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08474C-1BFC-4C29-BE3A-E8DBEF130096}" type="pres">
      <dgm:prSet presAssocID="{0E37C166-6FFC-4170-9642-39FF763F9449}" presName="Name1" presStyleCnt="0"/>
      <dgm:spPr/>
    </dgm:pt>
    <dgm:pt modelId="{3858811A-29E1-4EC2-9B7C-7B034CBFE4C4}" type="pres">
      <dgm:prSet presAssocID="{0E37C166-6FFC-4170-9642-39FF763F9449}" presName="cycle" presStyleCnt="0"/>
      <dgm:spPr/>
    </dgm:pt>
    <dgm:pt modelId="{D9D9FC77-6286-417B-A3E3-39FE42084C00}" type="pres">
      <dgm:prSet presAssocID="{0E37C166-6FFC-4170-9642-39FF763F9449}" presName="srcNode" presStyleLbl="node1" presStyleIdx="0" presStyleCnt="5"/>
      <dgm:spPr/>
    </dgm:pt>
    <dgm:pt modelId="{B83857B7-304A-4B57-82C9-18F1F43CF8D8}" type="pres">
      <dgm:prSet presAssocID="{0E37C166-6FFC-4170-9642-39FF763F944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63B1AE-EE46-4439-B9C8-5C54DCC7D4D0}" type="pres">
      <dgm:prSet presAssocID="{0E37C166-6FFC-4170-9642-39FF763F9449}" presName="extraNode" presStyleLbl="node1" presStyleIdx="0" presStyleCnt="5"/>
      <dgm:spPr/>
    </dgm:pt>
    <dgm:pt modelId="{238B6C9B-45F8-4473-BAAB-F1B3D07ABA98}" type="pres">
      <dgm:prSet presAssocID="{0E37C166-6FFC-4170-9642-39FF763F9449}" presName="dstNode" presStyleLbl="node1" presStyleIdx="0" presStyleCnt="5"/>
      <dgm:spPr/>
    </dgm:pt>
    <dgm:pt modelId="{7902BEC0-D586-4E5C-B23D-BDC541180246}" type="pres">
      <dgm:prSet presAssocID="{59FB1B3B-BBA6-4E36-9B34-34270783D9E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816EB-7108-4CA9-9CDD-2DE4664147FB}" type="pres">
      <dgm:prSet presAssocID="{59FB1B3B-BBA6-4E36-9B34-34270783D9E6}" presName="accent_1" presStyleCnt="0"/>
      <dgm:spPr/>
    </dgm:pt>
    <dgm:pt modelId="{61AF7A5D-B82E-46C3-968E-509381EF010E}" type="pres">
      <dgm:prSet presAssocID="{59FB1B3B-BBA6-4E36-9B34-34270783D9E6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5581BD5-C0DF-4098-B352-7072A7802535}" type="pres">
      <dgm:prSet presAssocID="{C0FE6AF7-FB15-4450-BF58-0998006FE26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7B962-752E-4541-9714-4EDCA12062F0}" type="pres">
      <dgm:prSet presAssocID="{C0FE6AF7-FB15-4450-BF58-0998006FE26B}" presName="accent_2" presStyleCnt="0"/>
      <dgm:spPr/>
    </dgm:pt>
    <dgm:pt modelId="{F31DB94D-842D-47F5-8E83-A53992DEBE7D}" type="pres">
      <dgm:prSet presAssocID="{C0FE6AF7-FB15-4450-BF58-0998006FE26B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24C32A-6094-4AB6-9C1C-F385AB2F9302}" type="pres">
      <dgm:prSet presAssocID="{2B645EC5-E009-47AB-9A64-EDD3E63CB81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88EFE-D0AA-4FC3-91CC-8246CEA1C126}" type="pres">
      <dgm:prSet presAssocID="{2B645EC5-E009-47AB-9A64-EDD3E63CB815}" presName="accent_3" presStyleCnt="0"/>
      <dgm:spPr/>
    </dgm:pt>
    <dgm:pt modelId="{88B5DD17-51D7-4126-B0A2-E4E0D5C8A130}" type="pres">
      <dgm:prSet presAssocID="{2B645EC5-E009-47AB-9A64-EDD3E63CB815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94C37D-AA0C-4FA4-B7EB-303DBE48ED47}" type="pres">
      <dgm:prSet presAssocID="{D5685C6E-9532-4271-B910-140F29E7340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EE3E-986D-4C81-89AE-7F374A6E7393}" type="pres">
      <dgm:prSet presAssocID="{D5685C6E-9532-4271-B910-140F29E73401}" presName="accent_4" presStyleCnt="0"/>
      <dgm:spPr/>
    </dgm:pt>
    <dgm:pt modelId="{365CEC73-C3DC-4B0B-9EED-8B5837715583}" type="pres">
      <dgm:prSet presAssocID="{D5685C6E-9532-4271-B910-140F29E73401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85F4EF-058B-4608-A76B-3B35D0700D77}" type="pres">
      <dgm:prSet presAssocID="{9438C440-888D-43B3-8645-1BE0D8E9164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6F6CF-E08E-4B04-AA06-9D473454D402}" type="pres">
      <dgm:prSet presAssocID="{9438C440-888D-43B3-8645-1BE0D8E91649}" presName="accent_5" presStyleCnt="0"/>
      <dgm:spPr/>
    </dgm:pt>
    <dgm:pt modelId="{87760CF2-FA8A-4206-92EA-8993ABB2BE1B}" type="pres">
      <dgm:prSet presAssocID="{9438C440-888D-43B3-8645-1BE0D8E91649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D4F0053-8F7D-4E36-8AA9-A0FD768D9134}" type="presOf" srcId="{59FB1B3B-BBA6-4E36-9B34-34270783D9E6}" destId="{7902BEC0-D586-4E5C-B23D-BDC541180246}" srcOrd="0" destOrd="0" presId="urn:microsoft.com/office/officeart/2008/layout/VerticalCurvedList"/>
    <dgm:cxn modelId="{564F2779-5208-4331-B002-F22D5E8BDFB6}" srcId="{0E37C166-6FFC-4170-9642-39FF763F9449}" destId="{2B645EC5-E009-47AB-9A64-EDD3E63CB815}" srcOrd="2" destOrd="0" parTransId="{BE3A44DB-7EA7-4D96-B7ED-0DED7BBEA555}" sibTransId="{85F542D5-EFF5-4884-83ED-31ED56B71659}"/>
    <dgm:cxn modelId="{EEF1777B-1E53-4FBA-BEF6-B42103C69711}" srcId="{0E37C166-6FFC-4170-9642-39FF763F9449}" destId="{D5685C6E-9532-4271-B910-140F29E73401}" srcOrd="3" destOrd="0" parTransId="{91E98CD1-9F2C-4B9B-BC4F-E27427ABDDF1}" sibTransId="{27B28B86-21B7-47BF-AD5F-D53462C43EAA}"/>
    <dgm:cxn modelId="{C1CA5A77-B1AB-4EC3-9F51-F011562741A7}" type="presOf" srcId="{AFED9AC1-371C-47CA-A0AB-26E05C3E7481}" destId="{B83857B7-304A-4B57-82C9-18F1F43CF8D8}" srcOrd="0" destOrd="0" presId="urn:microsoft.com/office/officeart/2008/layout/VerticalCurvedList"/>
    <dgm:cxn modelId="{32D3A9D8-0315-4390-AAD9-308B2E121522}" type="presOf" srcId="{0E37C166-6FFC-4170-9642-39FF763F9449}" destId="{63C3FA88-0925-4D33-A401-FF92003DF9FA}" srcOrd="0" destOrd="0" presId="urn:microsoft.com/office/officeart/2008/layout/VerticalCurvedList"/>
    <dgm:cxn modelId="{D1F19E0E-BD96-4EE0-8F57-4BF775D2FB91}" srcId="{0E37C166-6FFC-4170-9642-39FF763F9449}" destId="{59FB1B3B-BBA6-4E36-9B34-34270783D9E6}" srcOrd="0" destOrd="0" parTransId="{930DC699-6177-4960-819A-41E2C98E3360}" sibTransId="{AFED9AC1-371C-47CA-A0AB-26E05C3E7481}"/>
    <dgm:cxn modelId="{3D57804C-93B6-40A5-B621-901B1B52B657}" type="presOf" srcId="{2B645EC5-E009-47AB-9A64-EDD3E63CB815}" destId="{5F24C32A-6094-4AB6-9C1C-F385AB2F9302}" srcOrd="0" destOrd="0" presId="urn:microsoft.com/office/officeart/2008/layout/VerticalCurvedList"/>
    <dgm:cxn modelId="{32F6DC61-2C5C-4F9E-A797-BDEEEC85B12C}" srcId="{0E37C166-6FFC-4170-9642-39FF763F9449}" destId="{9438C440-888D-43B3-8645-1BE0D8E91649}" srcOrd="4" destOrd="0" parTransId="{A09A1847-D3B7-4C84-9AFE-6681CFA1DF4E}" sibTransId="{56A816D0-A295-4D1E-A48A-578278306E7B}"/>
    <dgm:cxn modelId="{03D87B23-6E3B-46FA-9D32-EE8E1F7F2938}" type="presOf" srcId="{C0FE6AF7-FB15-4450-BF58-0998006FE26B}" destId="{05581BD5-C0DF-4098-B352-7072A7802535}" srcOrd="0" destOrd="0" presId="urn:microsoft.com/office/officeart/2008/layout/VerticalCurvedList"/>
    <dgm:cxn modelId="{866C0E5E-6B1B-498D-9873-54E36C148972}" type="presOf" srcId="{9438C440-888D-43B3-8645-1BE0D8E91649}" destId="{E985F4EF-058B-4608-A76B-3B35D0700D77}" srcOrd="0" destOrd="0" presId="urn:microsoft.com/office/officeart/2008/layout/VerticalCurvedList"/>
    <dgm:cxn modelId="{23192649-38C9-4550-908D-6839DB36A286}" srcId="{0E37C166-6FFC-4170-9642-39FF763F9449}" destId="{C0FE6AF7-FB15-4450-BF58-0998006FE26B}" srcOrd="1" destOrd="0" parTransId="{97FC8203-29CE-49DB-BE58-C8F594B33FCC}" sibTransId="{D0AF5C8F-9F77-46B2-949D-80DC960C4914}"/>
    <dgm:cxn modelId="{01E4D5A2-1DD5-45A6-9272-9A80AC9A8269}" type="presOf" srcId="{D5685C6E-9532-4271-B910-140F29E73401}" destId="{2294C37D-AA0C-4FA4-B7EB-303DBE48ED47}" srcOrd="0" destOrd="0" presId="urn:microsoft.com/office/officeart/2008/layout/VerticalCurvedList"/>
    <dgm:cxn modelId="{7849DD6B-FEB1-4AA3-8781-D4D368240654}" type="presParOf" srcId="{63C3FA88-0925-4D33-A401-FF92003DF9FA}" destId="{7808474C-1BFC-4C29-BE3A-E8DBEF130096}" srcOrd="0" destOrd="0" presId="urn:microsoft.com/office/officeart/2008/layout/VerticalCurvedList"/>
    <dgm:cxn modelId="{2AE9E6DD-1D38-4700-95C3-052C1C624AD1}" type="presParOf" srcId="{7808474C-1BFC-4C29-BE3A-E8DBEF130096}" destId="{3858811A-29E1-4EC2-9B7C-7B034CBFE4C4}" srcOrd="0" destOrd="0" presId="urn:microsoft.com/office/officeart/2008/layout/VerticalCurvedList"/>
    <dgm:cxn modelId="{9CBC528B-F4F5-4F7A-81BC-6489049F2096}" type="presParOf" srcId="{3858811A-29E1-4EC2-9B7C-7B034CBFE4C4}" destId="{D9D9FC77-6286-417B-A3E3-39FE42084C00}" srcOrd="0" destOrd="0" presId="urn:microsoft.com/office/officeart/2008/layout/VerticalCurvedList"/>
    <dgm:cxn modelId="{670F3D26-C79D-4A54-BAE5-3EF19A91A71B}" type="presParOf" srcId="{3858811A-29E1-4EC2-9B7C-7B034CBFE4C4}" destId="{B83857B7-304A-4B57-82C9-18F1F43CF8D8}" srcOrd="1" destOrd="0" presId="urn:microsoft.com/office/officeart/2008/layout/VerticalCurvedList"/>
    <dgm:cxn modelId="{2E7B771A-5D18-40B6-A791-CFF9810E80BC}" type="presParOf" srcId="{3858811A-29E1-4EC2-9B7C-7B034CBFE4C4}" destId="{3D63B1AE-EE46-4439-B9C8-5C54DCC7D4D0}" srcOrd="2" destOrd="0" presId="urn:microsoft.com/office/officeart/2008/layout/VerticalCurvedList"/>
    <dgm:cxn modelId="{8877EE6E-043E-48E7-8BF7-61C4C3FB09C6}" type="presParOf" srcId="{3858811A-29E1-4EC2-9B7C-7B034CBFE4C4}" destId="{238B6C9B-45F8-4473-BAAB-F1B3D07ABA98}" srcOrd="3" destOrd="0" presId="urn:microsoft.com/office/officeart/2008/layout/VerticalCurvedList"/>
    <dgm:cxn modelId="{BE2BB138-13B4-4CE7-A0E3-2D43B3440713}" type="presParOf" srcId="{7808474C-1BFC-4C29-BE3A-E8DBEF130096}" destId="{7902BEC0-D586-4E5C-B23D-BDC541180246}" srcOrd="1" destOrd="0" presId="urn:microsoft.com/office/officeart/2008/layout/VerticalCurvedList"/>
    <dgm:cxn modelId="{FD890F62-79A7-490B-AB38-8481CBCE9E43}" type="presParOf" srcId="{7808474C-1BFC-4C29-BE3A-E8DBEF130096}" destId="{982816EB-7108-4CA9-9CDD-2DE4664147FB}" srcOrd="2" destOrd="0" presId="urn:microsoft.com/office/officeart/2008/layout/VerticalCurvedList"/>
    <dgm:cxn modelId="{6DEE38FA-573E-46B5-B852-A7C8F2FE96D4}" type="presParOf" srcId="{982816EB-7108-4CA9-9CDD-2DE4664147FB}" destId="{61AF7A5D-B82E-46C3-968E-509381EF010E}" srcOrd="0" destOrd="0" presId="urn:microsoft.com/office/officeart/2008/layout/VerticalCurvedList"/>
    <dgm:cxn modelId="{83AD9837-84D7-453D-9D46-F7DB4ED8C84D}" type="presParOf" srcId="{7808474C-1BFC-4C29-BE3A-E8DBEF130096}" destId="{05581BD5-C0DF-4098-B352-7072A7802535}" srcOrd="3" destOrd="0" presId="urn:microsoft.com/office/officeart/2008/layout/VerticalCurvedList"/>
    <dgm:cxn modelId="{9DA2157B-DDDA-4CF4-8D0F-D4081FC42B14}" type="presParOf" srcId="{7808474C-1BFC-4C29-BE3A-E8DBEF130096}" destId="{5917B962-752E-4541-9714-4EDCA12062F0}" srcOrd="4" destOrd="0" presId="urn:microsoft.com/office/officeart/2008/layout/VerticalCurvedList"/>
    <dgm:cxn modelId="{E3EE6E02-7814-4D8D-9FFF-1853F5115741}" type="presParOf" srcId="{5917B962-752E-4541-9714-4EDCA12062F0}" destId="{F31DB94D-842D-47F5-8E83-A53992DEBE7D}" srcOrd="0" destOrd="0" presId="urn:microsoft.com/office/officeart/2008/layout/VerticalCurvedList"/>
    <dgm:cxn modelId="{BBD84950-E50E-470F-9D1D-8DC7B78FC45A}" type="presParOf" srcId="{7808474C-1BFC-4C29-BE3A-E8DBEF130096}" destId="{5F24C32A-6094-4AB6-9C1C-F385AB2F9302}" srcOrd="5" destOrd="0" presId="urn:microsoft.com/office/officeart/2008/layout/VerticalCurvedList"/>
    <dgm:cxn modelId="{7A6F36E8-E0AC-4B21-A1DC-5AC293D5A6E6}" type="presParOf" srcId="{7808474C-1BFC-4C29-BE3A-E8DBEF130096}" destId="{D6388EFE-D0AA-4FC3-91CC-8246CEA1C126}" srcOrd="6" destOrd="0" presId="urn:microsoft.com/office/officeart/2008/layout/VerticalCurvedList"/>
    <dgm:cxn modelId="{7735BFE3-48ED-44D5-AA21-F97822C2D523}" type="presParOf" srcId="{D6388EFE-D0AA-4FC3-91CC-8246CEA1C126}" destId="{88B5DD17-51D7-4126-B0A2-E4E0D5C8A130}" srcOrd="0" destOrd="0" presId="urn:microsoft.com/office/officeart/2008/layout/VerticalCurvedList"/>
    <dgm:cxn modelId="{C94EA8A7-EC69-4C7A-B2B6-4A7693B5A5E9}" type="presParOf" srcId="{7808474C-1BFC-4C29-BE3A-E8DBEF130096}" destId="{2294C37D-AA0C-4FA4-B7EB-303DBE48ED47}" srcOrd="7" destOrd="0" presId="urn:microsoft.com/office/officeart/2008/layout/VerticalCurvedList"/>
    <dgm:cxn modelId="{96ED362A-B1DE-45C2-AE98-9CCB17727916}" type="presParOf" srcId="{7808474C-1BFC-4C29-BE3A-E8DBEF130096}" destId="{4991EE3E-986D-4C81-89AE-7F374A6E7393}" srcOrd="8" destOrd="0" presId="urn:microsoft.com/office/officeart/2008/layout/VerticalCurvedList"/>
    <dgm:cxn modelId="{46CB444B-62A7-4CE9-B9C3-817A2ED797BA}" type="presParOf" srcId="{4991EE3E-986D-4C81-89AE-7F374A6E7393}" destId="{365CEC73-C3DC-4B0B-9EED-8B5837715583}" srcOrd="0" destOrd="0" presId="urn:microsoft.com/office/officeart/2008/layout/VerticalCurvedList"/>
    <dgm:cxn modelId="{AF7B69BB-1F64-4544-8397-F942B8D3B775}" type="presParOf" srcId="{7808474C-1BFC-4C29-BE3A-E8DBEF130096}" destId="{E985F4EF-058B-4608-A76B-3B35D0700D77}" srcOrd="9" destOrd="0" presId="urn:microsoft.com/office/officeart/2008/layout/VerticalCurvedList"/>
    <dgm:cxn modelId="{FD8800A8-581F-402C-B032-0DD6A837C93F}" type="presParOf" srcId="{7808474C-1BFC-4C29-BE3A-E8DBEF130096}" destId="{CCE6F6CF-E08E-4B04-AA06-9D473454D402}" srcOrd="10" destOrd="0" presId="urn:microsoft.com/office/officeart/2008/layout/VerticalCurvedList"/>
    <dgm:cxn modelId="{9804EA66-2B5F-4E3D-B260-E05B3231C231}" type="presParOf" srcId="{CCE6F6CF-E08E-4B04-AA06-9D473454D402}" destId="{87760CF2-FA8A-4206-92EA-8993ABB2BE1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0E37C166-6FFC-4170-9642-39FF763F944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FB1B3B-BBA6-4E36-9B34-34270783D9E6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Подготовка документов по передаче в муниципальную собственность детского сада № 211 ОАО «РЖД»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0DC699-6177-4960-819A-41E2C98E3360}" type="parTrans" cxnId="{D1F19E0E-BD96-4EE0-8F57-4BF775D2FB91}">
      <dgm:prSet/>
      <dgm:spPr/>
      <dgm:t>
        <a:bodyPr/>
        <a:lstStyle/>
        <a:p>
          <a:endParaRPr lang="ru-RU"/>
        </a:p>
      </dgm:t>
    </dgm:pt>
    <dgm:pt modelId="{AFED9AC1-371C-47CA-A0AB-26E05C3E7481}" type="sibTrans" cxnId="{D1F19E0E-BD96-4EE0-8F57-4BF775D2FB91}">
      <dgm:prSet/>
      <dgm:spPr/>
      <dgm:t>
        <a:bodyPr/>
        <a:lstStyle/>
        <a:p>
          <a:endParaRPr lang="ru-RU"/>
        </a:p>
      </dgm:t>
    </dgm:pt>
    <dgm:pt modelId="{C0FE6AF7-FB15-4450-BF58-0998006FE26B}">
      <dgm:prSet phldrT="[Текст]" custT="1"/>
      <dgm:spPr/>
      <dgm:t>
        <a:bodyPr/>
        <a:lstStyle/>
        <a:p>
          <a:r>
            <a: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ПСД на создание группы детского сада в школе № 6 и в школе п. Ручей</a:t>
          </a:r>
          <a:endParaRPr lang="ru-RU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FC8203-29CE-49DB-BE58-C8F594B33FCC}" type="parTrans" cxnId="{23192649-38C9-4550-908D-6839DB36A286}">
      <dgm:prSet/>
      <dgm:spPr/>
      <dgm:t>
        <a:bodyPr/>
        <a:lstStyle/>
        <a:p>
          <a:endParaRPr lang="ru-RU"/>
        </a:p>
      </dgm:t>
    </dgm:pt>
    <dgm:pt modelId="{D0AF5C8F-9F77-46B2-949D-80DC960C4914}" type="sibTrans" cxnId="{23192649-38C9-4550-908D-6839DB36A286}">
      <dgm:prSet/>
      <dgm:spPr/>
      <dgm:t>
        <a:bodyPr/>
        <a:lstStyle/>
        <a:p>
          <a:endParaRPr lang="ru-RU"/>
        </a:p>
      </dgm:t>
    </dgm:pt>
    <dgm:pt modelId="{D5685C6E-9532-4271-B910-140F29E73401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 концессионных соглашений п.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Ния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п. Янталь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E98CD1-9F2C-4B9B-BC4F-E27427ABDDF1}" type="parTrans" cxnId="{EEF1777B-1E53-4FBA-BEF6-B42103C69711}">
      <dgm:prSet/>
      <dgm:spPr/>
      <dgm:t>
        <a:bodyPr/>
        <a:lstStyle/>
        <a:p>
          <a:endParaRPr lang="ru-RU"/>
        </a:p>
      </dgm:t>
    </dgm:pt>
    <dgm:pt modelId="{27B28B86-21B7-47BF-AD5F-D53462C43EAA}" type="sibTrans" cxnId="{EEF1777B-1E53-4FBA-BEF6-B42103C69711}">
      <dgm:prSet/>
      <dgm:spPr/>
      <dgm:t>
        <a:bodyPr/>
        <a:lstStyle/>
        <a:p>
          <a:endParaRPr lang="ru-RU"/>
        </a:p>
      </dgm:t>
    </dgm:pt>
    <dgm:pt modelId="{2B645EC5-E009-47AB-9A64-EDD3E63CB815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Привлечение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софинансирования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строительство 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газопровода в п. </a:t>
          </a:r>
          <a:r>
            <a:rPr lang="ru-RU" sz="2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Верхнемарково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при условии получения ПСД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3A44DB-7EA7-4D96-B7ED-0DED7BBEA555}" type="parTrans" cxnId="{564F2779-5208-4331-B002-F22D5E8BDFB6}">
      <dgm:prSet/>
      <dgm:spPr/>
      <dgm:t>
        <a:bodyPr/>
        <a:lstStyle/>
        <a:p>
          <a:endParaRPr lang="ru-RU"/>
        </a:p>
      </dgm:t>
    </dgm:pt>
    <dgm:pt modelId="{85F542D5-EFF5-4884-83ED-31ED56B71659}" type="sibTrans" cxnId="{564F2779-5208-4331-B002-F22D5E8BDFB6}">
      <dgm:prSet/>
      <dgm:spPr/>
      <dgm:t>
        <a:bodyPr/>
        <a:lstStyle/>
        <a:p>
          <a:endParaRPr lang="ru-RU"/>
        </a:p>
      </dgm:t>
    </dgm:pt>
    <dgm:pt modelId="{9438C440-888D-43B3-8645-1BE0D8E91649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Реконструкция здания роддома в г. Усть-Куте под создание специализированного жилого фонда для бюджетников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9A1847-D3B7-4C84-9AFE-6681CFA1DF4E}" type="parTrans" cxnId="{32F6DC61-2C5C-4F9E-A797-BDEEEC85B12C}">
      <dgm:prSet/>
      <dgm:spPr/>
      <dgm:t>
        <a:bodyPr/>
        <a:lstStyle/>
        <a:p>
          <a:endParaRPr lang="ru-RU"/>
        </a:p>
      </dgm:t>
    </dgm:pt>
    <dgm:pt modelId="{56A816D0-A295-4D1E-A48A-578278306E7B}" type="sibTrans" cxnId="{32F6DC61-2C5C-4F9E-A797-BDEEEC85B12C}">
      <dgm:prSet/>
      <dgm:spPr/>
      <dgm:t>
        <a:bodyPr/>
        <a:lstStyle/>
        <a:p>
          <a:endParaRPr lang="ru-RU"/>
        </a:p>
      </dgm:t>
    </dgm:pt>
    <dgm:pt modelId="{55F656A3-FD33-450F-94F3-6EAD6A70191A}">
      <dgm:prSet phldrT="[Текст]"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ПСД на школу № 7 и другие.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14B6B1-08B7-4B8A-B7D2-BC08CF9582B1}" type="parTrans" cxnId="{97993359-8CCA-4D03-B797-176A1B73AAC3}">
      <dgm:prSet/>
      <dgm:spPr/>
      <dgm:t>
        <a:bodyPr/>
        <a:lstStyle/>
        <a:p>
          <a:endParaRPr lang="ru-RU"/>
        </a:p>
      </dgm:t>
    </dgm:pt>
    <dgm:pt modelId="{6B656399-D11A-49D9-A6A6-259E68007899}" type="sibTrans" cxnId="{97993359-8CCA-4D03-B797-176A1B73AAC3}">
      <dgm:prSet/>
      <dgm:spPr/>
      <dgm:t>
        <a:bodyPr/>
        <a:lstStyle/>
        <a:p>
          <a:endParaRPr lang="ru-RU"/>
        </a:p>
      </dgm:t>
    </dgm:pt>
    <dgm:pt modelId="{63C3FA88-0925-4D33-A401-FF92003DF9FA}" type="pres">
      <dgm:prSet presAssocID="{0E37C166-6FFC-4170-9642-39FF763F944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08474C-1BFC-4C29-BE3A-E8DBEF130096}" type="pres">
      <dgm:prSet presAssocID="{0E37C166-6FFC-4170-9642-39FF763F9449}" presName="Name1" presStyleCnt="0"/>
      <dgm:spPr/>
    </dgm:pt>
    <dgm:pt modelId="{3858811A-29E1-4EC2-9B7C-7B034CBFE4C4}" type="pres">
      <dgm:prSet presAssocID="{0E37C166-6FFC-4170-9642-39FF763F9449}" presName="cycle" presStyleCnt="0"/>
      <dgm:spPr/>
    </dgm:pt>
    <dgm:pt modelId="{D9D9FC77-6286-417B-A3E3-39FE42084C00}" type="pres">
      <dgm:prSet presAssocID="{0E37C166-6FFC-4170-9642-39FF763F9449}" presName="srcNode" presStyleLbl="node1" presStyleIdx="0" presStyleCnt="6"/>
      <dgm:spPr/>
    </dgm:pt>
    <dgm:pt modelId="{B83857B7-304A-4B57-82C9-18F1F43CF8D8}" type="pres">
      <dgm:prSet presAssocID="{0E37C166-6FFC-4170-9642-39FF763F9449}" presName="conn" presStyleLbl="parChTrans1D2" presStyleIdx="0" presStyleCnt="1"/>
      <dgm:spPr/>
      <dgm:t>
        <a:bodyPr/>
        <a:lstStyle/>
        <a:p>
          <a:endParaRPr lang="ru-RU"/>
        </a:p>
      </dgm:t>
    </dgm:pt>
    <dgm:pt modelId="{3D63B1AE-EE46-4439-B9C8-5C54DCC7D4D0}" type="pres">
      <dgm:prSet presAssocID="{0E37C166-6FFC-4170-9642-39FF763F9449}" presName="extraNode" presStyleLbl="node1" presStyleIdx="0" presStyleCnt="6"/>
      <dgm:spPr/>
    </dgm:pt>
    <dgm:pt modelId="{238B6C9B-45F8-4473-BAAB-F1B3D07ABA98}" type="pres">
      <dgm:prSet presAssocID="{0E37C166-6FFC-4170-9642-39FF763F9449}" presName="dstNode" presStyleLbl="node1" presStyleIdx="0" presStyleCnt="6"/>
      <dgm:spPr/>
    </dgm:pt>
    <dgm:pt modelId="{7902BEC0-D586-4E5C-B23D-BDC541180246}" type="pres">
      <dgm:prSet presAssocID="{59FB1B3B-BBA6-4E36-9B34-34270783D9E6}" presName="text_1" presStyleLbl="node1" presStyleIdx="0" presStyleCnt="6" custScaleY="135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816EB-7108-4CA9-9CDD-2DE4664147FB}" type="pres">
      <dgm:prSet presAssocID="{59FB1B3B-BBA6-4E36-9B34-34270783D9E6}" presName="accent_1" presStyleCnt="0"/>
      <dgm:spPr/>
    </dgm:pt>
    <dgm:pt modelId="{61AF7A5D-B82E-46C3-968E-509381EF010E}" type="pres">
      <dgm:prSet presAssocID="{59FB1B3B-BBA6-4E36-9B34-34270783D9E6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5581BD5-C0DF-4098-B352-7072A7802535}" type="pres">
      <dgm:prSet presAssocID="{C0FE6AF7-FB15-4450-BF58-0998006FE26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7B962-752E-4541-9714-4EDCA12062F0}" type="pres">
      <dgm:prSet presAssocID="{C0FE6AF7-FB15-4450-BF58-0998006FE26B}" presName="accent_2" presStyleCnt="0"/>
      <dgm:spPr/>
    </dgm:pt>
    <dgm:pt modelId="{F31DB94D-842D-47F5-8E83-A53992DEBE7D}" type="pres">
      <dgm:prSet presAssocID="{C0FE6AF7-FB15-4450-BF58-0998006FE26B}" presName="accentRepeatNode" presStyleLbl="solidFgAcc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24C32A-6094-4AB6-9C1C-F385AB2F9302}" type="pres">
      <dgm:prSet presAssocID="{2B645EC5-E009-47AB-9A64-EDD3E63CB815}" presName="text_3" presStyleLbl="node1" presStyleIdx="2" presStyleCnt="6" custScaleY="144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88EFE-D0AA-4FC3-91CC-8246CEA1C126}" type="pres">
      <dgm:prSet presAssocID="{2B645EC5-E009-47AB-9A64-EDD3E63CB815}" presName="accent_3" presStyleCnt="0"/>
      <dgm:spPr/>
    </dgm:pt>
    <dgm:pt modelId="{88B5DD17-51D7-4126-B0A2-E4E0D5C8A130}" type="pres">
      <dgm:prSet presAssocID="{2B645EC5-E009-47AB-9A64-EDD3E63CB815}" presName="accentRepeatNode" presStyleLbl="solidFgAcc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94C37D-AA0C-4FA4-B7EB-303DBE48ED47}" type="pres">
      <dgm:prSet presAssocID="{D5685C6E-9532-4271-B910-140F29E7340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EE3E-986D-4C81-89AE-7F374A6E7393}" type="pres">
      <dgm:prSet presAssocID="{D5685C6E-9532-4271-B910-140F29E73401}" presName="accent_4" presStyleCnt="0"/>
      <dgm:spPr/>
    </dgm:pt>
    <dgm:pt modelId="{365CEC73-C3DC-4B0B-9EED-8B5837715583}" type="pres">
      <dgm:prSet presAssocID="{D5685C6E-9532-4271-B910-140F29E73401}" presName="accentRepeatNode" presStyleLbl="solidFgAcc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85F4EF-058B-4608-A76B-3B35D0700D77}" type="pres">
      <dgm:prSet presAssocID="{9438C440-888D-43B3-8645-1BE0D8E9164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6F6CF-E08E-4B04-AA06-9D473454D402}" type="pres">
      <dgm:prSet presAssocID="{9438C440-888D-43B3-8645-1BE0D8E91649}" presName="accent_5" presStyleCnt="0"/>
      <dgm:spPr/>
    </dgm:pt>
    <dgm:pt modelId="{87760CF2-FA8A-4206-92EA-8993ABB2BE1B}" type="pres">
      <dgm:prSet presAssocID="{9438C440-888D-43B3-8645-1BE0D8E91649}" presName="accentRepeatNode" presStyleLbl="solidFgAcc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C05251-EDF9-42BF-929C-724422CB4D6F}" type="pres">
      <dgm:prSet presAssocID="{55F656A3-FD33-450F-94F3-6EAD6A70191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E054-8516-44EC-91F8-6FF9EC5C33D5}" type="pres">
      <dgm:prSet presAssocID="{55F656A3-FD33-450F-94F3-6EAD6A70191A}" presName="accent_6" presStyleCnt="0"/>
      <dgm:spPr/>
    </dgm:pt>
    <dgm:pt modelId="{3C0B2380-7B88-4BCC-A05E-C096A865806E}" type="pres">
      <dgm:prSet presAssocID="{55F656A3-FD33-450F-94F3-6EAD6A70191A}" presName="accentRepeatNode" presStyleLbl="solidFgAcc1" presStyleIdx="5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DECFC8F-4DE8-4A86-A836-EEC6C75E83BA}" type="presOf" srcId="{9438C440-888D-43B3-8645-1BE0D8E91649}" destId="{E985F4EF-058B-4608-A76B-3B35D0700D77}" srcOrd="0" destOrd="0" presId="urn:microsoft.com/office/officeart/2008/layout/VerticalCurvedList"/>
    <dgm:cxn modelId="{A71E3831-04F4-4E68-94DD-71165833F60D}" type="presOf" srcId="{AFED9AC1-371C-47CA-A0AB-26E05C3E7481}" destId="{B83857B7-304A-4B57-82C9-18F1F43CF8D8}" srcOrd="0" destOrd="0" presId="urn:microsoft.com/office/officeart/2008/layout/VerticalCurvedList"/>
    <dgm:cxn modelId="{348A0A02-1AD5-4540-8ED8-7D42C4463A31}" type="presOf" srcId="{2B645EC5-E009-47AB-9A64-EDD3E63CB815}" destId="{5F24C32A-6094-4AB6-9C1C-F385AB2F9302}" srcOrd="0" destOrd="0" presId="urn:microsoft.com/office/officeart/2008/layout/VerticalCurvedList"/>
    <dgm:cxn modelId="{EEF1777B-1E53-4FBA-BEF6-B42103C69711}" srcId="{0E37C166-6FFC-4170-9642-39FF763F9449}" destId="{D5685C6E-9532-4271-B910-140F29E73401}" srcOrd="3" destOrd="0" parTransId="{91E98CD1-9F2C-4B9B-BC4F-E27427ABDDF1}" sibTransId="{27B28B86-21B7-47BF-AD5F-D53462C43EAA}"/>
    <dgm:cxn modelId="{A871195E-CB11-467C-8F03-954582F59539}" type="presOf" srcId="{0E37C166-6FFC-4170-9642-39FF763F9449}" destId="{63C3FA88-0925-4D33-A401-FF92003DF9FA}" srcOrd="0" destOrd="0" presId="urn:microsoft.com/office/officeart/2008/layout/VerticalCurvedList"/>
    <dgm:cxn modelId="{566D6758-5038-4906-A507-773AC0F18A2C}" type="presOf" srcId="{D5685C6E-9532-4271-B910-140F29E73401}" destId="{2294C37D-AA0C-4FA4-B7EB-303DBE48ED47}" srcOrd="0" destOrd="0" presId="urn:microsoft.com/office/officeart/2008/layout/VerticalCurvedList"/>
    <dgm:cxn modelId="{621AA2EC-2464-48DF-8475-2F8FE54B1134}" type="presOf" srcId="{59FB1B3B-BBA6-4E36-9B34-34270783D9E6}" destId="{7902BEC0-D586-4E5C-B23D-BDC541180246}" srcOrd="0" destOrd="0" presId="urn:microsoft.com/office/officeart/2008/layout/VerticalCurvedList"/>
    <dgm:cxn modelId="{23192649-38C9-4550-908D-6839DB36A286}" srcId="{0E37C166-6FFC-4170-9642-39FF763F9449}" destId="{C0FE6AF7-FB15-4450-BF58-0998006FE26B}" srcOrd="1" destOrd="0" parTransId="{97FC8203-29CE-49DB-BE58-C8F594B33FCC}" sibTransId="{D0AF5C8F-9F77-46B2-949D-80DC960C4914}"/>
    <dgm:cxn modelId="{D1F19E0E-BD96-4EE0-8F57-4BF775D2FB91}" srcId="{0E37C166-6FFC-4170-9642-39FF763F9449}" destId="{59FB1B3B-BBA6-4E36-9B34-34270783D9E6}" srcOrd="0" destOrd="0" parTransId="{930DC699-6177-4960-819A-41E2C98E3360}" sibTransId="{AFED9AC1-371C-47CA-A0AB-26E05C3E7481}"/>
    <dgm:cxn modelId="{7EA04ECE-BE0F-4934-B66B-2D65D8428BFA}" type="presOf" srcId="{C0FE6AF7-FB15-4450-BF58-0998006FE26B}" destId="{05581BD5-C0DF-4098-B352-7072A7802535}" srcOrd="0" destOrd="0" presId="urn:microsoft.com/office/officeart/2008/layout/VerticalCurvedList"/>
    <dgm:cxn modelId="{32F6DC61-2C5C-4F9E-A797-BDEEEC85B12C}" srcId="{0E37C166-6FFC-4170-9642-39FF763F9449}" destId="{9438C440-888D-43B3-8645-1BE0D8E91649}" srcOrd="4" destOrd="0" parTransId="{A09A1847-D3B7-4C84-9AFE-6681CFA1DF4E}" sibTransId="{56A816D0-A295-4D1E-A48A-578278306E7B}"/>
    <dgm:cxn modelId="{564F2779-5208-4331-B002-F22D5E8BDFB6}" srcId="{0E37C166-6FFC-4170-9642-39FF763F9449}" destId="{2B645EC5-E009-47AB-9A64-EDD3E63CB815}" srcOrd="2" destOrd="0" parTransId="{BE3A44DB-7EA7-4D96-B7ED-0DED7BBEA555}" sibTransId="{85F542D5-EFF5-4884-83ED-31ED56B71659}"/>
    <dgm:cxn modelId="{E93C6423-6F38-4F13-BFFC-B89D0585F9D7}" type="presOf" srcId="{55F656A3-FD33-450F-94F3-6EAD6A70191A}" destId="{FAC05251-EDF9-42BF-929C-724422CB4D6F}" srcOrd="0" destOrd="0" presId="urn:microsoft.com/office/officeart/2008/layout/VerticalCurvedList"/>
    <dgm:cxn modelId="{97993359-8CCA-4D03-B797-176A1B73AAC3}" srcId="{0E37C166-6FFC-4170-9642-39FF763F9449}" destId="{55F656A3-FD33-450F-94F3-6EAD6A70191A}" srcOrd="5" destOrd="0" parTransId="{1C14B6B1-08B7-4B8A-B7D2-BC08CF9582B1}" sibTransId="{6B656399-D11A-49D9-A6A6-259E68007899}"/>
    <dgm:cxn modelId="{6013B800-C1A0-4C0A-A09C-9AE7F6783019}" type="presParOf" srcId="{63C3FA88-0925-4D33-A401-FF92003DF9FA}" destId="{7808474C-1BFC-4C29-BE3A-E8DBEF130096}" srcOrd="0" destOrd="0" presId="urn:microsoft.com/office/officeart/2008/layout/VerticalCurvedList"/>
    <dgm:cxn modelId="{BF1D969B-B627-4016-9719-E0515D664B15}" type="presParOf" srcId="{7808474C-1BFC-4C29-BE3A-E8DBEF130096}" destId="{3858811A-29E1-4EC2-9B7C-7B034CBFE4C4}" srcOrd="0" destOrd="0" presId="urn:microsoft.com/office/officeart/2008/layout/VerticalCurvedList"/>
    <dgm:cxn modelId="{5D491CE5-2A82-47F6-AC3B-61B990BB53FB}" type="presParOf" srcId="{3858811A-29E1-4EC2-9B7C-7B034CBFE4C4}" destId="{D9D9FC77-6286-417B-A3E3-39FE42084C00}" srcOrd="0" destOrd="0" presId="urn:microsoft.com/office/officeart/2008/layout/VerticalCurvedList"/>
    <dgm:cxn modelId="{BBA19E3E-024B-4244-9605-38D1EE53D6FD}" type="presParOf" srcId="{3858811A-29E1-4EC2-9B7C-7B034CBFE4C4}" destId="{B83857B7-304A-4B57-82C9-18F1F43CF8D8}" srcOrd="1" destOrd="0" presId="urn:microsoft.com/office/officeart/2008/layout/VerticalCurvedList"/>
    <dgm:cxn modelId="{B06003C1-AF66-425B-9E79-8A614A08CB07}" type="presParOf" srcId="{3858811A-29E1-4EC2-9B7C-7B034CBFE4C4}" destId="{3D63B1AE-EE46-4439-B9C8-5C54DCC7D4D0}" srcOrd="2" destOrd="0" presId="urn:microsoft.com/office/officeart/2008/layout/VerticalCurvedList"/>
    <dgm:cxn modelId="{6D0CC10B-7DE5-4AE2-B6FA-442481F1E07B}" type="presParOf" srcId="{3858811A-29E1-4EC2-9B7C-7B034CBFE4C4}" destId="{238B6C9B-45F8-4473-BAAB-F1B3D07ABA98}" srcOrd="3" destOrd="0" presId="urn:microsoft.com/office/officeart/2008/layout/VerticalCurvedList"/>
    <dgm:cxn modelId="{5763529A-2168-4C5C-ABBD-36D6AC26BAE1}" type="presParOf" srcId="{7808474C-1BFC-4C29-BE3A-E8DBEF130096}" destId="{7902BEC0-D586-4E5C-B23D-BDC541180246}" srcOrd="1" destOrd="0" presId="urn:microsoft.com/office/officeart/2008/layout/VerticalCurvedList"/>
    <dgm:cxn modelId="{D3A2D340-CB49-4F3D-9DBB-E02DF8812F5B}" type="presParOf" srcId="{7808474C-1BFC-4C29-BE3A-E8DBEF130096}" destId="{982816EB-7108-4CA9-9CDD-2DE4664147FB}" srcOrd="2" destOrd="0" presId="urn:microsoft.com/office/officeart/2008/layout/VerticalCurvedList"/>
    <dgm:cxn modelId="{252334DA-A487-4D84-8209-A1828A396E5F}" type="presParOf" srcId="{982816EB-7108-4CA9-9CDD-2DE4664147FB}" destId="{61AF7A5D-B82E-46C3-968E-509381EF010E}" srcOrd="0" destOrd="0" presId="urn:microsoft.com/office/officeart/2008/layout/VerticalCurvedList"/>
    <dgm:cxn modelId="{1DE64806-8B4F-4574-8615-8B150C36653A}" type="presParOf" srcId="{7808474C-1BFC-4C29-BE3A-E8DBEF130096}" destId="{05581BD5-C0DF-4098-B352-7072A7802535}" srcOrd="3" destOrd="0" presId="urn:microsoft.com/office/officeart/2008/layout/VerticalCurvedList"/>
    <dgm:cxn modelId="{A10BCBE7-C22D-4DB6-AEC0-C1A95C81CDB3}" type="presParOf" srcId="{7808474C-1BFC-4C29-BE3A-E8DBEF130096}" destId="{5917B962-752E-4541-9714-4EDCA12062F0}" srcOrd="4" destOrd="0" presId="urn:microsoft.com/office/officeart/2008/layout/VerticalCurvedList"/>
    <dgm:cxn modelId="{398A77EB-A170-4F36-96A4-AD7981D77F71}" type="presParOf" srcId="{5917B962-752E-4541-9714-4EDCA12062F0}" destId="{F31DB94D-842D-47F5-8E83-A53992DEBE7D}" srcOrd="0" destOrd="0" presId="urn:microsoft.com/office/officeart/2008/layout/VerticalCurvedList"/>
    <dgm:cxn modelId="{81C7D2DD-78DB-4075-9E67-B07D6C7C4E1B}" type="presParOf" srcId="{7808474C-1BFC-4C29-BE3A-E8DBEF130096}" destId="{5F24C32A-6094-4AB6-9C1C-F385AB2F9302}" srcOrd="5" destOrd="0" presId="urn:microsoft.com/office/officeart/2008/layout/VerticalCurvedList"/>
    <dgm:cxn modelId="{5B484EBC-6BB2-4DE4-9ADD-492D8FB3338F}" type="presParOf" srcId="{7808474C-1BFC-4C29-BE3A-E8DBEF130096}" destId="{D6388EFE-D0AA-4FC3-91CC-8246CEA1C126}" srcOrd="6" destOrd="0" presId="urn:microsoft.com/office/officeart/2008/layout/VerticalCurvedList"/>
    <dgm:cxn modelId="{F0EE1A50-8966-4FC9-98DB-9706B1544C2A}" type="presParOf" srcId="{D6388EFE-D0AA-4FC3-91CC-8246CEA1C126}" destId="{88B5DD17-51D7-4126-B0A2-E4E0D5C8A130}" srcOrd="0" destOrd="0" presId="urn:microsoft.com/office/officeart/2008/layout/VerticalCurvedList"/>
    <dgm:cxn modelId="{1285EAC8-06A6-480A-85F5-903D8DFB6EAB}" type="presParOf" srcId="{7808474C-1BFC-4C29-BE3A-E8DBEF130096}" destId="{2294C37D-AA0C-4FA4-B7EB-303DBE48ED47}" srcOrd="7" destOrd="0" presId="urn:microsoft.com/office/officeart/2008/layout/VerticalCurvedList"/>
    <dgm:cxn modelId="{BF36FC4C-31D0-4B6C-8B8F-0A2C051E96E5}" type="presParOf" srcId="{7808474C-1BFC-4C29-BE3A-E8DBEF130096}" destId="{4991EE3E-986D-4C81-89AE-7F374A6E7393}" srcOrd="8" destOrd="0" presId="urn:microsoft.com/office/officeart/2008/layout/VerticalCurvedList"/>
    <dgm:cxn modelId="{95E4D8BB-B350-4F04-A875-859E10D708ED}" type="presParOf" srcId="{4991EE3E-986D-4C81-89AE-7F374A6E7393}" destId="{365CEC73-C3DC-4B0B-9EED-8B5837715583}" srcOrd="0" destOrd="0" presId="urn:microsoft.com/office/officeart/2008/layout/VerticalCurvedList"/>
    <dgm:cxn modelId="{B51EC067-43FB-442D-962F-92FAAE050D75}" type="presParOf" srcId="{7808474C-1BFC-4C29-BE3A-E8DBEF130096}" destId="{E985F4EF-058B-4608-A76B-3B35D0700D77}" srcOrd="9" destOrd="0" presId="urn:microsoft.com/office/officeart/2008/layout/VerticalCurvedList"/>
    <dgm:cxn modelId="{C0B4B61A-C94C-4C67-A75D-200360019C03}" type="presParOf" srcId="{7808474C-1BFC-4C29-BE3A-E8DBEF130096}" destId="{CCE6F6CF-E08E-4B04-AA06-9D473454D402}" srcOrd="10" destOrd="0" presId="urn:microsoft.com/office/officeart/2008/layout/VerticalCurvedList"/>
    <dgm:cxn modelId="{A2F39A29-41F6-42CA-969F-1F0D6E1416D9}" type="presParOf" srcId="{CCE6F6CF-E08E-4B04-AA06-9D473454D402}" destId="{87760CF2-FA8A-4206-92EA-8993ABB2BE1B}" srcOrd="0" destOrd="0" presId="urn:microsoft.com/office/officeart/2008/layout/VerticalCurvedList"/>
    <dgm:cxn modelId="{827D41AE-BDCF-475C-B3D6-09D29C054C4E}" type="presParOf" srcId="{7808474C-1BFC-4C29-BE3A-E8DBEF130096}" destId="{FAC05251-EDF9-42BF-929C-724422CB4D6F}" srcOrd="11" destOrd="0" presId="urn:microsoft.com/office/officeart/2008/layout/VerticalCurvedList"/>
    <dgm:cxn modelId="{F3F86A2D-8840-45EB-BC00-59755E767548}" type="presParOf" srcId="{7808474C-1BFC-4C29-BE3A-E8DBEF130096}" destId="{27BDE054-8516-44EC-91F8-6FF9EC5C33D5}" srcOrd="12" destOrd="0" presId="urn:microsoft.com/office/officeart/2008/layout/VerticalCurvedList"/>
    <dgm:cxn modelId="{61F0EAA7-19AB-4A44-BCAB-8A02AAF4E190}" type="presParOf" srcId="{27BDE054-8516-44EC-91F8-6FF9EC5C33D5}" destId="{3C0B2380-7B88-4BCC-A05E-C096A86580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02306C-D6D9-4133-B6EE-56D13F174AC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78ADE10-5EEF-4144-8518-DF9A8B1876C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точки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стационарной, мелкорозничной,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оптовой торговли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D6261-CA62-47FC-AC47-41D24858CBE4}" type="parTrans" cxnId="{8B47B993-C4C2-46B7-91D6-A3577FEC9A6F}">
      <dgm:prSet/>
      <dgm:spPr/>
      <dgm:t>
        <a:bodyPr/>
        <a:lstStyle/>
        <a:p>
          <a:endParaRPr lang="ru-RU"/>
        </a:p>
      </dgm:t>
    </dgm:pt>
    <dgm:pt modelId="{66664AB0-BB34-4FCD-A92D-653090F829FE}" type="sibTrans" cxnId="{8B47B993-C4C2-46B7-91D6-A3577FEC9A6F}">
      <dgm:prSet/>
      <dgm:spPr/>
      <dgm:t>
        <a:bodyPr/>
        <a:lstStyle/>
        <a:p>
          <a:endParaRPr lang="ru-RU"/>
        </a:p>
      </dgm:t>
    </dgm:pt>
    <dgm:pt modelId="{13E15BA1-8ED3-43FB-A834-D4D66C5DD39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точки общественного питания (кафе, бары, столовые и т.п.)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95D2B3-70FC-460A-BDAA-35DBABCA9CA3}" type="parTrans" cxnId="{D270591E-A77E-4B11-98A9-817C989495EC}">
      <dgm:prSet/>
      <dgm:spPr/>
      <dgm:t>
        <a:bodyPr/>
        <a:lstStyle/>
        <a:p>
          <a:endParaRPr lang="ru-RU"/>
        </a:p>
      </dgm:t>
    </dgm:pt>
    <dgm:pt modelId="{5CADE279-89E3-414B-81FC-07E55CE85D62}" type="sibTrans" cxnId="{D270591E-A77E-4B11-98A9-817C989495EC}">
      <dgm:prSet/>
      <dgm:spPr/>
      <dgm:t>
        <a:bodyPr/>
        <a:lstStyle/>
        <a:p>
          <a:endParaRPr lang="ru-RU"/>
        </a:p>
      </dgm:t>
    </dgm:pt>
    <dgm:pt modelId="{803F2303-7029-446B-8E00-90C6240FB33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предприятия и предприниматели, оказывающие бытовые услуги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59AE2F-6082-4DA1-85D9-FD933B56E6BF}" type="parTrans" cxnId="{E165ECBD-DA86-4EE2-B448-B3B0700FB0FB}">
      <dgm:prSet/>
      <dgm:spPr/>
      <dgm:t>
        <a:bodyPr/>
        <a:lstStyle/>
        <a:p>
          <a:endParaRPr lang="ru-RU"/>
        </a:p>
      </dgm:t>
    </dgm:pt>
    <dgm:pt modelId="{34E0C4EF-7F25-42D7-BE3E-8341B3E7E54E}" type="sibTrans" cxnId="{E165ECBD-DA86-4EE2-B448-B3B0700FB0FB}">
      <dgm:prSet/>
      <dgm:spPr/>
      <dgm:t>
        <a:bodyPr/>
        <a:lstStyle/>
        <a:p>
          <a:endParaRPr lang="ru-RU"/>
        </a:p>
      </dgm:t>
    </dgm:pt>
    <dgm:pt modelId="{8B93457C-9230-4B79-8A30-A1FCAFC130F1}" type="pres">
      <dgm:prSet presAssocID="{2B02306C-D6D9-4133-B6EE-56D13F174AC1}" presName="Name0" presStyleCnt="0">
        <dgm:presLayoutVars>
          <dgm:dir/>
          <dgm:resizeHandles val="exact"/>
        </dgm:presLayoutVars>
      </dgm:prSet>
      <dgm:spPr/>
    </dgm:pt>
    <dgm:pt modelId="{F5C8F872-132F-48AA-99BF-D12418945797}" type="pres">
      <dgm:prSet presAssocID="{2B02306C-D6D9-4133-B6EE-56D13F174AC1}" presName="bkgdShp" presStyleLbl="alignAccFollowNode1" presStyleIdx="0" presStyleCnt="1"/>
      <dgm:spPr/>
    </dgm:pt>
    <dgm:pt modelId="{71F15CF9-617E-407F-B371-B03268F9FC8F}" type="pres">
      <dgm:prSet presAssocID="{2B02306C-D6D9-4133-B6EE-56D13F174AC1}" presName="linComp" presStyleCnt="0"/>
      <dgm:spPr/>
    </dgm:pt>
    <dgm:pt modelId="{B34DFD47-5528-43C0-A9B0-A9896A957E29}" type="pres">
      <dgm:prSet presAssocID="{578ADE10-5EEF-4144-8518-DF9A8B1876C3}" presName="compNode" presStyleCnt="0"/>
      <dgm:spPr/>
    </dgm:pt>
    <dgm:pt modelId="{E64775F5-98AE-4F55-8AA7-E4274F984E10}" type="pres">
      <dgm:prSet presAssocID="{578ADE10-5EEF-4144-8518-DF9A8B1876C3}" presName="node" presStyleLbl="node1" presStyleIdx="0" presStyleCnt="3" custScaleY="47086" custLinFactNeighborX="470" custLinFactNeighborY="-40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37559-27B2-4BE9-8BA1-608BC0DD4C94}" type="pres">
      <dgm:prSet presAssocID="{578ADE10-5EEF-4144-8518-DF9A8B1876C3}" presName="invisiNode" presStyleLbl="node1" presStyleIdx="0" presStyleCnt="3"/>
      <dgm:spPr/>
    </dgm:pt>
    <dgm:pt modelId="{3441B8AF-35FA-463D-9AD5-E9F42FCBA979}" type="pres">
      <dgm:prSet presAssocID="{578ADE10-5EEF-4144-8518-DF9A8B1876C3}" presName="imagNode" presStyleLbl="fgImgPlace1" presStyleIdx="0" presStyleCnt="3" custScaleX="81994" custScaleY="110523" custLinFactNeighborY="-242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1452E9-0265-4F74-8B0C-6512C115FA6F}" type="pres">
      <dgm:prSet presAssocID="{66664AB0-BB34-4FCD-A92D-653090F829F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DD83AF-6C30-417B-B547-150E3FA4A047}" type="pres">
      <dgm:prSet presAssocID="{13E15BA1-8ED3-43FB-A834-D4D66C5DD395}" presName="compNode" presStyleCnt="0"/>
      <dgm:spPr/>
    </dgm:pt>
    <dgm:pt modelId="{A25716C9-5F36-411E-997C-0D0B5BFFF95C}" type="pres">
      <dgm:prSet presAssocID="{13E15BA1-8ED3-43FB-A834-D4D66C5DD395}" presName="node" presStyleLbl="node1" presStyleIdx="1" presStyleCnt="3" custScaleY="46444" custLinFactNeighborX="-1880" custLinFactNeighborY="-39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C3472-343B-416F-B293-56A6C6FADB25}" type="pres">
      <dgm:prSet presAssocID="{13E15BA1-8ED3-43FB-A834-D4D66C5DD395}" presName="invisiNode" presStyleLbl="node1" presStyleIdx="1" presStyleCnt="3"/>
      <dgm:spPr/>
    </dgm:pt>
    <dgm:pt modelId="{A681EE80-6132-4840-99B0-E1F032E2A579}" type="pres">
      <dgm:prSet presAssocID="{13E15BA1-8ED3-43FB-A834-D4D66C5DD395}" presName="imagNode" presStyleLbl="fgImgPlace1" presStyleIdx="1" presStyleCnt="3" custScaleX="82222" custScaleY="113495" custLinFactNeighborX="-2861" custLinFactNeighborY="-219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D137D61-DFBD-4859-B0F7-2FBE8E408EE0}" type="pres">
      <dgm:prSet presAssocID="{5CADE279-89E3-414B-81FC-07E55CE85D6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3F7A29-C35B-4751-929E-A75242BBD5ED}" type="pres">
      <dgm:prSet presAssocID="{803F2303-7029-446B-8E00-90C6240FB330}" presName="compNode" presStyleCnt="0"/>
      <dgm:spPr/>
    </dgm:pt>
    <dgm:pt modelId="{91996A13-FF6B-4CE0-B798-FDD0B7F76329}" type="pres">
      <dgm:prSet presAssocID="{803F2303-7029-446B-8E00-90C6240FB330}" presName="node" presStyleLbl="node1" presStyleIdx="2" presStyleCnt="3" custScaleY="46913" custLinFactNeighborX="-2820" custLinFactNeighborY="-38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55C69-6D5F-47EA-8F8B-8FA241F5EF23}" type="pres">
      <dgm:prSet presAssocID="{803F2303-7029-446B-8E00-90C6240FB330}" presName="invisiNode" presStyleLbl="node1" presStyleIdx="2" presStyleCnt="3"/>
      <dgm:spPr/>
    </dgm:pt>
    <dgm:pt modelId="{799DDA5D-18D0-42B8-A2D0-94D2359F3CD8}" type="pres">
      <dgm:prSet presAssocID="{803F2303-7029-446B-8E00-90C6240FB330}" presName="imagNode" presStyleLbl="fgImgPlace1" presStyleIdx="2" presStyleCnt="3" custScaleX="88430" custScaleY="113886" custLinFactNeighborX="-7520" custLinFactNeighborY="-2068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165ECBD-DA86-4EE2-B448-B3B0700FB0FB}" srcId="{2B02306C-D6D9-4133-B6EE-56D13F174AC1}" destId="{803F2303-7029-446B-8E00-90C6240FB330}" srcOrd="2" destOrd="0" parTransId="{BF59AE2F-6082-4DA1-85D9-FD933B56E6BF}" sibTransId="{34E0C4EF-7F25-42D7-BE3E-8341B3E7E54E}"/>
    <dgm:cxn modelId="{3A726F4E-D222-420B-B9A4-BE147265822F}" type="presOf" srcId="{803F2303-7029-446B-8E00-90C6240FB330}" destId="{91996A13-FF6B-4CE0-B798-FDD0B7F76329}" srcOrd="0" destOrd="0" presId="urn:microsoft.com/office/officeart/2005/8/layout/pList2"/>
    <dgm:cxn modelId="{D270591E-A77E-4B11-98A9-817C989495EC}" srcId="{2B02306C-D6D9-4133-B6EE-56D13F174AC1}" destId="{13E15BA1-8ED3-43FB-A834-D4D66C5DD395}" srcOrd="1" destOrd="0" parTransId="{3295D2B3-70FC-460A-BDAA-35DBABCA9CA3}" sibTransId="{5CADE279-89E3-414B-81FC-07E55CE85D62}"/>
    <dgm:cxn modelId="{83CDF341-73D0-4EAF-94BA-E5687BA48B89}" type="presOf" srcId="{2B02306C-D6D9-4133-B6EE-56D13F174AC1}" destId="{8B93457C-9230-4B79-8A30-A1FCAFC130F1}" srcOrd="0" destOrd="0" presId="urn:microsoft.com/office/officeart/2005/8/layout/pList2"/>
    <dgm:cxn modelId="{8B210138-AAED-4144-97B8-3681AB3AAD5F}" type="presOf" srcId="{5CADE279-89E3-414B-81FC-07E55CE85D62}" destId="{AD137D61-DFBD-4859-B0F7-2FBE8E408EE0}" srcOrd="0" destOrd="0" presId="urn:microsoft.com/office/officeart/2005/8/layout/pList2"/>
    <dgm:cxn modelId="{FA1FD35E-7B2F-47C2-AEE0-86E46ADEE73B}" type="presOf" srcId="{578ADE10-5EEF-4144-8518-DF9A8B1876C3}" destId="{E64775F5-98AE-4F55-8AA7-E4274F984E10}" srcOrd="0" destOrd="0" presId="urn:microsoft.com/office/officeart/2005/8/layout/pList2"/>
    <dgm:cxn modelId="{0BFB273D-8676-41EC-A4CE-84EA69244743}" type="presOf" srcId="{66664AB0-BB34-4FCD-A92D-653090F829FE}" destId="{611452E9-0265-4F74-8B0C-6512C115FA6F}" srcOrd="0" destOrd="0" presId="urn:microsoft.com/office/officeart/2005/8/layout/pList2"/>
    <dgm:cxn modelId="{8F45D6FA-6442-43CF-9668-8CB78D4E3DB2}" type="presOf" srcId="{13E15BA1-8ED3-43FB-A834-D4D66C5DD395}" destId="{A25716C9-5F36-411E-997C-0D0B5BFFF95C}" srcOrd="0" destOrd="0" presId="urn:microsoft.com/office/officeart/2005/8/layout/pList2"/>
    <dgm:cxn modelId="{8B47B993-C4C2-46B7-91D6-A3577FEC9A6F}" srcId="{2B02306C-D6D9-4133-B6EE-56D13F174AC1}" destId="{578ADE10-5EEF-4144-8518-DF9A8B1876C3}" srcOrd="0" destOrd="0" parTransId="{664D6261-CA62-47FC-AC47-41D24858CBE4}" sibTransId="{66664AB0-BB34-4FCD-A92D-653090F829FE}"/>
    <dgm:cxn modelId="{5EC9EBCB-CEBC-4981-B398-CEB0213537FA}" type="presParOf" srcId="{8B93457C-9230-4B79-8A30-A1FCAFC130F1}" destId="{F5C8F872-132F-48AA-99BF-D12418945797}" srcOrd="0" destOrd="0" presId="urn:microsoft.com/office/officeart/2005/8/layout/pList2"/>
    <dgm:cxn modelId="{FB00789E-47F6-4C1A-AAC1-9E3981D376DA}" type="presParOf" srcId="{8B93457C-9230-4B79-8A30-A1FCAFC130F1}" destId="{71F15CF9-617E-407F-B371-B03268F9FC8F}" srcOrd="1" destOrd="0" presId="urn:microsoft.com/office/officeart/2005/8/layout/pList2"/>
    <dgm:cxn modelId="{162F1D8A-F049-4768-8D89-401EA9FB5E3D}" type="presParOf" srcId="{71F15CF9-617E-407F-B371-B03268F9FC8F}" destId="{B34DFD47-5528-43C0-A9B0-A9896A957E29}" srcOrd="0" destOrd="0" presId="urn:microsoft.com/office/officeart/2005/8/layout/pList2"/>
    <dgm:cxn modelId="{E0F1C45C-BFFA-4C6F-942D-1EAE9DF8195A}" type="presParOf" srcId="{B34DFD47-5528-43C0-A9B0-A9896A957E29}" destId="{E64775F5-98AE-4F55-8AA7-E4274F984E10}" srcOrd="0" destOrd="0" presId="urn:microsoft.com/office/officeart/2005/8/layout/pList2"/>
    <dgm:cxn modelId="{DCFFDA67-4FD0-411C-8F52-F65E8EB0E1FF}" type="presParOf" srcId="{B34DFD47-5528-43C0-A9B0-A9896A957E29}" destId="{4FC37559-27B2-4BE9-8BA1-608BC0DD4C94}" srcOrd="1" destOrd="0" presId="urn:microsoft.com/office/officeart/2005/8/layout/pList2"/>
    <dgm:cxn modelId="{D4F55EAE-EE52-4F7D-8153-FB366AF79A49}" type="presParOf" srcId="{B34DFD47-5528-43C0-A9B0-A9896A957E29}" destId="{3441B8AF-35FA-463D-9AD5-E9F42FCBA979}" srcOrd="2" destOrd="0" presId="urn:microsoft.com/office/officeart/2005/8/layout/pList2"/>
    <dgm:cxn modelId="{F7B972C4-2D31-4A3D-806F-421667E212FA}" type="presParOf" srcId="{71F15CF9-617E-407F-B371-B03268F9FC8F}" destId="{611452E9-0265-4F74-8B0C-6512C115FA6F}" srcOrd="1" destOrd="0" presId="urn:microsoft.com/office/officeart/2005/8/layout/pList2"/>
    <dgm:cxn modelId="{B621CF51-B4C9-4108-BED4-A4CF91C8C686}" type="presParOf" srcId="{71F15CF9-617E-407F-B371-B03268F9FC8F}" destId="{8ADD83AF-6C30-417B-B547-150E3FA4A047}" srcOrd="2" destOrd="0" presId="urn:microsoft.com/office/officeart/2005/8/layout/pList2"/>
    <dgm:cxn modelId="{73D559DC-9893-40C0-BA3A-35AF7431F1CD}" type="presParOf" srcId="{8ADD83AF-6C30-417B-B547-150E3FA4A047}" destId="{A25716C9-5F36-411E-997C-0D0B5BFFF95C}" srcOrd="0" destOrd="0" presId="urn:microsoft.com/office/officeart/2005/8/layout/pList2"/>
    <dgm:cxn modelId="{3A95DE57-CFCA-4F77-A59A-1AE4C4FA40E4}" type="presParOf" srcId="{8ADD83AF-6C30-417B-B547-150E3FA4A047}" destId="{77EC3472-343B-416F-B293-56A6C6FADB25}" srcOrd="1" destOrd="0" presId="urn:microsoft.com/office/officeart/2005/8/layout/pList2"/>
    <dgm:cxn modelId="{2538D308-4799-4A41-98C8-E2BC4B6E3D7C}" type="presParOf" srcId="{8ADD83AF-6C30-417B-B547-150E3FA4A047}" destId="{A681EE80-6132-4840-99B0-E1F032E2A579}" srcOrd="2" destOrd="0" presId="urn:microsoft.com/office/officeart/2005/8/layout/pList2"/>
    <dgm:cxn modelId="{13606BB3-6F11-47A5-B9B9-120A7A74DE5A}" type="presParOf" srcId="{71F15CF9-617E-407F-B371-B03268F9FC8F}" destId="{AD137D61-DFBD-4859-B0F7-2FBE8E408EE0}" srcOrd="3" destOrd="0" presId="urn:microsoft.com/office/officeart/2005/8/layout/pList2"/>
    <dgm:cxn modelId="{727EDBAC-9CAD-4633-98C8-D9D18F9DA114}" type="presParOf" srcId="{71F15CF9-617E-407F-B371-B03268F9FC8F}" destId="{233F7A29-C35B-4751-929E-A75242BBD5ED}" srcOrd="4" destOrd="0" presId="urn:microsoft.com/office/officeart/2005/8/layout/pList2"/>
    <dgm:cxn modelId="{CEB54504-D744-4DF8-BCCE-1328B073FAB9}" type="presParOf" srcId="{233F7A29-C35B-4751-929E-A75242BBD5ED}" destId="{91996A13-FF6B-4CE0-B798-FDD0B7F76329}" srcOrd="0" destOrd="0" presId="urn:microsoft.com/office/officeart/2005/8/layout/pList2"/>
    <dgm:cxn modelId="{565216F0-0A46-4EB6-A69F-21A38EFB2EB1}" type="presParOf" srcId="{233F7A29-C35B-4751-929E-A75242BBD5ED}" destId="{63A55C69-6D5F-47EA-8F8B-8FA241F5EF23}" srcOrd="1" destOrd="0" presId="urn:microsoft.com/office/officeart/2005/8/layout/pList2"/>
    <dgm:cxn modelId="{97791C9C-24AE-40E7-9185-B6A5563717C5}" type="presParOf" srcId="{233F7A29-C35B-4751-929E-A75242BBD5ED}" destId="{799DDA5D-18D0-42B8-A2D0-94D2359F3CD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C951B6-1E43-49CA-8A6D-7CC647E803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4D4072-9C04-4F3A-813B-3BEF2D49DECD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Проект «Социальная цена» (продажа с минимальной торговой надбавкой): участвуют 16 предприятий (25 магазинов, 2 супермаркета, 2 отдела, 2 киоска)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87DD06-AEB8-47F5-9548-F535438A19D0}" type="parTrans" cxnId="{38B4F5B6-0FB5-4F02-9E3F-6AA234322B50}">
      <dgm:prSet/>
      <dgm:spPr/>
      <dgm:t>
        <a:bodyPr/>
        <a:lstStyle/>
        <a:p>
          <a:endParaRPr lang="ru-RU"/>
        </a:p>
      </dgm:t>
    </dgm:pt>
    <dgm:pt modelId="{7F31EB31-F653-4289-A40E-CAE1840650C0}" type="sibTrans" cxnId="{38B4F5B6-0FB5-4F02-9E3F-6AA234322B50}">
      <dgm:prSet/>
      <dgm:spPr/>
      <dgm:t>
        <a:bodyPr/>
        <a:lstStyle/>
        <a:p>
          <a:endParaRPr lang="ru-RU"/>
        </a:p>
      </dgm:t>
    </dgm:pt>
    <dgm:pt modelId="{93A8828F-2451-4787-9DDD-427F07B7D7B2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Развитие ярмарочной торговли: проведено 36 ярмарок, в </a:t>
          </a:r>
          <a:r>
            <a:rPr lang="ru-RU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т.ч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18 - сезонных, 3 – постоянно действующих, 1 - выходного дня, 14 - праздничных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EAF00F-C0E9-4DA0-B074-3A2450A0F41E}" type="parTrans" cxnId="{6B87A0D2-62DC-4D57-836F-1BDB3F7DB750}">
      <dgm:prSet/>
      <dgm:spPr/>
      <dgm:t>
        <a:bodyPr/>
        <a:lstStyle/>
        <a:p>
          <a:endParaRPr lang="ru-RU"/>
        </a:p>
      </dgm:t>
    </dgm:pt>
    <dgm:pt modelId="{2BD0845B-9E7E-4C98-BE41-355CC4BF8607}" type="sibTrans" cxnId="{6B87A0D2-62DC-4D57-836F-1BDB3F7DB750}">
      <dgm:prSet/>
      <dgm:spPr/>
      <dgm:t>
        <a:bodyPr/>
        <a:lstStyle/>
        <a:p>
          <a:endParaRPr lang="ru-RU"/>
        </a:p>
      </dgm:t>
    </dgm:pt>
    <dgm:pt modelId="{4E63721F-B11E-40FB-8E75-4CECB6E4B800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Организовано 8 социальных мест для реализации продукции местных сельхозпроизводителей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061CFF-89A4-49F2-B575-96AFC113F2D4}" type="parTrans" cxnId="{08F0D3EC-2792-466A-90A1-0AD5D10D3B98}">
      <dgm:prSet/>
      <dgm:spPr/>
      <dgm:t>
        <a:bodyPr/>
        <a:lstStyle/>
        <a:p>
          <a:endParaRPr lang="ru-RU"/>
        </a:p>
      </dgm:t>
    </dgm:pt>
    <dgm:pt modelId="{4F6CCD62-CBCC-48A6-9656-427F51CDCD8C}" type="sibTrans" cxnId="{08F0D3EC-2792-466A-90A1-0AD5D10D3B98}">
      <dgm:prSet/>
      <dgm:spPr/>
      <dgm:t>
        <a:bodyPr/>
        <a:lstStyle/>
        <a:p>
          <a:endParaRPr lang="ru-RU"/>
        </a:p>
      </dgm:t>
    </dgm:pt>
    <dgm:pt modelId="{75EE0A8A-73A7-470D-9A12-837077FC78AB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летний период отведено 18 мест для торговли с прилавков, лотков и автофургонов для реализации сельхозпродукции, даров леса и реализации излишков урожая личных подсобных хозяйств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FA11B5-9A05-4920-9DD2-D38FB7BF7005}" type="parTrans" cxnId="{B1AE6511-ADCE-4359-93E2-BB1A39B7A966}">
      <dgm:prSet/>
      <dgm:spPr/>
      <dgm:t>
        <a:bodyPr/>
        <a:lstStyle/>
        <a:p>
          <a:endParaRPr lang="ru-RU"/>
        </a:p>
      </dgm:t>
    </dgm:pt>
    <dgm:pt modelId="{4EF81552-1DD9-413C-AC0B-32414D3CD379}" type="sibTrans" cxnId="{B1AE6511-ADCE-4359-93E2-BB1A39B7A966}">
      <dgm:prSet/>
      <dgm:spPr/>
      <dgm:t>
        <a:bodyPr/>
        <a:lstStyle/>
        <a:p>
          <a:endParaRPr lang="ru-RU"/>
        </a:p>
      </dgm:t>
    </dgm:pt>
    <dgm:pt modelId="{1B8282F3-350D-4EA7-A731-16DC02D9908A}">
      <dgm:prSet custT="1"/>
      <dgm:spPr/>
      <dgm:t>
        <a:bodyPr/>
        <a:lstStyle/>
        <a:p>
          <a:pPr rtl="0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цен по 40 наименованиям товаров, проводимый оперативным штабом при Администрации УКМО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5DE394-1C5F-400A-8313-293D0697988F}" type="parTrans" cxnId="{9833DF14-9DAB-4282-BEB3-BE5B413D17DD}">
      <dgm:prSet/>
      <dgm:spPr/>
      <dgm:t>
        <a:bodyPr/>
        <a:lstStyle/>
        <a:p>
          <a:endParaRPr lang="ru-RU"/>
        </a:p>
      </dgm:t>
    </dgm:pt>
    <dgm:pt modelId="{D5A08D5C-06D3-45D1-A035-50C8E07B35B9}" type="sibTrans" cxnId="{9833DF14-9DAB-4282-BEB3-BE5B413D17DD}">
      <dgm:prSet/>
      <dgm:spPr/>
      <dgm:t>
        <a:bodyPr/>
        <a:lstStyle/>
        <a:p>
          <a:endParaRPr lang="ru-RU"/>
        </a:p>
      </dgm:t>
    </dgm:pt>
    <dgm:pt modelId="{4B598DFA-B3D6-4DA3-AC37-84A6334B504A}" type="pres">
      <dgm:prSet presAssocID="{F9C951B6-1E43-49CA-8A6D-7CC647E803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834C2A5-D1C3-4C94-8680-13ED3C0C222E}" type="pres">
      <dgm:prSet presAssocID="{F9C951B6-1E43-49CA-8A6D-7CC647E8033E}" presName="Name1" presStyleCnt="0"/>
      <dgm:spPr/>
    </dgm:pt>
    <dgm:pt modelId="{B0395259-0062-4DE8-815E-AE0F27D5FAEA}" type="pres">
      <dgm:prSet presAssocID="{F9C951B6-1E43-49CA-8A6D-7CC647E8033E}" presName="cycle" presStyleCnt="0"/>
      <dgm:spPr/>
    </dgm:pt>
    <dgm:pt modelId="{371C36DE-3625-4CA6-9717-ECC3515B929B}" type="pres">
      <dgm:prSet presAssocID="{F9C951B6-1E43-49CA-8A6D-7CC647E8033E}" presName="srcNode" presStyleLbl="node1" presStyleIdx="0" presStyleCnt="5"/>
      <dgm:spPr/>
    </dgm:pt>
    <dgm:pt modelId="{39724909-B89E-43BC-8812-A62106132B97}" type="pres">
      <dgm:prSet presAssocID="{F9C951B6-1E43-49CA-8A6D-7CC647E8033E}" presName="conn" presStyleLbl="parChTrans1D2" presStyleIdx="0" presStyleCnt="1"/>
      <dgm:spPr/>
      <dgm:t>
        <a:bodyPr/>
        <a:lstStyle/>
        <a:p>
          <a:endParaRPr lang="ru-RU"/>
        </a:p>
      </dgm:t>
    </dgm:pt>
    <dgm:pt modelId="{36598FC4-FE22-49D3-A51F-6DF32CE61F67}" type="pres">
      <dgm:prSet presAssocID="{F9C951B6-1E43-49CA-8A6D-7CC647E8033E}" presName="extraNode" presStyleLbl="node1" presStyleIdx="0" presStyleCnt="5"/>
      <dgm:spPr/>
    </dgm:pt>
    <dgm:pt modelId="{B9E5A0BF-2168-455B-A2E8-45B147E17EEE}" type="pres">
      <dgm:prSet presAssocID="{F9C951B6-1E43-49CA-8A6D-7CC647E8033E}" presName="dstNode" presStyleLbl="node1" presStyleIdx="0" presStyleCnt="5"/>
      <dgm:spPr/>
    </dgm:pt>
    <dgm:pt modelId="{C7580727-A46A-4FDF-B2AA-1933365F7541}" type="pres">
      <dgm:prSet presAssocID="{0F4D4072-9C04-4F3A-813B-3BEF2D49DEC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A29D5-1662-4304-9C0F-945157972CBF}" type="pres">
      <dgm:prSet presAssocID="{0F4D4072-9C04-4F3A-813B-3BEF2D49DECD}" presName="accent_1" presStyleCnt="0"/>
      <dgm:spPr/>
    </dgm:pt>
    <dgm:pt modelId="{51581DA2-3ACC-44E8-B3B1-3B5C35BE8144}" type="pres">
      <dgm:prSet presAssocID="{0F4D4072-9C04-4F3A-813B-3BEF2D49DECD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FC7905-1DC3-447B-ADDA-E900A22EE08F}" type="pres">
      <dgm:prSet presAssocID="{93A8828F-2451-4787-9DDD-427F07B7D7B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97923-2003-4F4E-BA82-50BE6CAC0500}" type="pres">
      <dgm:prSet presAssocID="{93A8828F-2451-4787-9DDD-427F07B7D7B2}" presName="accent_2" presStyleCnt="0"/>
      <dgm:spPr/>
    </dgm:pt>
    <dgm:pt modelId="{5EF708E7-7205-4D05-AA53-56BFABFB7C9B}" type="pres">
      <dgm:prSet presAssocID="{93A8828F-2451-4787-9DDD-427F07B7D7B2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728873-7AC7-403C-8B72-500BBCC3228F}" type="pres">
      <dgm:prSet presAssocID="{4E63721F-B11E-40FB-8E75-4CECB6E4B80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A5594-27D5-4770-ABB7-605D6E2C6168}" type="pres">
      <dgm:prSet presAssocID="{4E63721F-B11E-40FB-8E75-4CECB6E4B800}" presName="accent_3" presStyleCnt="0"/>
      <dgm:spPr/>
    </dgm:pt>
    <dgm:pt modelId="{C3874790-26D0-4A43-947C-A941E84A77F8}" type="pres">
      <dgm:prSet presAssocID="{4E63721F-B11E-40FB-8E75-4CECB6E4B800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7CE7DC-3A41-464A-9A74-3A17CD1675E8}" type="pres">
      <dgm:prSet presAssocID="{75EE0A8A-73A7-470D-9A12-837077FC78AB}" presName="text_4" presStyleLbl="node1" presStyleIdx="3" presStyleCnt="5" custScaleY="136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18CFA-C06C-4F71-BBF8-5BC76DA8370E}" type="pres">
      <dgm:prSet presAssocID="{75EE0A8A-73A7-470D-9A12-837077FC78AB}" presName="accent_4" presStyleCnt="0"/>
      <dgm:spPr/>
    </dgm:pt>
    <dgm:pt modelId="{B8572178-1110-49F8-BDE7-30661E4FE7C6}" type="pres">
      <dgm:prSet presAssocID="{75EE0A8A-73A7-470D-9A12-837077FC78AB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6B127B-4F72-4D9A-A67F-B6555381C2A4}" type="pres">
      <dgm:prSet presAssocID="{1B8282F3-350D-4EA7-A731-16DC02D9908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4E5C5-64C5-45F7-9A73-41ACB9DDCF2F}" type="pres">
      <dgm:prSet presAssocID="{1B8282F3-350D-4EA7-A731-16DC02D9908A}" presName="accent_5" presStyleCnt="0"/>
      <dgm:spPr/>
    </dgm:pt>
    <dgm:pt modelId="{840004E8-541D-40FE-8612-569D3D1FFC75}" type="pres">
      <dgm:prSet presAssocID="{1B8282F3-350D-4EA7-A731-16DC02D9908A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B87A0D2-62DC-4D57-836F-1BDB3F7DB750}" srcId="{F9C951B6-1E43-49CA-8A6D-7CC647E8033E}" destId="{93A8828F-2451-4787-9DDD-427F07B7D7B2}" srcOrd="1" destOrd="0" parTransId="{A9EAF00F-C0E9-4DA0-B074-3A2450A0F41E}" sibTransId="{2BD0845B-9E7E-4C98-BE41-355CC4BF8607}"/>
    <dgm:cxn modelId="{38B4F5B6-0FB5-4F02-9E3F-6AA234322B50}" srcId="{F9C951B6-1E43-49CA-8A6D-7CC647E8033E}" destId="{0F4D4072-9C04-4F3A-813B-3BEF2D49DECD}" srcOrd="0" destOrd="0" parTransId="{D487DD06-AEB8-47F5-9548-F535438A19D0}" sibTransId="{7F31EB31-F653-4289-A40E-CAE1840650C0}"/>
    <dgm:cxn modelId="{2376FAC2-35DC-4A6C-8B38-58356908BF0A}" type="presOf" srcId="{4E63721F-B11E-40FB-8E75-4CECB6E4B800}" destId="{65728873-7AC7-403C-8B72-500BBCC3228F}" srcOrd="0" destOrd="0" presId="urn:microsoft.com/office/officeart/2008/layout/VerticalCurvedList"/>
    <dgm:cxn modelId="{AB0BAB85-450E-4E19-A2EB-8C41C3A23F1E}" type="presOf" srcId="{93A8828F-2451-4787-9DDD-427F07B7D7B2}" destId="{16FC7905-1DC3-447B-ADDA-E900A22EE08F}" srcOrd="0" destOrd="0" presId="urn:microsoft.com/office/officeart/2008/layout/VerticalCurvedList"/>
    <dgm:cxn modelId="{298E16CF-3B43-46DA-BA21-DEFA4D1F935A}" type="presOf" srcId="{75EE0A8A-73A7-470D-9A12-837077FC78AB}" destId="{E67CE7DC-3A41-464A-9A74-3A17CD1675E8}" srcOrd="0" destOrd="0" presId="urn:microsoft.com/office/officeart/2008/layout/VerticalCurvedList"/>
    <dgm:cxn modelId="{7603A8D1-4562-4AA2-B20F-29889FB18131}" type="presOf" srcId="{0F4D4072-9C04-4F3A-813B-3BEF2D49DECD}" destId="{C7580727-A46A-4FDF-B2AA-1933365F7541}" srcOrd="0" destOrd="0" presId="urn:microsoft.com/office/officeart/2008/layout/VerticalCurvedList"/>
    <dgm:cxn modelId="{08F0D3EC-2792-466A-90A1-0AD5D10D3B98}" srcId="{F9C951B6-1E43-49CA-8A6D-7CC647E8033E}" destId="{4E63721F-B11E-40FB-8E75-4CECB6E4B800}" srcOrd="2" destOrd="0" parTransId="{76061CFF-89A4-49F2-B575-96AFC113F2D4}" sibTransId="{4F6CCD62-CBCC-48A6-9656-427F51CDCD8C}"/>
    <dgm:cxn modelId="{CE48076A-79C3-4520-9A65-23E72878E2ED}" type="presOf" srcId="{1B8282F3-350D-4EA7-A731-16DC02D9908A}" destId="{7E6B127B-4F72-4D9A-A67F-B6555381C2A4}" srcOrd="0" destOrd="0" presId="urn:microsoft.com/office/officeart/2008/layout/VerticalCurvedList"/>
    <dgm:cxn modelId="{9833DF14-9DAB-4282-BEB3-BE5B413D17DD}" srcId="{F9C951B6-1E43-49CA-8A6D-7CC647E8033E}" destId="{1B8282F3-350D-4EA7-A731-16DC02D9908A}" srcOrd="4" destOrd="0" parTransId="{1A5DE394-1C5F-400A-8313-293D0697988F}" sibTransId="{D5A08D5C-06D3-45D1-A035-50C8E07B35B9}"/>
    <dgm:cxn modelId="{B8D99F84-C02F-4A7F-B3A8-10CFFC1CEB69}" type="presOf" srcId="{F9C951B6-1E43-49CA-8A6D-7CC647E8033E}" destId="{4B598DFA-B3D6-4DA3-AC37-84A6334B504A}" srcOrd="0" destOrd="0" presId="urn:microsoft.com/office/officeart/2008/layout/VerticalCurvedList"/>
    <dgm:cxn modelId="{D08FA0F6-2AAB-4B11-B68A-635C19067C9E}" type="presOf" srcId="{7F31EB31-F653-4289-A40E-CAE1840650C0}" destId="{39724909-B89E-43BC-8812-A62106132B97}" srcOrd="0" destOrd="0" presId="urn:microsoft.com/office/officeart/2008/layout/VerticalCurvedList"/>
    <dgm:cxn modelId="{B1AE6511-ADCE-4359-93E2-BB1A39B7A966}" srcId="{F9C951B6-1E43-49CA-8A6D-7CC647E8033E}" destId="{75EE0A8A-73A7-470D-9A12-837077FC78AB}" srcOrd="3" destOrd="0" parTransId="{E7FA11B5-9A05-4920-9DD2-D38FB7BF7005}" sibTransId="{4EF81552-1DD9-413C-AC0B-32414D3CD379}"/>
    <dgm:cxn modelId="{728B1C48-F2CC-4321-939A-9F57A6591EC0}" type="presParOf" srcId="{4B598DFA-B3D6-4DA3-AC37-84A6334B504A}" destId="{D834C2A5-D1C3-4C94-8680-13ED3C0C222E}" srcOrd="0" destOrd="0" presId="urn:microsoft.com/office/officeart/2008/layout/VerticalCurvedList"/>
    <dgm:cxn modelId="{CD777534-F2A2-4A5F-BDA8-C0FFA6895C79}" type="presParOf" srcId="{D834C2A5-D1C3-4C94-8680-13ED3C0C222E}" destId="{B0395259-0062-4DE8-815E-AE0F27D5FAEA}" srcOrd="0" destOrd="0" presId="urn:microsoft.com/office/officeart/2008/layout/VerticalCurvedList"/>
    <dgm:cxn modelId="{6D26D452-C593-4E70-AF2D-D3AD2ECB21D1}" type="presParOf" srcId="{B0395259-0062-4DE8-815E-AE0F27D5FAEA}" destId="{371C36DE-3625-4CA6-9717-ECC3515B929B}" srcOrd="0" destOrd="0" presId="urn:microsoft.com/office/officeart/2008/layout/VerticalCurvedList"/>
    <dgm:cxn modelId="{C8798B3D-7A2E-4D93-B052-7959EBE4CB2B}" type="presParOf" srcId="{B0395259-0062-4DE8-815E-AE0F27D5FAEA}" destId="{39724909-B89E-43BC-8812-A62106132B97}" srcOrd="1" destOrd="0" presId="urn:microsoft.com/office/officeart/2008/layout/VerticalCurvedList"/>
    <dgm:cxn modelId="{130A8B2F-AA0A-40C3-9666-897BA9ABB0D7}" type="presParOf" srcId="{B0395259-0062-4DE8-815E-AE0F27D5FAEA}" destId="{36598FC4-FE22-49D3-A51F-6DF32CE61F67}" srcOrd="2" destOrd="0" presId="urn:microsoft.com/office/officeart/2008/layout/VerticalCurvedList"/>
    <dgm:cxn modelId="{B9C3C355-7D83-4BBC-B546-37BF46D1F2E5}" type="presParOf" srcId="{B0395259-0062-4DE8-815E-AE0F27D5FAEA}" destId="{B9E5A0BF-2168-455B-A2E8-45B147E17EEE}" srcOrd="3" destOrd="0" presId="urn:microsoft.com/office/officeart/2008/layout/VerticalCurvedList"/>
    <dgm:cxn modelId="{5A226A49-314E-4117-9FE0-AE09AA14D8A3}" type="presParOf" srcId="{D834C2A5-D1C3-4C94-8680-13ED3C0C222E}" destId="{C7580727-A46A-4FDF-B2AA-1933365F7541}" srcOrd="1" destOrd="0" presId="urn:microsoft.com/office/officeart/2008/layout/VerticalCurvedList"/>
    <dgm:cxn modelId="{DBC7D153-7E5E-4565-8598-71A957A2AE99}" type="presParOf" srcId="{D834C2A5-D1C3-4C94-8680-13ED3C0C222E}" destId="{894A29D5-1662-4304-9C0F-945157972CBF}" srcOrd="2" destOrd="0" presId="urn:microsoft.com/office/officeart/2008/layout/VerticalCurvedList"/>
    <dgm:cxn modelId="{B6147E47-72FB-4308-9EE4-E525E4129E74}" type="presParOf" srcId="{894A29D5-1662-4304-9C0F-945157972CBF}" destId="{51581DA2-3ACC-44E8-B3B1-3B5C35BE8144}" srcOrd="0" destOrd="0" presId="urn:microsoft.com/office/officeart/2008/layout/VerticalCurvedList"/>
    <dgm:cxn modelId="{88FD95CE-8A87-4829-808D-4B91FC219A00}" type="presParOf" srcId="{D834C2A5-D1C3-4C94-8680-13ED3C0C222E}" destId="{16FC7905-1DC3-447B-ADDA-E900A22EE08F}" srcOrd="3" destOrd="0" presId="urn:microsoft.com/office/officeart/2008/layout/VerticalCurvedList"/>
    <dgm:cxn modelId="{C1D4070A-4A5C-40F5-8C59-B11F2D32FD64}" type="presParOf" srcId="{D834C2A5-D1C3-4C94-8680-13ED3C0C222E}" destId="{7D297923-2003-4F4E-BA82-50BE6CAC0500}" srcOrd="4" destOrd="0" presId="urn:microsoft.com/office/officeart/2008/layout/VerticalCurvedList"/>
    <dgm:cxn modelId="{4EAD986B-FF5E-4ADF-A767-3ECF49DA2FF3}" type="presParOf" srcId="{7D297923-2003-4F4E-BA82-50BE6CAC0500}" destId="{5EF708E7-7205-4D05-AA53-56BFABFB7C9B}" srcOrd="0" destOrd="0" presId="urn:microsoft.com/office/officeart/2008/layout/VerticalCurvedList"/>
    <dgm:cxn modelId="{CA0DECD4-470A-4DE5-A902-6D27791652F5}" type="presParOf" srcId="{D834C2A5-D1C3-4C94-8680-13ED3C0C222E}" destId="{65728873-7AC7-403C-8B72-500BBCC3228F}" srcOrd="5" destOrd="0" presId="urn:microsoft.com/office/officeart/2008/layout/VerticalCurvedList"/>
    <dgm:cxn modelId="{B8D57E30-6BDC-4A45-B201-BFBABFC3D036}" type="presParOf" srcId="{D834C2A5-D1C3-4C94-8680-13ED3C0C222E}" destId="{6A2A5594-27D5-4770-ABB7-605D6E2C6168}" srcOrd="6" destOrd="0" presId="urn:microsoft.com/office/officeart/2008/layout/VerticalCurvedList"/>
    <dgm:cxn modelId="{FB5805CD-7833-4529-BBD6-586BED6D3A7A}" type="presParOf" srcId="{6A2A5594-27D5-4770-ABB7-605D6E2C6168}" destId="{C3874790-26D0-4A43-947C-A941E84A77F8}" srcOrd="0" destOrd="0" presId="urn:microsoft.com/office/officeart/2008/layout/VerticalCurvedList"/>
    <dgm:cxn modelId="{4E85E591-DEE4-4669-9293-1C329108DF12}" type="presParOf" srcId="{D834C2A5-D1C3-4C94-8680-13ED3C0C222E}" destId="{E67CE7DC-3A41-464A-9A74-3A17CD1675E8}" srcOrd="7" destOrd="0" presId="urn:microsoft.com/office/officeart/2008/layout/VerticalCurvedList"/>
    <dgm:cxn modelId="{B136D44D-9E00-470E-8E4E-416E2104B66F}" type="presParOf" srcId="{D834C2A5-D1C3-4C94-8680-13ED3C0C222E}" destId="{3D218CFA-C06C-4F71-BBF8-5BC76DA8370E}" srcOrd="8" destOrd="0" presId="urn:microsoft.com/office/officeart/2008/layout/VerticalCurvedList"/>
    <dgm:cxn modelId="{8391861A-A887-45EA-8331-010CF8B91C5D}" type="presParOf" srcId="{3D218CFA-C06C-4F71-BBF8-5BC76DA8370E}" destId="{B8572178-1110-49F8-BDE7-30661E4FE7C6}" srcOrd="0" destOrd="0" presId="urn:microsoft.com/office/officeart/2008/layout/VerticalCurvedList"/>
    <dgm:cxn modelId="{01DB1286-3C35-4755-9F5E-49D3CB46A9E9}" type="presParOf" srcId="{D834C2A5-D1C3-4C94-8680-13ED3C0C222E}" destId="{7E6B127B-4F72-4D9A-A67F-B6555381C2A4}" srcOrd="9" destOrd="0" presId="urn:microsoft.com/office/officeart/2008/layout/VerticalCurvedList"/>
    <dgm:cxn modelId="{598B683D-DE47-41C5-B06F-E9B4E90D423A}" type="presParOf" srcId="{D834C2A5-D1C3-4C94-8680-13ED3C0C222E}" destId="{3324E5C5-64C5-45F7-9A73-41ACB9DDCF2F}" srcOrd="10" destOrd="0" presId="urn:microsoft.com/office/officeart/2008/layout/VerticalCurvedList"/>
    <dgm:cxn modelId="{0E1C62A3-3340-4E56-BA3D-F5EA635EF613}" type="presParOf" srcId="{3324E5C5-64C5-45F7-9A73-41ACB9DDCF2F}" destId="{840004E8-541D-40FE-8612-569D3D1FFC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FB4719-30E8-4BF3-AEB7-30FE1472B02F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1A5BD3-F65C-460D-8941-731CC1C8E9B6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/>
            <a:t>Завезено – 14,5 т</a:t>
          </a:r>
          <a:endParaRPr lang="ru-RU" dirty="0"/>
        </a:p>
      </dgm:t>
    </dgm:pt>
    <dgm:pt modelId="{516D22D2-7F22-4FD5-89A6-9CF780B6DC9D}" type="parTrans" cxnId="{50750F0B-917C-4C24-A545-0267ACFA000E}">
      <dgm:prSet/>
      <dgm:spPr/>
      <dgm:t>
        <a:bodyPr/>
        <a:lstStyle/>
        <a:p>
          <a:endParaRPr lang="ru-RU"/>
        </a:p>
      </dgm:t>
    </dgm:pt>
    <dgm:pt modelId="{278EAC7A-A951-487C-B8FF-A28D44CB7143}" type="sibTrans" cxnId="{50750F0B-917C-4C24-A545-0267ACFA000E}">
      <dgm:prSet/>
      <dgm:spPr/>
      <dgm:t>
        <a:bodyPr/>
        <a:lstStyle/>
        <a:p>
          <a:endParaRPr lang="ru-RU"/>
        </a:p>
      </dgm:t>
    </dgm:pt>
    <dgm:pt modelId="{F1A99F52-9F05-4A22-B02E-0505EBE12CFB}">
      <dgm:prSet phldrT="[Текст]"/>
      <dgm:spPr/>
      <dgm:t>
        <a:bodyPr/>
        <a:lstStyle/>
        <a:p>
          <a:r>
            <a:rPr lang="ru-RU" dirty="0" smtClean="0"/>
            <a:t>с Омолой (6,2 т)</a:t>
          </a:r>
          <a:endParaRPr lang="ru-RU" dirty="0"/>
        </a:p>
      </dgm:t>
    </dgm:pt>
    <dgm:pt modelId="{1488B805-8F84-4B7A-8E09-B02FBBF5E327}" type="parTrans" cxnId="{70984E2A-35B0-46A8-81A6-5769DEEC55ED}">
      <dgm:prSet/>
      <dgm:spPr/>
      <dgm:t>
        <a:bodyPr/>
        <a:lstStyle/>
        <a:p>
          <a:endParaRPr lang="ru-RU"/>
        </a:p>
      </dgm:t>
    </dgm:pt>
    <dgm:pt modelId="{1E7561F7-7E6E-459B-A18D-872D7087AB06}" type="sibTrans" cxnId="{70984E2A-35B0-46A8-81A6-5769DEEC55ED}">
      <dgm:prSet/>
      <dgm:spPr/>
      <dgm:t>
        <a:bodyPr/>
        <a:lstStyle/>
        <a:p>
          <a:endParaRPr lang="ru-RU"/>
        </a:p>
      </dgm:t>
    </dgm:pt>
    <dgm:pt modelId="{4E76D8FE-EE2D-4E22-93C4-D03C2FA78934}">
      <dgm:prSet phldrT="[Текст]"/>
      <dgm:spPr/>
      <dgm:t>
        <a:bodyPr/>
        <a:lstStyle/>
        <a:p>
          <a:r>
            <a:rPr lang="ru-RU" dirty="0" smtClean="0"/>
            <a:t>с. </a:t>
          </a:r>
          <a:r>
            <a:rPr lang="ru-RU" dirty="0" err="1" smtClean="0"/>
            <a:t>Боярск</a:t>
          </a:r>
          <a:r>
            <a:rPr lang="ru-RU" dirty="0" smtClean="0"/>
            <a:t> (6,7 т)</a:t>
          </a:r>
          <a:endParaRPr lang="ru-RU" dirty="0"/>
        </a:p>
      </dgm:t>
    </dgm:pt>
    <dgm:pt modelId="{54BF3DCA-EC8F-4A8C-BA20-74D5B8B3C2CE}" type="parTrans" cxnId="{6D61F633-8EE6-4C96-BABD-164EFE181BB8}">
      <dgm:prSet/>
      <dgm:spPr/>
      <dgm:t>
        <a:bodyPr/>
        <a:lstStyle/>
        <a:p>
          <a:endParaRPr lang="ru-RU"/>
        </a:p>
      </dgm:t>
    </dgm:pt>
    <dgm:pt modelId="{38FC80CB-E4C4-4ACC-9CBB-8C723DDA93DE}" type="sibTrans" cxnId="{6D61F633-8EE6-4C96-BABD-164EFE181BB8}">
      <dgm:prSet/>
      <dgm:spPr/>
      <dgm:t>
        <a:bodyPr/>
        <a:lstStyle/>
        <a:p>
          <a:endParaRPr lang="ru-RU"/>
        </a:p>
      </dgm:t>
    </dgm:pt>
    <dgm:pt modelId="{A35F10E3-3963-4D8F-9855-99C2EEC51B15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dirty="0" smtClean="0"/>
            <a:t>Вывезено – 5,8 т</a:t>
          </a:r>
          <a:endParaRPr lang="ru-RU" dirty="0"/>
        </a:p>
      </dgm:t>
    </dgm:pt>
    <dgm:pt modelId="{A51CA44D-06D6-4908-8F82-759E3B891DBF}" type="parTrans" cxnId="{E7D2FFF3-ABB1-4547-8FCB-AC9EB9AE1C51}">
      <dgm:prSet/>
      <dgm:spPr/>
      <dgm:t>
        <a:bodyPr/>
        <a:lstStyle/>
        <a:p>
          <a:endParaRPr lang="ru-RU"/>
        </a:p>
      </dgm:t>
    </dgm:pt>
    <dgm:pt modelId="{98B70577-3449-4C1B-8503-D1C430683C5B}" type="sibTrans" cxnId="{E7D2FFF3-ABB1-4547-8FCB-AC9EB9AE1C51}">
      <dgm:prSet/>
      <dgm:spPr/>
      <dgm:t>
        <a:bodyPr/>
        <a:lstStyle/>
        <a:p>
          <a:endParaRPr lang="ru-RU"/>
        </a:p>
      </dgm:t>
    </dgm:pt>
    <dgm:pt modelId="{E4A08919-C293-4E9A-9E85-6E786BD92AF5}">
      <dgm:prSet phldrT="[Текст]"/>
      <dgm:spPr/>
      <dgm:t>
        <a:bodyPr/>
        <a:lstStyle/>
        <a:p>
          <a:r>
            <a:rPr lang="ru-RU" dirty="0" smtClean="0"/>
            <a:t>овощи (0,5 т)</a:t>
          </a:r>
          <a:endParaRPr lang="ru-RU" dirty="0"/>
        </a:p>
      </dgm:t>
    </dgm:pt>
    <dgm:pt modelId="{D22A0EE5-934B-4535-AA42-D433D4CA2CD7}" type="parTrans" cxnId="{C49B3093-990F-4761-AD42-FEAD007CCA28}">
      <dgm:prSet/>
      <dgm:spPr/>
      <dgm:t>
        <a:bodyPr/>
        <a:lstStyle/>
        <a:p>
          <a:endParaRPr lang="ru-RU"/>
        </a:p>
      </dgm:t>
    </dgm:pt>
    <dgm:pt modelId="{A2879804-52D6-4539-BFCD-C063D2E369A6}" type="sibTrans" cxnId="{C49B3093-990F-4761-AD42-FEAD007CCA28}">
      <dgm:prSet/>
      <dgm:spPr/>
      <dgm:t>
        <a:bodyPr/>
        <a:lstStyle/>
        <a:p>
          <a:endParaRPr lang="ru-RU"/>
        </a:p>
      </dgm:t>
    </dgm:pt>
    <dgm:pt modelId="{7542C9E5-21C7-45BA-9524-AA4BC0595162}">
      <dgm:prSet phldrT="[Текст]"/>
      <dgm:spPr/>
      <dgm:t>
        <a:bodyPr/>
        <a:lstStyle/>
        <a:p>
          <a:r>
            <a:rPr lang="ru-RU" dirty="0" smtClean="0"/>
            <a:t>картофель (5,3 т)</a:t>
          </a:r>
          <a:endParaRPr lang="ru-RU" dirty="0"/>
        </a:p>
      </dgm:t>
    </dgm:pt>
    <dgm:pt modelId="{73F8F68A-834F-40E3-9F77-F20105B4C8A6}" type="parTrans" cxnId="{CC849CA4-67A8-4C75-B9FE-EF3AEDF92961}">
      <dgm:prSet/>
      <dgm:spPr/>
      <dgm:t>
        <a:bodyPr/>
        <a:lstStyle/>
        <a:p>
          <a:endParaRPr lang="ru-RU"/>
        </a:p>
      </dgm:t>
    </dgm:pt>
    <dgm:pt modelId="{FB15FF47-3F6E-43A0-BD6A-6643A34A6740}" type="sibTrans" cxnId="{CC849CA4-67A8-4C75-B9FE-EF3AEDF92961}">
      <dgm:prSet/>
      <dgm:spPr/>
      <dgm:t>
        <a:bodyPr/>
        <a:lstStyle/>
        <a:p>
          <a:endParaRPr lang="ru-RU"/>
        </a:p>
      </dgm:t>
    </dgm:pt>
    <dgm:pt modelId="{57E6446B-2ADB-45F4-9CCF-7343C57095F9}">
      <dgm:prSet phldrT="[Текст]"/>
      <dgm:spPr/>
      <dgm:t>
        <a:bodyPr/>
        <a:lstStyle/>
        <a:p>
          <a:endParaRPr lang="ru-RU" dirty="0"/>
        </a:p>
      </dgm:t>
    </dgm:pt>
    <dgm:pt modelId="{E713385C-173C-4D47-B810-AF7C891596F9}" type="parTrans" cxnId="{0ADBA906-1D40-40DB-8395-8A5BC758C7CC}">
      <dgm:prSet/>
      <dgm:spPr/>
      <dgm:t>
        <a:bodyPr/>
        <a:lstStyle/>
        <a:p>
          <a:endParaRPr lang="ru-RU"/>
        </a:p>
      </dgm:t>
    </dgm:pt>
    <dgm:pt modelId="{8C905850-3D1D-48E8-A274-C0EF4EFD2756}" type="sibTrans" cxnId="{0ADBA906-1D40-40DB-8395-8A5BC758C7CC}">
      <dgm:prSet/>
      <dgm:spPr/>
      <dgm:t>
        <a:bodyPr/>
        <a:lstStyle/>
        <a:p>
          <a:endParaRPr lang="ru-RU"/>
        </a:p>
      </dgm:t>
    </dgm:pt>
    <dgm:pt modelId="{414C1EB7-F97B-4200-8658-19443A052CDF}">
      <dgm:prSet phldrT="[Текст]"/>
      <dgm:spPr/>
      <dgm:t>
        <a:bodyPr/>
        <a:lstStyle/>
        <a:p>
          <a:r>
            <a:rPr lang="ru-RU" dirty="0" smtClean="0"/>
            <a:t>с. </a:t>
          </a:r>
          <a:r>
            <a:rPr lang="ru-RU" dirty="0" err="1" smtClean="0"/>
            <a:t>Орлинга</a:t>
          </a:r>
          <a:r>
            <a:rPr lang="ru-RU" dirty="0" smtClean="0"/>
            <a:t> (1,6 т)</a:t>
          </a:r>
          <a:endParaRPr lang="ru-RU" dirty="0"/>
        </a:p>
      </dgm:t>
    </dgm:pt>
    <dgm:pt modelId="{1B30134A-1937-45BD-98EB-F60BE8F8C471}" type="parTrans" cxnId="{495973BC-891B-42A6-B8D1-46B0FAF50ACD}">
      <dgm:prSet/>
      <dgm:spPr/>
      <dgm:t>
        <a:bodyPr/>
        <a:lstStyle/>
        <a:p>
          <a:endParaRPr lang="ru-RU"/>
        </a:p>
      </dgm:t>
    </dgm:pt>
    <dgm:pt modelId="{B8030B19-B9C7-4BA7-819D-5CA48739A2C4}" type="sibTrans" cxnId="{495973BC-891B-42A6-B8D1-46B0FAF50ACD}">
      <dgm:prSet/>
      <dgm:spPr/>
      <dgm:t>
        <a:bodyPr/>
        <a:lstStyle/>
        <a:p>
          <a:endParaRPr lang="ru-RU"/>
        </a:p>
      </dgm:t>
    </dgm:pt>
    <dgm:pt modelId="{18888512-C444-4509-BA5E-A7FA2E76020B}" type="pres">
      <dgm:prSet presAssocID="{67FB4719-30E8-4BF3-AEB7-30FE1472B02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4547E9-4E5A-4FA2-BA10-7AD3F4D4195C}" type="pres">
      <dgm:prSet presAssocID="{67FB4719-30E8-4BF3-AEB7-30FE1472B02F}" presName="dummyMaxCanvas" presStyleCnt="0"/>
      <dgm:spPr/>
    </dgm:pt>
    <dgm:pt modelId="{0B42BE0B-0A59-4A69-9DB9-02EB3190125F}" type="pres">
      <dgm:prSet presAssocID="{67FB4719-30E8-4BF3-AEB7-30FE1472B02F}" presName="parentComposite" presStyleCnt="0"/>
      <dgm:spPr/>
    </dgm:pt>
    <dgm:pt modelId="{2697C282-343C-4231-8AAC-F2E685B63182}" type="pres">
      <dgm:prSet presAssocID="{67FB4719-30E8-4BF3-AEB7-30FE1472B02F}" presName="parent1" presStyleLbl="alignAccFollowNode1" presStyleIdx="0" presStyleCnt="4" custScaleX="195399" custLinFactNeighborX="-53906" custLinFactNeighborY="140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AD6B1C5-2466-4B80-80F5-7055EBDB1AFA}" type="pres">
      <dgm:prSet presAssocID="{67FB4719-30E8-4BF3-AEB7-30FE1472B02F}" presName="parent2" presStyleLbl="alignAccFollowNode1" presStyleIdx="1" presStyleCnt="4" custScaleX="193012" custLinFactNeighborX="43750" custLinFactNeighborY="-2812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9E45A600-78B1-4D50-B8AC-0B1D300D2326}" type="pres">
      <dgm:prSet presAssocID="{67FB4719-30E8-4BF3-AEB7-30FE1472B02F}" presName="childrenComposite" presStyleCnt="0"/>
      <dgm:spPr/>
    </dgm:pt>
    <dgm:pt modelId="{037BA3EF-C511-44F1-A184-FD2A8050C909}" type="pres">
      <dgm:prSet presAssocID="{67FB4719-30E8-4BF3-AEB7-30FE1472B02F}" presName="dummyMaxCanvas_ChildArea" presStyleCnt="0"/>
      <dgm:spPr/>
    </dgm:pt>
    <dgm:pt modelId="{A239D065-AA6C-4A33-91CC-B5B82C6A8758}" type="pres">
      <dgm:prSet presAssocID="{67FB4719-30E8-4BF3-AEB7-30FE1472B02F}" presName="fulcrum" presStyleLbl="alignAccFollowNode1" presStyleIdx="2" presStyleCnt="4"/>
      <dgm:spPr>
        <a:solidFill>
          <a:srgbClr val="00B0F0">
            <a:alpha val="90000"/>
          </a:srgbClr>
        </a:solidFill>
      </dgm:spPr>
      <dgm:t>
        <a:bodyPr/>
        <a:lstStyle/>
        <a:p>
          <a:endParaRPr lang="ru-RU"/>
        </a:p>
      </dgm:t>
    </dgm:pt>
    <dgm:pt modelId="{616D826F-932B-486E-84AA-F050A5A72DD3}" type="pres">
      <dgm:prSet presAssocID="{67FB4719-30E8-4BF3-AEB7-30FE1472B02F}" presName="balance_32" presStyleLbl="alignAccFollowNode1" presStyleIdx="3" presStyleCnt="4" custScaleX="190406" custScaleY="173379">
        <dgm:presLayoutVars>
          <dgm:bulletEnabled val="1"/>
        </dgm:presLayoutVars>
      </dgm:prSet>
      <dgm:spPr>
        <a:solidFill>
          <a:srgbClr val="00B0F0">
            <a:alpha val="90000"/>
          </a:srgbClr>
        </a:solidFill>
      </dgm:spPr>
      <dgm:t>
        <a:bodyPr/>
        <a:lstStyle/>
        <a:p>
          <a:endParaRPr lang="ru-RU"/>
        </a:p>
      </dgm:t>
    </dgm:pt>
    <dgm:pt modelId="{249F880B-07B9-4629-BB61-65A82000C848}" type="pres">
      <dgm:prSet presAssocID="{67FB4719-30E8-4BF3-AEB7-30FE1472B02F}" presName="left_32_1" presStyleLbl="node1" presStyleIdx="0" presStyleCnt="5" custScaleX="216429" custLinFactNeighborX="-35726" custLinFactNeighborY="5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6EEA9-4561-40FD-8891-6C26EC1ADE16}" type="pres">
      <dgm:prSet presAssocID="{67FB4719-30E8-4BF3-AEB7-30FE1472B02F}" presName="left_32_2" presStyleLbl="node1" presStyleIdx="1" presStyleCnt="5" custScaleX="220578" custLinFactNeighborX="-37247" custLinFactNeighborY="8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3C91B-2700-4E53-8EAD-57506191FF60}" type="pres">
      <dgm:prSet presAssocID="{67FB4719-30E8-4BF3-AEB7-30FE1472B02F}" presName="left_32_3" presStyleLbl="node1" presStyleIdx="2" presStyleCnt="5" custScaleX="217637" custLinFactNeighborX="-38007" custLinFactNeighborY="11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61819-C884-4A3F-A009-8938B80D5AFB}" type="pres">
      <dgm:prSet presAssocID="{67FB4719-30E8-4BF3-AEB7-30FE1472B02F}" presName="right_32_1" presStyleLbl="node1" presStyleIdx="3" presStyleCnt="5" custScaleX="217159" custLinFactNeighborX="45608" custLinFactNeighborY="-7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0F4B4-D859-4198-8C6B-5E614A200B32}" type="pres">
      <dgm:prSet presAssocID="{67FB4719-30E8-4BF3-AEB7-30FE1472B02F}" presName="right_32_2" presStyleLbl="node1" presStyleIdx="4" presStyleCnt="5" custScaleX="216265" custLinFactNeighborX="44088" custLinFactNeighborY="-4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D126E3-466C-4FDE-B213-24A4548DFE5D}" type="presOf" srcId="{F1A99F52-9F05-4A22-B02E-0505EBE12CFB}" destId="{249F880B-07B9-4629-BB61-65A82000C848}" srcOrd="0" destOrd="0" presId="urn:microsoft.com/office/officeart/2005/8/layout/balance1"/>
    <dgm:cxn modelId="{A69177FF-9916-415F-B5AC-0EABB6980B62}" type="presOf" srcId="{67FB4719-30E8-4BF3-AEB7-30FE1472B02F}" destId="{18888512-C444-4509-BA5E-A7FA2E76020B}" srcOrd="0" destOrd="0" presId="urn:microsoft.com/office/officeart/2005/8/layout/balance1"/>
    <dgm:cxn modelId="{DB7E7FAA-6EEC-4FEC-BA2A-04DDFF6ECC80}" type="presOf" srcId="{7542C9E5-21C7-45BA-9524-AA4BC0595162}" destId="{3400F4B4-D859-4198-8C6B-5E614A200B32}" srcOrd="0" destOrd="0" presId="urn:microsoft.com/office/officeart/2005/8/layout/balance1"/>
    <dgm:cxn modelId="{C49B3093-990F-4761-AD42-FEAD007CCA28}" srcId="{A35F10E3-3963-4D8F-9855-99C2EEC51B15}" destId="{E4A08919-C293-4E9A-9E85-6E786BD92AF5}" srcOrd="0" destOrd="0" parTransId="{D22A0EE5-934B-4535-AA42-D433D4CA2CD7}" sibTransId="{A2879804-52D6-4539-BFCD-C063D2E369A6}"/>
    <dgm:cxn modelId="{CB084698-452B-49C3-B0F8-1D81406CE148}" type="presOf" srcId="{414C1EB7-F97B-4200-8658-19443A052CDF}" destId="{6183C91B-2700-4E53-8EAD-57506191FF60}" srcOrd="0" destOrd="0" presId="urn:microsoft.com/office/officeart/2005/8/layout/balance1"/>
    <dgm:cxn modelId="{E7D2FFF3-ABB1-4547-8FCB-AC9EB9AE1C51}" srcId="{67FB4719-30E8-4BF3-AEB7-30FE1472B02F}" destId="{A35F10E3-3963-4D8F-9855-99C2EEC51B15}" srcOrd="1" destOrd="0" parTransId="{A51CA44D-06D6-4908-8F82-759E3B891DBF}" sibTransId="{98B70577-3449-4C1B-8503-D1C430683C5B}"/>
    <dgm:cxn modelId="{5936F610-100A-41E4-925A-25ACB3FF0BA3}" type="presOf" srcId="{E4A08919-C293-4E9A-9E85-6E786BD92AF5}" destId="{8C761819-C884-4A3F-A009-8938B80D5AFB}" srcOrd="0" destOrd="0" presId="urn:microsoft.com/office/officeart/2005/8/layout/balance1"/>
    <dgm:cxn modelId="{28D64C6D-9792-46B4-9106-32E1DA712263}" type="presOf" srcId="{961A5BD3-F65C-460D-8941-731CC1C8E9B6}" destId="{2697C282-343C-4231-8AAC-F2E685B63182}" srcOrd="0" destOrd="0" presId="urn:microsoft.com/office/officeart/2005/8/layout/balance1"/>
    <dgm:cxn modelId="{6D61F633-8EE6-4C96-BABD-164EFE181BB8}" srcId="{961A5BD3-F65C-460D-8941-731CC1C8E9B6}" destId="{4E76D8FE-EE2D-4E22-93C4-D03C2FA78934}" srcOrd="1" destOrd="0" parTransId="{54BF3DCA-EC8F-4A8C-BA20-74D5B8B3C2CE}" sibTransId="{38FC80CB-E4C4-4ACC-9CBB-8C723DDA93DE}"/>
    <dgm:cxn modelId="{AC3DCD10-7209-4502-9095-DA323473FE39}" type="presOf" srcId="{4E76D8FE-EE2D-4E22-93C4-D03C2FA78934}" destId="{F926EEA9-4561-40FD-8891-6C26EC1ADE16}" srcOrd="0" destOrd="0" presId="urn:microsoft.com/office/officeart/2005/8/layout/balance1"/>
    <dgm:cxn modelId="{50750F0B-917C-4C24-A545-0267ACFA000E}" srcId="{67FB4719-30E8-4BF3-AEB7-30FE1472B02F}" destId="{961A5BD3-F65C-460D-8941-731CC1C8E9B6}" srcOrd="0" destOrd="0" parTransId="{516D22D2-7F22-4FD5-89A6-9CF780B6DC9D}" sibTransId="{278EAC7A-A951-487C-B8FF-A28D44CB7143}"/>
    <dgm:cxn modelId="{70984E2A-35B0-46A8-81A6-5769DEEC55ED}" srcId="{961A5BD3-F65C-460D-8941-731CC1C8E9B6}" destId="{F1A99F52-9F05-4A22-B02E-0505EBE12CFB}" srcOrd="0" destOrd="0" parTransId="{1488B805-8F84-4B7A-8E09-B02FBBF5E327}" sibTransId="{1E7561F7-7E6E-459B-A18D-872D7087AB06}"/>
    <dgm:cxn modelId="{495973BC-891B-42A6-B8D1-46B0FAF50ACD}" srcId="{961A5BD3-F65C-460D-8941-731CC1C8E9B6}" destId="{414C1EB7-F97B-4200-8658-19443A052CDF}" srcOrd="2" destOrd="0" parTransId="{1B30134A-1937-45BD-98EB-F60BE8F8C471}" sibTransId="{B8030B19-B9C7-4BA7-819D-5CA48739A2C4}"/>
    <dgm:cxn modelId="{0ADBA906-1D40-40DB-8395-8A5BC758C7CC}" srcId="{67FB4719-30E8-4BF3-AEB7-30FE1472B02F}" destId="{57E6446B-2ADB-45F4-9CCF-7343C57095F9}" srcOrd="2" destOrd="0" parTransId="{E713385C-173C-4D47-B810-AF7C891596F9}" sibTransId="{8C905850-3D1D-48E8-A274-C0EF4EFD2756}"/>
    <dgm:cxn modelId="{592FBAF5-B719-47D9-8BD4-8085550D40D2}" type="presOf" srcId="{A35F10E3-3963-4D8F-9855-99C2EEC51B15}" destId="{EAD6B1C5-2466-4B80-80F5-7055EBDB1AFA}" srcOrd="0" destOrd="0" presId="urn:microsoft.com/office/officeart/2005/8/layout/balance1"/>
    <dgm:cxn modelId="{CC849CA4-67A8-4C75-B9FE-EF3AEDF92961}" srcId="{A35F10E3-3963-4D8F-9855-99C2EEC51B15}" destId="{7542C9E5-21C7-45BA-9524-AA4BC0595162}" srcOrd="1" destOrd="0" parTransId="{73F8F68A-834F-40E3-9F77-F20105B4C8A6}" sibTransId="{FB15FF47-3F6E-43A0-BD6A-6643A34A6740}"/>
    <dgm:cxn modelId="{39610E88-82D2-4526-B791-072674D14813}" type="presParOf" srcId="{18888512-C444-4509-BA5E-A7FA2E76020B}" destId="{0A4547E9-4E5A-4FA2-BA10-7AD3F4D4195C}" srcOrd="0" destOrd="0" presId="urn:microsoft.com/office/officeart/2005/8/layout/balance1"/>
    <dgm:cxn modelId="{F91450F3-7C72-432E-B201-6FCB6E2EA798}" type="presParOf" srcId="{18888512-C444-4509-BA5E-A7FA2E76020B}" destId="{0B42BE0B-0A59-4A69-9DB9-02EB3190125F}" srcOrd="1" destOrd="0" presId="urn:microsoft.com/office/officeart/2005/8/layout/balance1"/>
    <dgm:cxn modelId="{DDFA37CD-FF35-4890-B249-5DFAA7F91D41}" type="presParOf" srcId="{0B42BE0B-0A59-4A69-9DB9-02EB3190125F}" destId="{2697C282-343C-4231-8AAC-F2E685B63182}" srcOrd="0" destOrd="0" presId="urn:microsoft.com/office/officeart/2005/8/layout/balance1"/>
    <dgm:cxn modelId="{8AEEF7CB-5498-44C9-9DF8-104E8CC70E27}" type="presParOf" srcId="{0B42BE0B-0A59-4A69-9DB9-02EB3190125F}" destId="{EAD6B1C5-2466-4B80-80F5-7055EBDB1AFA}" srcOrd="1" destOrd="0" presId="urn:microsoft.com/office/officeart/2005/8/layout/balance1"/>
    <dgm:cxn modelId="{2D175AED-3884-4DE8-92B7-7C89466E4813}" type="presParOf" srcId="{18888512-C444-4509-BA5E-A7FA2E76020B}" destId="{9E45A600-78B1-4D50-B8AC-0B1D300D2326}" srcOrd="2" destOrd="0" presId="urn:microsoft.com/office/officeart/2005/8/layout/balance1"/>
    <dgm:cxn modelId="{3F527077-6AFB-47EA-BC0C-A71E2FC5364A}" type="presParOf" srcId="{9E45A600-78B1-4D50-B8AC-0B1D300D2326}" destId="{037BA3EF-C511-44F1-A184-FD2A8050C909}" srcOrd="0" destOrd="0" presId="urn:microsoft.com/office/officeart/2005/8/layout/balance1"/>
    <dgm:cxn modelId="{200C5763-55A6-4265-A996-83B134FFE3FD}" type="presParOf" srcId="{9E45A600-78B1-4D50-B8AC-0B1D300D2326}" destId="{A239D065-AA6C-4A33-91CC-B5B82C6A8758}" srcOrd="1" destOrd="0" presId="urn:microsoft.com/office/officeart/2005/8/layout/balance1"/>
    <dgm:cxn modelId="{24FB7DE5-6FF2-4FD8-A01B-2EBB4F63C32D}" type="presParOf" srcId="{9E45A600-78B1-4D50-B8AC-0B1D300D2326}" destId="{616D826F-932B-486E-84AA-F050A5A72DD3}" srcOrd="2" destOrd="0" presId="urn:microsoft.com/office/officeart/2005/8/layout/balance1"/>
    <dgm:cxn modelId="{1E3EB54F-85DA-404F-861F-1EC704BA68F8}" type="presParOf" srcId="{9E45A600-78B1-4D50-B8AC-0B1D300D2326}" destId="{249F880B-07B9-4629-BB61-65A82000C848}" srcOrd="3" destOrd="0" presId="urn:microsoft.com/office/officeart/2005/8/layout/balance1"/>
    <dgm:cxn modelId="{1006B358-7F0A-446B-9C3D-B4C02272062E}" type="presParOf" srcId="{9E45A600-78B1-4D50-B8AC-0B1D300D2326}" destId="{F926EEA9-4561-40FD-8891-6C26EC1ADE16}" srcOrd="4" destOrd="0" presId="urn:microsoft.com/office/officeart/2005/8/layout/balance1"/>
    <dgm:cxn modelId="{28921714-651E-451D-926A-BF5E53E6D45B}" type="presParOf" srcId="{9E45A600-78B1-4D50-B8AC-0B1D300D2326}" destId="{6183C91B-2700-4E53-8EAD-57506191FF60}" srcOrd="5" destOrd="0" presId="urn:microsoft.com/office/officeart/2005/8/layout/balance1"/>
    <dgm:cxn modelId="{510C61A5-9D91-4993-A3B0-A082E78A73AB}" type="presParOf" srcId="{9E45A600-78B1-4D50-B8AC-0B1D300D2326}" destId="{8C761819-C884-4A3F-A009-8938B80D5AFB}" srcOrd="6" destOrd="0" presId="urn:microsoft.com/office/officeart/2005/8/layout/balance1"/>
    <dgm:cxn modelId="{29DB3B57-4810-482B-8106-E6CC07F739C1}" type="presParOf" srcId="{9E45A600-78B1-4D50-B8AC-0B1D300D2326}" destId="{3400F4B4-D859-4198-8C6B-5E614A200B32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4AD143-4749-4EDA-8E9F-42587F92F8F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B71951-3A46-4717-BC0B-CBDB64CC499E}">
      <dgm:prSet custT="1"/>
      <dgm:spPr/>
      <dgm:t>
        <a:bodyPr/>
        <a:lstStyle/>
        <a:p>
          <a:pPr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Месячник качества и безопасности ранних овощей и фруктов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проверено 19 торговых точек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выявлено 2 случая торговли в неустановленных местах; составлено 16 протоколов об </a:t>
          </a:r>
          <a:r>
            <a:rPr lang="ru-RU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адм.нарушениях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наложено 7,5 тыс. руб. штрафов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забраковано 1034 кг плодоовощной продукции.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F18415-C917-465F-9FF3-5F9FC82E7D77}" type="parTrans" cxnId="{ECED8AA4-33C7-4A48-B49B-BE6E83A2D3DA}">
      <dgm:prSet/>
      <dgm:spPr/>
      <dgm:t>
        <a:bodyPr/>
        <a:lstStyle/>
        <a:p>
          <a:endParaRPr lang="ru-RU"/>
        </a:p>
      </dgm:t>
    </dgm:pt>
    <dgm:pt modelId="{F6CBB62D-E085-4954-B03C-2DB4AD95F6D5}" type="sibTrans" cxnId="{ECED8AA4-33C7-4A48-B49B-BE6E83A2D3DA}">
      <dgm:prSet/>
      <dgm:spPr/>
      <dgm:t>
        <a:bodyPr/>
        <a:lstStyle/>
        <a:p>
          <a:endParaRPr lang="ru-RU"/>
        </a:p>
      </dgm:t>
    </dgm:pt>
    <dgm:pt modelId="{AF0D3766-3E32-4B64-B03D-B6E0C11D0D4C}">
      <dgm:prSet custT="1"/>
      <dgm:spPr/>
      <dgm:t>
        <a:bodyPr/>
        <a:lstStyle/>
        <a:p>
          <a:pPr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Месячник по защите прав потребителей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поступило 6 обращений; по 2 обращениям даны консультации, по 4 – выданы предписания перевозчикам.         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F4F66-0429-44BF-8D96-7CD67D0D91A4}" type="parTrans" cxnId="{09161143-1901-4244-8FE4-5F39EACD162C}">
      <dgm:prSet/>
      <dgm:spPr/>
      <dgm:t>
        <a:bodyPr/>
        <a:lstStyle/>
        <a:p>
          <a:endParaRPr lang="ru-RU"/>
        </a:p>
      </dgm:t>
    </dgm:pt>
    <dgm:pt modelId="{37718613-2059-4498-94A1-4E4032381913}" type="sibTrans" cxnId="{09161143-1901-4244-8FE4-5F39EACD162C}">
      <dgm:prSet/>
      <dgm:spPr/>
      <dgm:t>
        <a:bodyPr/>
        <a:lstStyle/>
        <a:p>
          <a:endParaRPr lang="ru-RU"/>
        </a:p>
      </dgm:t>
    </dgm:pt>
    <dgm:pt modelId="{3605CB1F-D2F0-4A33-B29B-F25951312CF9}">
      <dgm:prSet custT="1"/>
      <dgm:spPr/>
      <dgm:t>
        <a:bodyPr/>
        <a:lstStyle/>
        <a:p>
          <a:pPr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Месячник качества и безопасности мяса и иной продукции животного происхождения</a:t>
          </a:r>
          <a:r>
            <a:rPr lang="ru-RU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проверено 27 объектов розничной торговли</a:t>
          </a:r>
          <a:r>
            <a:rPr lang="en-US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r>
            <a:rPr lang="ru-RU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поступило 6 обращений граждан</a:t>
          </a:r>
          <a:r>
            <a:rPr lang="en-US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r>
            <a:rPr lang="ru-RU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выявлено 6 нарушений,  составлены протоколы, наложено 15,5 тыс. руб. штрафов.</a:t>
          </a:r>
          <a:endParaRPr lang="ru-RU" sz="20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3A04FE-E84A-42F4-8525-2E49B7A2B503}" type="parTrans" cxnId="{7D294E56-1A68-428B-882D-6F1B21D29A1E}">
      <dgm:prSet/>
      <dgm:spPr/>
      <dgm:t>
        <a:bodyPr/>
        <a:lstStyle/>
        <a:p>
          <a:endParaRPr lang="ru-RU"/>
        </a:p>
      </dgm:t>
    </dgm:pt>
    <dgm:pt modelId="{410637D9-3BFD-489B-AD74-190C275B5D9D}" type="sibTrans" cxnId="{7D294E56-1A68-428B-882D-6F1B21D29A1E}">
      <dgm:prSet/>
      <dgm:spPr/>
      <dgm:t>
        <a:bodyPr/>
        <a:lstStyle/>
        <a:p>
          <a:endParaRPr lang="ru-RU"/>
        </a:p>
      </dgm:t>
    </dgm:pt>
    <dgm:pt modelId="{003B7BD5-9EC6-4638-B6F9-0D65CE684FF7}">
      <dgm:prSet custT="1"/>
      <dgm:spPr/>
      <dgm:t>
        <a:bodyPr/>
        <a:lstStyle/>
        <a:p>
          <a:pPr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Месячник качества и безопасности пиротехнической продукции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проводились рейды; в 2 случаях выявлены нарушения.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B5C02E-3955-4EF5-88DE-A8C7778E605B}" type="parTrans" cxnId="{6913B0C7-993A-477A-AE4A-31F68E27B4C8}">
      <dgm:prSet/>
      <dgm:spPr/>
      <dgm:t>
        <a:bodyPr/>
        <a:lstStyle/>
        <a:p>
          <a:endParaRPr lang="ru-RU"/>
        </a:p>
      </dgm:t>
    </dgm:pt>
    <dgm:pt modelId="{92FD0EC6-C3CF-400B-9305-8B46D19C3E92}" type="sibTrans" cxnId="{6913B0C7-993A-477A-AE4A-31F68E27B4C8}">
      <dgm:prSet/>
      <dgm:spPr/>
      <dgm:t>
        <a:bodyPr/>
        <a:lstStyle/>
        <a:p>
          <a:endParaRPr lang="ru-RU"/>
        </a:p>
      </dgm:t>
    </dgm:pt>
    <dgm:pt modelId="{1069D140-518D-4C03-B12E-A5F1D200A02E}">
      <dgm:prSet custT="1"/>
      <dgm:spPr/>
      <dgm:t>
        <a:bodyPr/>
        <a:lstStyle/>
        <a:p>
          <a:pPr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Акция «Потребитель, знай свои права»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поступило 12 обращений, по которым даны консультации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проведены проверки, в 3 торговых точках выявлены нарушения.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2A46F9-E076-4A5A-A527-35B3EEB8F07D}" type="parTrans" cxnId="{802AB3E7-9125-4498-916E-4FBB55CC8AAB}">
      <dgm:prSet/>
      <dgm:spPr/>
      <dgm:t>
        <a:bodyPr/>
        <a:lstStyle/>
        <a:p>
          <a:endParaRPr lang="ru-RU"/>
        </a:p>
      </dgm:t>
    </dgm:pt>
    <dgm:pt modelId="{FB96BB36-D3FC-4CCA-B9F3-583768076E4E}" type="sibTrans" cxnId="{802AB3E7-9125-4498-916E-4FBB55CC8AAB}">
      <dgm:prSet/>
      <dgm:spPr/>
      <dgm:t>
        <a:bodyPr/>
        <a:lstStyle/>
        <a:p>
          <a:endParaRPr lang="ru-RU"/>
        </a:p>
      </dgm:t>
    </dgm:pt>
    <dgm:pt modelId="{3AA9BEBB-F560-4258-AF58-8C25CFCC2FAF}" type="pres">
      <dgm:prSet presAssocID="{0C4AD143-4749-4EDA-8E9F-42587F92F8F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E08B4B-C5D9-4B6E-B952-03A498660462}" type="pres">
      <dgm:prSet presAssocID="{3EB71951-3A46-4717-BC0B-CBDB64CC499E}" presName="composite" presStyleCnt="0"/>
      <dgm:spPr/>
    </dgm:pt>
    <dgm:pt modelId="{2ACDDAD9-DB1E-423D-B655-FADEB959B56E}" type="pres">
      <dgm:prSet presAssocID="{3EB71951-3A46-4717-BC0B-CBDB64CC499E}" presName="imgShp" presStyleLbl="fgImgPlace1" presStyleIdx="0" presStyleCnt="5" custLinFactX="-100000" custLinFactNeighborX="-102792" custLinFactNeighborY="364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C4BE9A-D542-48BB-AF98-8453BB2B87ED}" type="pres">
      <dgm:prSet presAssocID="{3EB71951-3A46-4717-BC0B-CBDB64CC499E}" presName="txShp" presStyleLbl="node1" presStyleIdx="0" presStyleCnt="5" custScaleX="145815" custScaleY="127911" custLinFactNeighborX="1718" custLinFactNeighborY="36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FFCF2-031F-48EF-8027-8255661EB353}" type="pres">
      <dgm:prSet presAssocID="{F6CBB62D-E085-4954-B03C-2DB4AD95F6D5}" presName="spacing" presStyleCnt="0"/>
      <dgm:spPr/>
    </dgm:pt>
    <dgm:pt modelId="{B565C910-DE46-4DD0-80BD-7E3CEBB661EF}" type="pres">
      <dgm:prSet presAssocID="{1069D140-518D-4C03-B12E-A5F1D200A02E}" presName="composite" presStyleCnt="0"/>
      <dgm:spPr/>
    </dgm:pt>
    <dgm:pt modelId="{C532AEA2-7660-4E6F-99FF-29B389263A5F}" type="pres">
      <dgm:prSet presAssocID="{1069D140-518D-4C03-B12E-A5F1D200A02E}" presName="imgShp" presStyleLbl="fgImgPlace1" presStyleIdx="1" presStyleCnt="5" custLinFactX="-73790" custLinFactY="45499" custLinFactNeighborX="-100000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028E4A-70CC-434C-9E84-FA385AF8DED0}" type="pres">
      <dgm:prSet presAssocID="{1069D140-518D-4C03-B12E-A5F1D200A02E}" presName="txShp" presStyleLbl="node1" presStyleIdx="1" presStyleCnt="5" custScaleX="143997" custLinFactY="42981" custLinFactNeighborX="262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F65D1-4CA6-49BA-AEBF-39F6EFEA5117}" type="pres">
      <dgm:prSet presAssocID="{FB96BB36-D3FC-4CCA-B9F3-583768076E4E}" presName="spacing" presStyleCnt="0"/>
      <dgm:spPr/>
    </dgm:pt>
    <dgm:pt modelId="{F7976EE5-0122-4D16-A644-FB8A6BF9066B}" type="pres">
      <dgm:prSet presAssocID="{AF0D3766-3E32-4B64-B03D-B6E0C11D0D4C}" presName="composite" presStyleCnt="0"/>
      <dgm:spPr/>
    </dgm:pt>
    <dgm:pt modelId="{0EE1E965-A5F4-4C05-BD14-E7AFEB1F8001}" type="pres">
      <dgm:prSet presAssocID="{AF0D3766-3E32-4B64-B03D-B6E0C11D0D4C}" presName="imgShp" presStyleLbl="fgImgPlace1" presStyleIdx="2" presStyleCnt="5" custLinFactX="-59163" custLinFactY="-943" custLinFactNeighborX="-100000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3F0D6B-EF6F-478E-B4A3-1DAE943FBDEB}" type="pres">
      <dgm:prSet presAssocID="{AF0D3766-3E32-4B64-B03D-B6E0C11D0D4C}" presName="txShp" presStyleLbl="node1" presStyleIdx="2" presStyleCnt="5" custScaleX="143797" custLinFactY="-6333" custLinFactNeighborX="272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17088-FE07-42BF-930C-26525DACF8E6}" type="pres">
      <dgm:prSet presAssocID="{37718613-2059-4498-94A1-4E4032381913}" presName="spacing" presStyleCnt="0"/>
      <dgm:spPr/>
    </dgm:pt>
    <dgm:pt modelId="{23EBBBB5-55F3-4A6B-AB64-06AA4F766E06}" type="pres">
      <dgm:prSet presAssocID="{3605CB1F-D2F0-4A33-B29B-F25951312CF9}" presName="composite" presStyleCnt="0"/>
      <dgm:spPr/>
    </dgm:pt>
    <dgm:pt modelId="{A29AC926-5FF2-49CC-B36B-22F8682BCEFD}" type="pres">
      <dgm:prSet presAssocID="{3605CB1F-D2F0-4A33-B29B-F25951312CF9}" presName="imgShp" presStyleLbl="fgImgPlace1" presStyleIdx="3" presStyleCnt="5" custLinFactX="-100000" custLinFactNeighborX="-102792" custLinFactNeighborY="110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8B2BD2-916F-4A4F-9189-A09502B62D53}" type="pres">
      <dgm:prSet presAssocID="{3605CB1F-D2F0-4A33-B29B-F25951312CF9}" presName="txShp" presStyleLbl="node1" presStyleIdx="3" presStyleCnt="5" custScaleX="146381" custScaleY="121167" custLinFactNeighborX="1435" custLinFactNeighborY="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6BC5D-56CC-4AFC-AFF1-6941502780F7}" type="pres">
      <dgm:prSet presAssocID="{410637D9-3BFD-489B-AD74-190C275B5D9D}" presName="spacing" presStyleCnt="0"/>
      <dgm:spPr/>
    </dgm:pt>
    <dgm:pt modelId="{2D2B4C2A-593C-4A92-AE41-E1561248B8E2}" type="pres">
      <dgm:prSet presAssocID="{003B7BD5-9EC6-4638-B6F9-0D65CE684FF7}" presName="composite" presStyleCnt="0"/>
      <dgm:spPr/>
    </dgm:pt>
    <dgm:pt modelId="{5F481D04-46CA-453E-AF89-EACE7D880B30}" type="pres">
      <dgm:prSet presAssocID="{003B7BD5-9EC6-4638-B6F9-0D65CE684FF7}" presName="imgShp" presStyleLbl="fgImgPlace1" presStyleIdx="4" presStyleCnt="5" custLinFactX="-95497" custLinFactNeighborX="-100000" custLinFactNeighborY="-92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D4EE22D-6BDA-4BC4-9A57-D30982D6F76C}" type="pres">
      <dgm:prSet presAssocID="{003B7BD5-9EC6-4638-B6F9-0D65CE684FF7}" presName="txShp" presStyleLbl="node1" presStyleIdx="4" presStyleCnt="5" custScaleX="146381" custLinFactNeighborX="1435" custLinFactNeighborY="-16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FF9C21-AD03-4170-9F31-E5B0879760A7}" type="presOf" srcId="{003B7BD5-9EC6-4638-B6F9-0D65CE684FF7}" destId="{BD4EE22D-6BDA-4BC4-9A57-D30982D6F76C}" srcOrd="0" destOrd="0" presId="urn:microsoft.com/office/officeart/2005/8/layout/vList3"/>
    <dgm:cxn modelId="{09161143-1901-4244-8FE4-5F39EACD162C}" srcId="{0C4AD143-4749-4EDA-8E9F-42587F92F8FC}" destId="{AF0D3766-3E32-4B64-B03D-B6E0C11D0D4C}" srcOrd="2" destOrd="0" parTransId="{4E7F4F66-0429-44BF-8D96-7CD67D0D91A4}" sibTransId="{37718613-2059-4498-94A1-4E4032381913}"/>
    <dgm:cxn modelId="{802AB3E7-9125-4498-916E-4FBB55CC8AAB}" srcId="{0C4AD143-4749-4EDA-8E9F-42587F92F8FC}" destId="{1069D140-518D-4C03-B12E-A5F1D200A02E}" srcOrd="1" destOrd="0" parTransId="{532A46F9-E076-4A5A-A527-35B3EEB8F07D}" sibTransId="{FB96BB36-D3FC-4CCA-B9F3-583768076E4E}"/>
    <dgm:cxn modelId="{7EF4DDEA-916F-44C6-A3D3-DD0BDEC0C65A}" type="presOf" srcId="{AF0D3766-3E32-4B64-B03D-B6E0C11D0D4C}" destId="{813F0D6B-EF6F-478E-B4A3-1DAE943FBDEB}" srcOrd="0" destOrd="0" presId="urn:microsoft.com/office/officeart/2005/8/layout/vList3"/>
    <dgm:cxn modelId="{ECED8AA4-33C7-4A48-B49B-BE6E83A2D3DA}" srcId="{0C4AD143-4749-4EDA-8E9F-42587F92F8FC}" destId="{3EB71951-3A46-4717-BC0B-CBDB64CC499E}" srcOrd="0" destOrd="0" parTransId="{7BF18415-C917-465F-9FF3-5F9FC82E7D77}" sibTransId="{F6CBB62D-E085-4954-B03C-2DB4AD95F6D5}"/>
    <dgm:cxn modelId="{CBCDAADE-5AB1-4404-BA59-2233BEF80CBF}" type="presOf" srcId="{3EB71951-3A46-4717-BC0B-CBDB64CC499E}" destId="{1CC4BE9A-D542-48BB-AF98-8453BB2B87ED}" srcOrd="0" destOrd="0" presId="urn:microsoft.com/office/officeart/2005/8/layout/vList3"/>
    <dgm:cxn modelId="{6913B0C7-993A-477A-AE4A-31F68E27B4C8}" srcId="{0C4AD143-4749-4EDA-8E9F-42587F92F8FC}" destId="{003B7BD5-9EC6-4638-B6F9-0D65CE684FF7}" srcOrd="4" destOrd="0" parTransId="{38B5C02E-3955-4EF5-88DE-A8C7778E605B}" sibTransId="{92FD0EC6-C3CF-400B-9305-8B46D19C3E92}"/>
    <dgm:cxn modelId="{734EC1AA-C3E5-4BF8-A8F5-B8AB5636B4F4}" type="presOf" srcId="{3605CB1F-D2F0-4A33-B29B-F25951312CF9}" destId="{0B8B2BD2-916F-4A4F-9189-A09502B62D53}" srcOrd="0" destOrd="0" presId="urn:microsoft.com/office/officeart/2005/8/layout/vList3"/>
    <dgm:cxn modelId="{7D294E56-1A68-428B-882D-6F1B21D29A1E}" srcId="{0C4AD143-4749-4EDA-8E9F-42587F92F8FC}" destId="{3605CB1F-D2F0-4A33-B29B-F25951312CF9}" srcOrd="3" destOrd="0" parTransId="{B93A04FE-E84A-42F4-8525-2E49B7A2B503}" sibTransId="{410637D9-3BFD-489B-AD74-190C275B5D9D}"/>
    <dgm:cxn modelId="{F862F086-4A94-4949-9DE3-0D5E75B27F02}" type="presOf" srcId="{0C4AD143-4749-4EDA-8E9F-42587F92F8FC}" destId="{3AA9BEBB-F560-4258-AF58-8C25CFCC2FAF}" srcOrd="0" destOrd="0" presId="urn:microsoft.com/office/officeart/2005/8/layout/vList3"/>
    <dgm:cxn modelId="{875B0729-346B-4F8E-A751-4E6016A4BEFF}" type="presOf" srcId="{1069D140-518D-4C03-B12E-A5F1D200A02E}" destId="{DB028E4A-70CC-434C-9E84-FA385AF8DED0}" srcOrd="0" destOrd="0" presId="urn:microsoft.com/office/officeart/2005/8/layout/vList3"/>
    <dgm:cxn modelId="{DE115EFF-9695-460D-9ECA-5F15F8B68651}" type="presParOf" srcId="{3AA9BEBB-F560-4258-AF58-8C25CFCC2FAF}" destId="{28E08B4B-C5D9-4B6E-B952-03A498660462}" srcOrd="0" destOrd="0" presId="urn:microsoft.com/office/officeart/2005/8/layout/vList3"/>
    <dgm:cxn modelId="{74111FAE-E085-4728-A444-F926ED0C3A6B}" type="presParOf" srcId="{28E08B4B-C5D9-4B6E-B952-03A498660462}" destId="{2ACDDAD9-DB1E-423D-B655-FADEB959B56E}" srcOrd="0" destOrd="0" presId="urn:microsoft.com/office/officeart/2005/8/layout/vList3"/>
    <dgm:cxn modelId="{74C96908-AFF4-4A66-862C-DC56F2A5B80C}" type="presParOf" srcId="{28E08B4B-C5D9-4B6E-B952-03A498660462}" destId="{1CC4BE9A-D542-48BB-AF98-8453BB2B87ED}" srcOrd="1" destOrd="0" presId="urn:microsoft.com/office/officeart/2005/8/layout/vList3"/>
    <dgm:cxn modelId="{AA630772-9DFD-4A63-B5A0-6C02229D3E90}" type="presParOf" srcId="{3AA9BEBB-F560-4258-AF58-8C25CFCC2FAF}" destId="{AF0FFCF2-031F-48EF-8027-8255661EB353}" srcOrd="1" destOrd="0" presId="urn:microsoft.com/office/officeart/2005/8/layout/vList3"/>
    <dgm:cxn modelId="{712D8628-52E0-4AE5-BD97-057FD20DCC55}" type="presParOf" srcId="{3AA9BEBB-F560-4258-AF58-8C25CFCC2FAF}" destId="{B565C910-DE46-4DD0-80BD-7E3CEBB661EF}" srcOrd="2" destOrd="0" presId="urn:microsoft.com/office/officeart/2005/8/layout/vList3"/>
    <dgm:cxn modelId="{628B3F34-9D0C-4398-8358-96CB11CD091C}" type="presParOf" srcId="{B565C910-DE46-4DD0-80BD-7E3CEBB661EF}" destId="{C532AEA2-7660-4E6F-99FF-29B389263A5F}" srcOrd="0" destOrd="0" presId="urn:microsoft.com/office/officeart/2005/8/layout/vList3"/>
    <dgm:cxn modelId="{3E28DF09-7591-45F6-81F2-F274DE9B9263}" type="presParOf" srcId="{B565C910-DE46-4DD0-80BD-7E3CEBB661EF}" destId="{DB028E4A-70CC-434C-9E84-FA385AF8DED0}" srcOrd="1" destOrd="0" presId="urn:microsoft.com/office/officeart/2005/8/layout/vList3"/>
    <dgm:cxn modelId="{4DCCA6AF-574A-42A1-947A-DB91843D9EDC}" type="presParOf" srcId="{3AA9BEBB-F560-4258-AF58-8C25CFCC2FAF}" destId="{46CF65D1-4CA6-49BA-AEBF-39F6EFEA5117}" srcOrd="3" destOrd="0" presId="urn:microsoft.com/office/officeart/2005/8/layout/vList3"/>
    <dgm:cxn modelId="{163B151D-0560-4FB5-9FC8-ACED0CDEB22C}" type="presParOf" srcId="{3AA9BEBB-F560-4258-AF58-8C25CFCC2FAF}" destId="{F7976EE5-0122-4D16-A644-FB8A6BF9066B}" srcOrd="4" destOrd="0" presId="urn:microsoft.com/office/officeart/2005/8/layout/vList3"/>
    <dgm:cxn modelId="{83D99F43-07EB-4C38-9023-D7094D1765FE}" type="presParOf" srcId="{F7976EE5-0122-4D16-A644-FB8A6BF9066B}" destId="{0EE1E965-A5F4-4C05-BD14-E7AFEB1F8001}" srcOrd="0" destOrd="0" presId="urn:microsoft.com/office/officeart/2005/8/layout/vList3"/>
    <dgm:cxn modelId="{C5E3CE00-40CD-4D03-AB6A-8230B931FBDD}" type="presParOf" srcId="{F7976EE5-0122-4D16-A644-FB8A6BF9066B}" destId="{813F0D6B-EF6F-478E-B4A3-1DAE943FBDEB}" srcOrd="1" destOrd="0" presId="urn:microsoft.com/office/officeart/2005/8/layout/vList3"/>
    <dgm:cxn modelId="{CF2084AF-1CC0-45C6-A736-8B3776E30880}" type="presParOf" srcId="{3AA9BEBB-F560-4258-AF58-8C25CFCC2FAF}" destId="{B1E17088-FE07-42BF-930C-26525DACF8E6}" srcOrd="5" destOrd="0" presId="urn:microsoft.com/office/officeart/2005/8/layout/vList3"/>
    <dgm:cxn modelId="{37B3DA07-5D29-4712-985F-1E7E70134843}" type="presParOf" srcId="{3AA9BEBB-F560-4258-AF58-8C25CFCC2FAF}" destId="{23EBBBB5-55F3-4A6B-AB64-06AA4F766E06}" srcOrd="6" destOrd="0" presId="urn:microsoft.com/office/officeart/2005/8/layout/vList3"/>
    <dgm:cxn modelId="{2D6F4538-F7CE-4C1E-B232-BAB7BD96D9C9}" type="presParOf" srcId="{23EBBBB5-55F3-4A6B-AB64-06AA4F766E06}" destId="{A29AC926-5FF2-49CC-B36B-22F8682BCEFD}" srcOrd="0" destOrd="0" presId="urn:microsoft.com/office/officeart/2005/8/layout/vList3"/>
    <dgm:cxn modelId="{6A7D898A-13FA-487F-9343-6EB1F228FFD1}" type="presParOf" srcId="{23EBBBB5-55F3-4A6B-AB64-06AA4F766E06}" destId="{0B8B2BD2-916F-4A4F-9189-A09502B62D53}" srcOrd="1" destOrd="0" presId="urn:microsoft.com/office/officeart/2005/8/layout/vList3"/>
    <dgm:cxn modelId="{4785211A-708F-4A93-9650-6F667DDE55B7}" type="presParOf" srcId="{3AA9BEBB-F560-4258-AF58-8C25CFCC2FAF}" destId="{FEE6BC5D-56CC-4AFC-AFF1-6941502780F7}" srcOrd="7" destOrd="0" presId="urn:microsoft.com/office/officeart/2005/8/layout/vList3"/>
    <dgm:cxn modelId="{D7825236-53D2-44FC-A1B5-272658F8B8B2}" type="presParOf" srcId="{3AA9BEBB-F560-4258-AF58-8C25CFCC2FAF}" destId="{2D2B4C2A-593C-4A92-AE41-E1561248B8E2}" srcOrd="8" destOrd="0" presId="urn:microsoft.com/office/officeart/2005/8/layout/vList3"/>
    <dgm:cxn modelId="{BDA67794-1B25-4CBD-9CDF-B1DE147E3310}" type="presParOf" srcId="{2D2B4C2A-593C-4A92-AE41-E1561248B8E2}" destId="{5F481D04-46CA-453E-AF89-EACE7D880B30}" srcOrd="0" destOrd="0" presId="urn:microsoft.com/office/officeart/2005/8/layout/vList3"/>
    <dgm:cxn modelId="{CF62BB23-17AF-4311-B9D0-0DFA731A65BB}" type="presParOf" srcId="{2D2B4C2A-593C-4A92-AE41-E1561248B8E2}" destId="{BD4EE22D-6BDA-4BC4-9A57-D30982D6F7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984DE5-DB5F-4663-A61E-527384BF94F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E0C37-E68B-461F-ACDD-6D0750DBAE23}">
      <dgm:prSet/>
      <dgm:spPr/>
      <dgm:t>
        <a:bodyPr/>
        <a:lstStyle/>
        <a:p>
          <a:pPr rtl="0"/>
          <a:r>
            <a:rPr lang="ru-RU" b="1" dirty="0" smtClean="0"/>
            <a:t>Проведена 401 проверка (за 2015 год - 127). Увеличение в 2,2 раза в связи с объявленной чрезвычайной ситуацией в Иркутской области, связанной с массовыми отравлениями спиртосодержащей жидкостью «Боярышник».</a:t>
          </a:r>
          <a:endParaRPr lang="ru-RU" b="1" dirty="0"/>
        </a:p>
      </dgm:t>
    </dgm:pt>
    <dgm:pt modelId="{C46BBF03-B94B-4230-A005-2C43D402BD9E}" type="parTrans" cxnId="{2AE3E42E-5E08-4FB6-A6A3-833D15932993}">
      <dgm:prSet/>
      <dgm:spPr/>
      <dgm:t>
        <a:bodyPr/>
        <a:lstStyle/>
        <a:p>
          <a:endParaRPr lang="ru-RU"/>
        </a:p>
      </dgm:t>
    </dgm:pt>
    <dgm:pt modelId="{15D51033-6CDB-4C8B-98B4-1A03FB49BE73}" type="sibTrans" cxnId="{2AE3E42E-5E08-4FB6-A6A3-833D15932993}">
      <dgm:prSet/>
      <dgm:spPr/>
      <dgm:t>
        <a:bodyPr/>
        <a:lstStyle/>
        <a:p>
          <a:endParaRPr lang="ru-RU"/>
        </a:p>
      </dgm:t>
    </dgm:pt>
    <dgm:pt modelId="{9C95E054-C707-4583-8F7C-650EE96EEC45}">
      <dgm:prSet/>
      <dgm:spPr/>
      <dgm:t>
        <a:bodyPr/>
        <a:lstStyle/>
        <a:p>
          <a:pPr rtl="0"/>
          <a:r>
            <a:rPr lang="ru-RU" b="1" dirty="0" smtClean="0"/>
            <a:t>Выявлено 99 правонарушений (за 2015 год – 74). Рост на 33,8 процента.</a:t>
          </a:r>
          <a:endParaRPr lang="ru-RU" b="1" dirty="0"/>
        </a:p>
      </dgm:t>
    </dgm:pt>
    <dgm:pt modelId="{37CA2B79-0B63-4AC7-AC14-A052EBD82AB3}" type="parTrans" cxnId="{FA6C0008-7791-44C2-A85F-DDB052AB4DE7}">
      <dgm:prSet/>
      <dgm:spPr/>
      <dgm:t>
        <a:bodyPr/>
        <a:lstStyle/>
        <a:p>
          <a:endParaRPr lang="ru-RU"/>
        </a:p>
      </dgm:t>
    </dgm:pt>
    <dgm:pt modelId="{D4A9203F-C3D8-4E96-A159-20B8581DE291}" type="sibTrans" cxnId="{FA6C0008-7791-44C2-A85F-DDB052AB4DE7}">
      <dgm:prSet/>
      <dgm:spPr/>
      <dgm:t>
        <a:bodyPr/>
        <a:lstStyle/>
        <a:p>
          <a:endParaRPr lang="ru-RU"/>
        </a:p>
      </dgm:t>
    </dgm:pt>
    <dgm:pt modelId="{FD6607FB-1B04-472F-B1D5-810F2EADC059}">
      <dgm:prSet/>
      <dgm:spPr/>
      <dgm:t>
        <a:bodyPr/>
        <a:lstStyle/>
        <a:p>
          <a:pPr rtl="0"/>
          <a:r>
            <a:rPr lang="ru-RU" b="1" dirty="0" smtClean="0"/>
            <a:t>Изъято из незаконного оборота 3475 литров алкогольной и спиртосодержащей продукции (за 2015 год - 3998</a:t>
          </a:r>
          <a:r>
            <a:rPr lang="ru-RU" b="1" smtClean="0"/>
            <a:t>). </a:t>
          </a:r>
          <a:endParaRPr lang="ru-RU" b="1" dirty="0"/>
        </a:p>
      </dgm:t>
    </dgm:pt>
    <dgm:pt modelId="{A98D8F4E-7FB1-4514-820E-EDA8D37AABE2}" type="parTrans" cxnId="{25A5658E-3194-44C2-95A4-0578E1135DC3}">
      <dgm:prSet/>
      <dgm:spPr/>
      <dgm:t>
        <a:bodyPr/>
        <a:lstStyle/>
        <a:p>
          <a:endParaRPr lang="ru-RU"/>
        </a:p>
      </dgm:t>
    </dgm:pt>
    <dgm:pt modelId="{F71DC1A3-F310-4619-B575-AC9F0DFD1E08}" type="sibTrans" cxnId="{25A5658E-3194-44C2-95A4-0578E1135DC3}">
      <dgm:prSet/>
      <dgm:spPr/>
      <dgm:t>
        <a:bodyPr/>
        <a:lstStyle/>
        <a:p>
          <a:endParaRPr lang="ru-RU"/>
        </a:p>
      </dgm:t>
    </dgm:pt>
    <dgm:pt modelId="{7D7B7C8F-AFEC-4FD0-9FF1-3777A3C6BEA6}">
      <dgm:prSet/>
      <dgm:spPr/>
      <dgm:t>
        <a:bodyPr/>
        <a:lstStyle/>
        <a:p>
          <a:pPr rtl="0"/>
          <a:r>
            <a:rPr lang="ru-RU" b="1" dirty="0" smtClean="0"/>
            <a:t>За распитие спиртных напитков в общественных местах выявлено 2688 правонарушений (за 2015 год – 3625). Снижение на 25,8 процентов.</a:t>
          </a:r>
          <a:endParaRPr lang="ru-RU" b="1" dirty="0"/>
        </a:p>
      </dgm:t>
    </dgm:pt>
    <dgm:pt modelId="{A229633C-ACB5-4E7B-9488-9E82E88808E1}" type="parTrans" cxnId="{B0243906-EDCF-4128-B248-1099E2C41603}">
      <dgm:prSet/>
      <dgm:spPr/>
      <dgm:t>
        <a:bodyPr/>
        <a:lstStyle/>
        <a:p>
          <a:endParaRPr lang="ru-RU"/>
        </a:p>
      </dgm:t>
    </dgm:pt>
    <dgm:pt modelId="{F4C08367-852C-4149-976A-B2E73322E7BB}" type="sibTrans" cxnId="{B0243906-EDCF-4128-B248-1099E2C41603}">
      <dgm:prSet/>
      <dgm:spPr/>
      <dgm:t>
        <a:bodyPr/>
        <a:lstStyle/>
        <a:p>
          <a:endParaRPr lang="ru-RU"/>
        </a:p>
      </dgm:t>
    </dgm:pt>
    <dgm:pt modelId="{6D99DAF8-8AD7-4BC8-B26E-88F22D9C0C3E}">
      <dgm:prSet/>
      <dgm:spPr/>
      <dgm:t>
        <a:bodyPr/>
        <a:lstStyle/>
        <a:p>
          <a:pPr rtl="0"/>
          <a:r>
            <a:rPr lang="ru-RU" b="1" dirty="0" smtClean="0"/>
            <a:t>Установлено 6 случаев отравления алкоголем и спиртосодержащей продукцией на территории района (за 2015 год – 11 случаев). Снижение показателя на 45,5 процентов. Из них по 4 случаям оказана </a:t>
          </a:r>
          <a:r>
            <a:rPr lang="ru-RU" b="1" dirty="0" err="1" smtClean="0"/>
            <a:t>мед.помощь</a:t>
          </a:r>
          <a:r>
            <a:rPr lang="ru-RU" b="1" dirty="0" smtClean="0"/>
            <a:t>, 2 случая с летальным исходом.</a:t>
          </a:r>
          <a:endParaRPr lang="ru-RU" b="1" dirty="0"/>
        </a:p>
      </dgm:t>
    </dgm:pt>
    <dgm:pt modelId="{9899E1DB-88CD-450D-B120-98D627ABA234}" type="parTrans" cxnId="{068BACD9-BAB1-4905-9FB0-B5E7291ED2A1}">
      <dgm:prSet/>
      <dgm:spPr/>
      <dgm:t>
        <a:bodyPr/>
        <a:lstStyle/>
        <a:p>
          <a:endParaRPr lang="ru-RU"/>
        </a:p>
      </dgm:t>
    </dgm:pt>
    <dgm:pt modelId="{8E35A1B7-60DE-4CE9-BA24-89CF06E77407}" type="sibTrans" cxnId="{068BACD9-BAB1-4905-9FB0-B5E7291ED2A1}">
      <dgm:prSet/>
      <dgm:spPr/>
      <dgm:t>
        <a:bodyPr/>
        <a:lstStyle/>
        <a:p>
          <a:endParaRPr lang="ru-RU"/>
        </a:p>
      </dgm:t>
    </dgm:pt>
    <dgm:pt modelId="{9303CDB3-8D6A-4165-A43C-9454ACB095E7}" type="pres">
      <dgm:prSet presAssocID="{4F984DE5-DB5F-4663-A61E-527384BF94F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9FC66-EA1A-453A-80AC-E01D7D2F18AA}" type="pres">
      <dgm:prSet presAssocID="{6D3E0C37-E68B-461F-ACDD-6D0750DBAE23}" presName="composite" presStyleCnt="0"/>
      <dgm:spPr/>
      <dgm:t>
        <a:bodyPr/>
        <a:lstStyle/>
        <a:p>
          <a:endParaRPr lang="ru-RU"/>
        </a:p>
      </dgm:t>
    </dgm:pt>
    <dgm:pt modelId="{6A7EE0B5-9666-4D10-A1BB-EFEE40D24832}" type="pres">
      <dgm:prSet presAssocID="{6D3E0C37-E68B-461F-ACDD-6D0750DBAE23}" presName="imgShp" presStyleLbl="fgImgPlace1" presStyleIdx="0" presStyleCnt="5" custLinFactX="-92326" custLinFactNeighborX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2AADDC-3CC4-40AC-A315-09B8C28B9E85}" type="pres">
      <dgm:prSet presAssocID="{6D3E0C37-E68B-461F-ACDD-6D0750DBAE23}" presName="txShp" presStyleLbl="node1" presStyleIdx="0" presStyleCnt="5" custScaleX="100372" custLinFactNeighborX="-20213" custLinFactNeighborY="-4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F8336-7FF2-445C-9612-A9F77D02DB32}" type="pres">
      <dgm:prSet presAssocID="{15D51033-6CDB-4C8B-98B4-1A03FB49BE73}" presName="spacing" presStyleCnt="0"/>
      <dgm:spPr/>
      <dgm:t>
        <a:bodyPr/>
        <a:lstStyle/>
        <a:p>
          <a:endParaRPr lang="ru-RU"/>
        </a:p>
      </dgm:t>
    </dgm:pt>
    <dgm:pt modelId="{569FC4D7-D539-41FD-90ED-CCEDC8F90F5F}" type="pres">
      <dgm:prSet presAssocID="{9C95E054-C707-4583-8F7C-650EE96EEC45}" presName="composite" presStyleCnt="0"/>
      <dgm:spPr/>
      <dgm:t>
        <a:bodyPr/>
        <a:lstStyle/>
        <a:p>
          <a:endParaRPr lang="ru-RU"/>
        </a:p>
      </dgm:t>
    </dgm:pt>
    <dgm:pt modelId="{E67B24EF-0059-492B-BAAE-4F5E8EDAE662}" type="pres">
      <dgm:prSet presAssocID="{9C95E054-C707-4583-8F7C-650EE96EEC45}" presName="imgShp" presStyleLbl="fgImgPlace1" presStyleIdx="1" presStyleCnt="5" custLinFactX="-11546" custLinFactNeighborX="-100000" custLinFactNeighborY="-14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879A53-D3D3-43E2-9043-B3D05DB3BDB4}" type="pres">
      <dgm:prSet presAssocID="{9C95E054-C707-4583-8F7C-650EE96EEC45}" presName="txShp" presStyleLbl="node1" presStyleIdx="1" presStyleCnt="5" custLinFactNeighborX="-11326" custLinFactNeighborY="-5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6E13C-78CC-4147-A30F-C01C686D5871}" type="pres">
      <dgm:prSet presAssocID="{D4A9203F-C3D8-4E96-A159-20B8581DE291}" presName="spacing" presStyleCnt="0"/>
      <dgm:spPr/>
      <dgm:t>
        <a:bodyPr/>
        <a:lstStyle/>
        <a:p>
          <a:endParaRPr lang="ru-RU"/>
        </a:p>
      </dgm:t>
    </dgm:pt>
    <dgm:pt modelId="{83D74E23-63BD-47B3-A689-1C77C9A25D60}" type="pres">
      <dgm:prSet presAssocID="{FD6607FB-1B04-472F-B1D5-810F2EADC059}" presName="composite" presStyleCnt="0"/>
      <dgm:spPr/>
      <dgm:t>
        <a:bodyPr/>
        <a:lstStyle/>
        <a:p>
          <a:endParaRPr lang="ru-RU"/>
        </a:p>
      </dgm:t>
    </dgm:pt>
    <dgm:pt modelId="{D7B31B90-645F-44CA-AAD4-335D4EBE9A09}" type="pres">
      <dgm:prSet presAssocID="{FD6607FB-1B04-472F-B1D5-810F2EADC059}" presName="imgShp" presStyleLbl="fgImgPlace1" presStyleIdx="2" presStyleCnt="5" custLinFactNeighborX="-30422" custLinFactNeighborY="-43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7AA028-1D64-40D4-80D3-5818884CFFA9}" type="pres">
      <dgm:prSet presAssocID="{FD6607FB-1B04-472F-B1D5-810F2EADC059}" presName="txShp" presStyleLbl="node1" presStyleIdx="2" presStyleCnt="5" custLinFactNeighborX="-2614" custLinFactNeighborY="-1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DFC05-FA8D-4994-A2E0-8634B5DCB22E}" type="pres">
      <dgm:prSet presAssocID="{F71DC1A3-F310-4619-B575-AC9F0DFD1E08}" presName="spacing" presStyleCnt="0"/>
      <dgm:spPr/>
      <dgm:t>
        <a:bodyPr/>
        <a:lstStyle/>
        <a:p>
          <a:endParaRPr lang="ru-RU"/>
        </a:p>
      </dgm:t>
    </dgm:pt>
    <dgm:pt modelId="{D8E2AA1C-AC7C-4237-AA86-4C7A48C090DF}" type="pres">
      <dgm:prSet presAssocID="{7D7B7C8F-AFEC-4FD0-9FF1-3777A3C6BEA6}" presName="composite" presStyleCnt="0"/>
      <dgm:spPr/>
      <dgm:t>
        <a:bodyPr/>
        <a:lstStyle/>
        <a:p>
          <a:endParaRPr lang="ru-RU"/>
        </a:p>
      </dgm:t>
    </dgm:pt>
    <dgm:pt modelId="{878BF212-B7CE-45C4-B6C9-36775DEB7B6F}" type="pres">
      <dgm:prSet presAssocID="{7D7B7C8F-AFEC-4FD0-9FF1-3777A3C6BEA6}" presName="imgShp" presStyleLbl="fgImgPlace1" presStyleIdx="3" presStyleCnt="5" custLinFactNeighborX="666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8678F9-D672-4826-BD46-B176F80C2834}" type="pres">
      <dgm:prSet presAssocID="{7D7B7C8F-AFEC-4FD0-9FF1-3777A3C6BEA6}" presName="txShp" presStyleLbl="node1" presStyleIdx="3" presStyleCnt="5" custLinFactNeighborX="8712" custLinFactNeighborY="-5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C7C7B-B1F0-402E-94E1-9554E63DDFCB}" type="pres">
      <dgm:prSet presAssocID="{F4C08367-852C-4149-976A-B2E73322E7BB}" presName="spacing" presStyleCnt="0"/>
      <dgm:spPr/>
      <dgm:t>
        <a:bodyPr/>
        <a:lstStyle/>
        <a:p>
          <a:endParaRPr lang="ru-RU"/>
        </a:p>
      </dgm:t>
    </dgm:pt>
    <dgm:pt modelId="{E4F28F5E-FC7C-473E-B07E-B6B969C7E566}" type="pres">
      <dgm:prSet presAssocID="{6D99DAF8-8AD7-4BC8-B26E-88F22D9C0C3E}" presName="composite" presStyleCnt="0"/>
      <dgm:spPr/>
      <dgm:t>
        <a:bodyPr/>
        <a:lstStyle/>
        <a:p>
          <a:endParaRPr lang="ru-RU"/>
        </a:p>
      </dgm:t>
    </dgm:pt>
    <dgm:pt modelId="{8D8C465D-04DA-4665-9842-0FDB4E989626}" type="pres">
      <dgm:prSet presAssocID="{6D99DAF8-8AD7-4BC8-B26E-88F22D9C0C3E}" presName="imgShp" presStyleLbl="fgImgPlace1" presStyleIdx="4" presStyleCnt="5" custLinFactX="46493" custLinFactNeighborX="100000" custLinFactNeighborY="-81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222398-31BD-4F8F-A06C-2C11751397FC}" type="pres">
      <dgm:prSet presAssocID="{6D99DAF8-8AD7-4BC8-B26E-88F22D9C0C3E}" presName="txShp" presStyleLbl="node1" presStyleIdx="4" presStyleCnt="5" custLinFactNeighborX="18644" custLinFactNeighborY="-8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7149CF-0953-45D9-8A6E-D8969D0C7A3C}" type="presOf" srcId="{FD6607FB-1B04-472F-B1D5-810F2EADC059}" destId="{A47AA028-1D64-40D4-80D3-5818884CFFA9}" srcOrd="0" destOrd="0" presId="urn:microsoft.com/office/officeart/2005/8/layout/vList3"/>
    <dgm:cxn modelId="{DE26C5A2-B9A9-44BC-9887-5FE90E83A0D7}" type="presOf" srcId="{4F984DE5-DB5F-4663-A61E-527384BF94F2}" destId="{9303CDB3-8D6A-4165-A43C-9454ACB095E7}" srcOrd="0" destOrd="0" presId="urn:microsoft.com/office/officeart/2005/8/layout/vList3"/>
    <dgm:cxn modelId="{B092EB62-EE07-427E-BF06-A76F8F5558B7}" type="presOf" srcId="{7D7B7C8F-AFEC-4FD0-9FF1-3777A3C6BEA6}" destId="{848678F9-D672-4826-BD46-B176F80C2834}" srcOrd="0" destOrd="0" presId="urn:microsoft.com/office/officeart/2005/8/layout/vList3"/>
    <dgm:cxn modelId="{2AE3E42E-5E08-4FB6-A6A3-833D15932993}" srcId="{4F984DE5-DB5F-4663-A61E-527384BF94F2}" destId="{6D3E0C37-E68B-461F-ACDD-6D0750DBAE23}" srcOrd="0" destOrd="0" parTransId="{C46BBF03-B94B-4230-A005-2C43D402BD9E}" sibTransId="{15D51033-6CDB-4C8B-98B4-1A03FB49BE73}"/>
    <dgm:cxn modelId="{D86DF194-0A97-4D76-94FD-C3671FDDC642}" type="presOf" srcId="{6D3E0C37-E68B-461F-ACDD-6D0750DBAE23}" destId="{5D2AADDC-3CC4-40AC-A315-09B8C28B9E85}" srcOrd="0" destOrd="0" presId="urn:microsoft.com/office/officeart/2005/8/layout/vList3"/>
    <dgm:cxn modelId="{FA6C0008-7791-44C2-A85F-DDB052AB4DE7}" srcId="{4F984DE5-DB5F-4663-A61E-527384BF94F2}" destId="{9C95E054-C707-4583-8F7C-650EE96EEC45}" srcOrd="1" destOrd="0" parTransId="{37CA2B79-0B63-4AC7-AC14-A052EBD82AB3}" sibTransId="{D4A9203F-C3D8-4E96-A159-20B8581DE291}"/>
    <dgm:cxn modelId="{B0243906-EDCF-4128-B248-1099E2C41603}" srcId="{4F984DE5-DB5F-4663-A61E-527384BF94F2}" destId="{7D7B7C8F-AFEC-4FD0-9FF1-3777A3C6BEA6}" srcOrd="3" destOrd="0" parTransId="{A229633C-ACB5-4E7B-9488-9E82E88808E1}" sibTransId="{F4C08367-852C-4149-976A-B2E73322E7BB}"/>
    <dgm:cxn modelId="{CA213E3F-48B7-40DD-A550-03A5F2A55BBD}" type="presOf" srcId="{9C95E054-C707-4583-8F7C-650EE96EEC45}" destId="{71879A53-D3D3-43E2-9043-B3D05DB3BDB4}" srcOrd="0" destOrd="0" presId="urn:microsoft.com/office/officeart/2005/8/layout/vList3"/>
    <dgm:cxn modelId="{7CAC62A0-5718-440F-B876-D5A7A61A113B}" type="presOf" srcId="{6D99DAF8-8AD7-4BC8-B26E-88F22D9C0C3E}" destId="{67222398-31BD-4F8F-A06C-2C11751397FC}" srcOrd="0" destOrd="0" presId="urn:microsoft.com/office/officeart/2005/8/layout/vList3"/>
    <dgm:cxn modelId="{25A5658E-3194-44C2-95A4-0578E1135DC3}" srcId="{4F984DE5-DB5F-4663-A61E-527384BF94F2}" destId="{FD6607FB-1B04-472F-B1D5-810F2EADC059}" srcOrd="2" destOrd="0" parTransId="{A98D8F4E-7FB1-4514-820E-EDA8D37AABE2}" sibTransId="{F71DC1A3-F310-4619-B575-AC9F0DFD1E08}"/>
    <dgm:cxn modelId="{068BACD9-BAB1-4905-9FB0-B5E7291ED2A1}" srcId="{4F984DE5-DB5F-4663-A61E-527384BF94F2}" destId="{6D99DAF8-8AD7-4BC8-B26E-88F22D9C0C3E}" srcOrd="4" destOrd="0" parTransId="{9899E1DB-88CD-450D-B120-98D627ABA234}" sibTransId="{8E35A1B7-60DE-4CE9-BA24-89CF06E77407}"/>
    <dgm:cxn modelId="{046EA9F6-2452-484D-AC90-0CE0F3FBE552}" type="presParOf" srcId="{9303CDB3-8D6A-4165-A43C-9454ACB095E7}" destId="{8E09FC66-EA1A-453A-80AC-E01D7D2F18AA}" srcOrd="0" destOrd="0" presId="urn:microsoft.com/office/officeart/2005/8/layout/vList3"/>
    <dgm:cxn modelId="{5948094F-E284-410C-B493-DCEF5DD32B2F}" type="presParOf" srcId="{8E09FC66-EA1A-453A-80AC-E01D7D2F18AA}" destId="{6A7EE0B5-9666-4D10-A1BB-EFEE40D24832}" srcOrd="0" destOrd="0" presId="urn:microsoft.com/office/officeart/2005/8/layout/vList3"/>
    <dgm:cxn modelId="{AAD01BE2-AF49-4A72-9873-772E2B4AD535}" type="presParOf" srcId="{8E09FC66-EA1A-453A-80AC-E01D7D2F18AA}" destId="{5D2AADDC-3CC4-40AC-A315-09B8C28B9E85}" srcOrd="1" destOrd="0" presId="urn:microsoft.com/office/officeart/2005/8/layout/vList3"/>
    <dgm:cxn modelId="{FF807224-236B-491C-A99A-27833E3CF427}" type="presParOf" srcId="{9303CDB3-8D6A-4165-A43C-9454ACB095E7}" destId="{CFAF8336-7FF2-445C-9612-A9F77D02DB32}" srcOrd="1" destOrd="0" presId="urn:microsoft.com/office/officeart/2005/8/layout/vList3"/>
    <dgm:cxn modelId="{67905247-2916-4738-BD8B-BD9B059616D4}" type="presParOf" srcId="{9303CDB3-8D6A-4165-A43C-9454ACB095E7}" destId="{569FC4D7-D539-41FD-90ED-CCEDC8F90F5F}" srcOrd="2" destOrd="0" presId="urn:microsoft.com/office/officeart/2005/8/layout/vList3"/>
    <dgm:cxn modelId="{1E737D1A-1D7E-4EAE-9441-A3B280D97B1E}" type="presParOf" srcId="{569FC4D7-D539-41FD-90ED-CCEDC8F90F5F}" destId="{E67B24EF-0059-492B-BAAE-4F5E8EDAE662}" srcOrd="0" destOrd="0" presId="urn:microsoft.com/office/officeart/2005/8/layout/vList3"/>
    <dgm:cxn modelId="{BDE4E1DF-B875-4F95-92A8-1C727447ADD2}" type="presParOf" srcId="{569FC4D7-D539-41FD-90ED-CCEDC8F90F5F}" destId="{71879A53-D3D3-43E2-9043-B3D05DB3BDB4}" srcOrd="1" destOrd="0" presId="urn:microsoft.com/office/officeart/2005/8/layout/vList3"/>
    <dgm:cxn modelId="{004309D4-79A6-433F-AC31-1AD793DAFDAA}" type="presParOf" srcId="{9303CDB3-8D6A-4165-A43C-9454ACB095E7}" destId="{33C6E13C-78CC-4147-A30F-C01C686D5871}" srcOrd="3" destOrd="0" presId="urn:microsoft.com/office/officeart/2005/8/layout/vList3"/>
    <dgm:cxn modelId="{032B6807-F2DD-4068-8BEC-D73FE0EBD6AE}" type="presParOf" srcId="{9303CDB3-8D6A-4165-A43C-9454ACB095E7}" destId="{83D74E23-63BD-47B3-A689-1C77C9A25D60}" srcOrd="4" destOrd="0" presId="urn:microsoft.com/office/officeart/2005/8/layout/vList3"/>
    <dgm:cxn modelId="{46FA92CD-79A6-4E0C-9DE4-8B47AEEAE068}" type="presParOf" srcId="{83D74E23-63BD-47B3-A689-1C77C9A25D60}" destId="{D7B31B90-645F-44CA-AAD4-335D4EBE9A09}" srcOrd="0" destOrd="0" presId="urn:microsoft.com/office/officeart/2005/8/layout/vList3"/>
    <dgm:cxn modelId="{1B2707C7-FED5-43A2-8FD9-23CA14647A83}" type="presParOf" srcId="{83D74E23-63BD-47B3-A689-1C77C9A25D60}" destId="{A47AA028-1D64-40D4-80D3-5818884CFFA9}" srcOrd="1" destOrd="0" presId="urn:microsoft.com/office/officeart/2005/8/layout/vList3"/>
    <dgm:cxn modelId="{4A740ABD-44BB-48B9-A759-F79B8EDA561B}" type="presParOf" srcId="{9303CDB3-8D6A-4165-A43C-9454ACB095E7}" destId="{BA0DFC05-FA8D-4994-A2E0-8634B5DCB22E}" srcOrd="5" destOrd="0" presId="urn:microsoft.com/office/officeart/2005/8/layout/vList3"/>
    <dgm:cxn modelId="{C777D63C-92B5-44D2-A65B-452F22E20144}" type="presParOf" srcId="{9303CDB3-8D6A-4165-A43C-9454ACB095E7}" destId="{D8E2AA1C-AC7C-4237-AA86-4C7A48C090DF}" srcOrd="6" destOrd="0" presId="urn:microsoft.com/office/officeart/2005/8/layout/vList3"/>
    <dgm:cxn modelId="{77C27621-CA33-429D-B4C1-43788D6E1B49}" type="presParOf" srcId="{D8E2AA1C-AC7C-4237-AA86-4C7A48C090DF}" destId="{878BF212-B7CE-45C4-B6C9-36775DEB7B6F}" srcOrd="0" destOrd="0" presId="urn:microsoft.com/office/officeart/2005/8/layout/vList3"/>
    <dgm:cxn modelId="{905E6608-D42F-4268-AB65-88D092477EA4}" type="presParOf" srcId="{D8E2AA1C-AC7C-4237-AA86-4C7A48C090DF}" destId="{848678F9-D672-4826-BD46-B176F80C2834}" srcOrd="1" destOrd="0" presId="urn:microsoft.com/office/officeart/2005/8/layout/vList3"/>
    <dgm:cxn modelId="{F31B7887-180E-4DA2-BC22-8BA7197F58BB}" type="presParOf" srcId="{9303CDB3-8D6A-4165-A43C-9454ACB095E7}" destId="{29DC7C7B-B1F0-402E-94E1-9554E63DDFCB}" srcOrd="7" destOrd="0" presId="urn:microsoft.com/office/officeart/2005/8/layout/vList3"/>
    <dgm:cxn modelId="{D73DB55E-AF80-4717-AE86-454E2690C8DB}" type="presParOf" srcId="{9303CDB3-8D6A-4165-A43C-9454ACB095E7}" destId="{E4F28F5E-FC7C-473E-B07E-B6B969C7E566}" srcOrd="8" destOrd="0" presId="urn:microsoft.com/office/officeart/2005/8/layout/vList3"/>
    <dgm:cxn modelId="{66445853-FE37-4494-AF99-6E4F57FCB0E4}" type="presParOf" srcId="{E4F28F5E-FC7C-473E-B07E-B6B969C7E566}" destId="{8D8C465D-04DA-4665-9842-0FDB4E989626}" srcOrd="0" destOrd="0" presId="urn:microsoft.com/office/officeart/2005/8/layout/vList3"/>
    <dgm:cxn modelId="{8D9E00DB-688C-4C0B-87D1-48538A55E45F}" type="presParOf" srcId="{E4F28F5E-FC7C-473E-B07E-B6B969C7E566}" destId="{67222398-31BD-4F8F-A06C-2C11751397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0.69456</cdr:x>
      <cdr:y>0</cdr:y>
    </cdr:from>
    <cdr:to>
      <cdr:x>1</cdr:x>
      <cdr:y>0.43864</cdr:y>
    </cdr:to>
    <cdr:pic>
      <cdr:nvPicPr>
        <cdr:cNvPr id="2" name="Picture 12" descr="http://previews.123rf.com/images/coramax/coramax1208/coramax120801471/14815269-3d-people-human-charcater-person-and-directional-arrows-different-Confused-3d-render-Stock-Photo.jpg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93257" l="0" r="92462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10638"/>
        <a:stretch xmlns:a="http://schemas.openxmlformats.org/drawingml/2006/main"/>
      </cdr:blipFill>
      <cdr:spPr bwMode="auto">
        <a:xfrm xmlns:a="http://schemas.openxmlformats.org/drawingml/2006/main" flipH="1">
          <a:off x="8465246" y="0"/>
          <a:ext cx="3722754" cy="2777706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13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6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2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90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6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1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1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8.jp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9.jp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chart" Target="../charts/chart9.xml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1.jpe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microsoft.com/office/2007/relationships/hdphoto" Target="../media/hdphoto7.wdp"/><Relationship Id="rId7" Type="http://schemas.openxmlformats.org/officeDocument/2006/relationships/diagramColors" Target="../diagrams/colors1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59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69.JPG"/><Relationship Id="rId7" Type="http://schemas.openxmlformats.org/officeDocument/2006/relationships/diagramColors" Target="../diagrams/colors22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73.jpg"/><Relationship Id="rId7" Type="http://schemas.openxmlformats.org/officeDocument/2006/relationships/diagramColors" Target="../diagrams/colors23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chart" Target="../charts/char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83.jpeg"/><Relationship Id="rId4" Type="http://schemas.openxmlformats.org/officeDocument/2006/relationships/diagramLayout" Target="../diagrams/layout25.xml"/><Relationship Id="rId9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84.jp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93.jpeg"/><Relationship Id="rId7" Type="http://schemas.openxmlformats.org/officeDocument/2006/relationships/diagramColors" Target="../diagrams/colors28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diagramLayout" Target="../diagrams/layout34.xml"/><Relationship Id="rId7" Type="http://schemas.openxmlformats.org/officeDocument/2006/relationships/image" Target="../media/image127.jp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3" Type="http://schemas.openxmlformats.org/officeDocument/2006/relationships/image" Target="../media/image131.jpg"/><Relationship Id="rId7" Type="http://schemas.openxmlformats.org/officeDocument/2006/relationships/diagramColors" Target="../diagrams/colors35.xml"/><Relationship Id="rId12" Type="http://schemas.openxmlformats.org/officeDocument/2006/relationships/image" Target="../media/image135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5.xml"/><Relationship Id="rId11" Type="http://schemas.openxmlformats.org/officeDocument/2006/relationships/image" Target="../media/image134.jpg"/><Relationship Id="rId5" Type="http://schemas.openxmlformats.org/officeDocument/2006/relationships/diagramLayout" Target="../diagrams/layout35.xml"/><Relationship Id="rId10" Type="http://schemas.openxmlformats.org/officeDocument/2006/relationships/image" Target="../media/image133.jpg"/><Relationship Id="rId4" Type="http://schemas.openxmlformats.org/officeDocument/2006/relationships/diagramData" Target="../diagrams/data35.xml"/><Relationship Id="rId9" Type="http://schemas.openxmlformats.org/officeDocument/2006/relationships/image" Target="../media/image13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g"/><Relationship Id="rId3" Type="http://schemas.openxmlformats.org/officeDocument/2006/relationships/diagramLayout" Target="../diagrams/layout38.xml"/><Relationship Id="rId7" Type="http://schemas.openxmlformats.org/officeDocument/2006/relationships/chart" Target="../charts/chart32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9.xml"/><Relationship Id="rId3" Type="http://schemas.openxmlformats.org/officeDocument/2006/relationships/image" Target="../media/image152.JPG"/><Relationship Id="rId7" Type="http://schemas.openxmlformats.org/officeDocument/2006/relationships/image" Target="../media/image156.jpg"/><Relationship Id="rId12" Type="http://schemas.microsoft.com/office/2007/relationships/diagramDrawing" Target="../diagrams/drawing39.xm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g"/><Relationship Id="rId11" Type="http://schemas.openxmlformats.org/officeDocument/2006/relationships/diagramColors" Target="../diagrams/colors39.xml"/><Relationship Id="rId5" Type="http://schemas.openxmlformats.org/officeDocument/2006/relationships/image" Target="../media/image154.png"/><Relationship Id="rId10" Type="http://schemas.openxmlformats.org/officeDocument/2006/relationships/diagramQuickStyle" Target="../diagrams/quickStyle39.xml"/><Relationship Id="rId4" Type="http://schemas.openxmlformats.org/officeDocument/2006/relationships/image" Target="../media/image153.jpg"/><Relationship Id="rId9" Type="http://schemas.openxmlformats.org/officeDocument/2006/relationships/diagramLayout" Target="../diagrams/layout3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microsoft.com/office/2007/relationships/hdphoto" Target="../media/hdphoto8.wdp"/><Relationship Id="rId7" Type="http://schemas.openxmlformats.org/officeDocument/2006/relationships/diagramColors" Target="../diagrams/colors42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microsoft.com/office/2007/relationships/hdphoto" Target="../media/hdphoto8.wdp"/><Relationship Id="rId7" Type="http://schemas.openxmlformats.org/officeDocument/2006/relationships/diagramColors" Target="../diagrams/colors43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1513" y="301743"/>
            <a:ext cx="10929938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мэра Усть-Кутского муниципального образования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" y="2847113"/>
            <a:ext cx="1998346" cy="2348056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959353" y="5195169"/>
            <a:ext cx="2899506" cy="637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2016 год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2488406" y="2719337"/>
            <a:ext cx="6084094" cy="17716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Климиной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Тамары Александровны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admin-ukmo.ru/netcat_files/Image/Klimin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63" y="1900238"/>
            <a:ext cx="3081788" cy="436427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0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47916" y="24429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63806" y="159293"/>
            <a:ext cx="11685587" cy="7889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Выручка по категориям (кроме добычи полезных ископаемых), млн. руб.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322513"/>
              </p:ext>
            </p:extLst>
          </p:nvPr>
        </p:nvGraphicFramePr>
        <p:xfrm>
          <a:off x="129396" y="948279"/>
          <a:ext cx="11973463" cy="5357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941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45262" y="0"/>
            <a:ext cx="11685587" cy="78898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75026209"/>
              </p:ext>
            </p:extLst>
          </p:nvPr>
        </p:nvGraphicFramePr>
        <p:xfrm>
          <a:off x="304279" y="990928"/>
          <a:ext cx="11567552" cy="498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8081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5" r="16318" b="-1"/>
          <a:stretch/>
        </p:blipFill>
        <p:spPr>
          <a:xfrm>
            <a:off x="8091054" y="240411"/>
            <a:ext cx="3838769" cy="25944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6" y="1962165"/>
            <a:ext cx="3872972" cy="29047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4" y="3949413"/>
            <a:ext cx="3935751" cy="26251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228801713"/>
              </p:ext>
            </p:extLst>
          </p:nvPr>
        </p:nvGraphicFramePr>
        <p:xfrm>
          <a:off x="656029" y="816696"/>
          <a:ext cx="6331527" cy="5445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Заголовок 3"/>
          <p:cNvSpPr txBox="1">
            <a:spLocks/>
          </p:cNvSpPr>
          <p:nvPr/>
        </p:nvSpPr>
        <p:spPr>
          <a:xfrm>
            <a:off x="252188" y="-108051"/>
            <a:ext cx="7139211" cy="788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предприятия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94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72696" y="261311"/>
            <a:ext cx="11685587" cy="78898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Обрабатывающие производства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Лесная отрасль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ust-kut.org/data/media/78/P122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7" y="1144849"/>
            <a:ext cx="3755539" cy="28166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532293"/>
              </p:ext>
            </p:extLst>
          </p:nvPr>
        </p:nvGraphicFramePr>
        <p:xfrm>
          <a:off x="3532308" y="1056800"/>
          <a:ext cx="6966040" cy="324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://ust-kut.org/data/media/78/CIMG0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90" y="3681522"/>
            <a:ext cx="3820493" cy="28653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97206937"/>
              </p:ext>
            </p:extLst>
          </p:nvPr>
        </p:nvGraphicFramePr>
        <p:xfrm>
          <a:off x="267585" y="4150947"/>
          <a:ext cx="7867123" cy="306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6172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BEA3F8-2E0E-44C4-A32C-67DC3D381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79BEA3F8-2E0E-44C4-A32C-67DC3D381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79BEA3F8-2E0E-44C4-A32C-67DC3D381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170A20-47D2-401C-8610-D9BFC9638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8F170A20-47D2-401C-8610-D9BFC9638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8F170A20-47D2-401C-8610-D9BFC9638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4A1691-13B8-4729-A262-F091997E6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234A1691-13B8-4729-A262-F091997E6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234A1691-13B8-4729-A262-F091997E6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D121B1-DAF5-42FA-95D4-7456F7045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41D121B1-DAF5-42FA-95D4-7456F7045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41D121B1-DAF5-42FA-95D4-7456F7045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0" grpId="0">
        <p:bldAsOne/>
      </p:bldGraphic>
      <p:bldGraphic spid="7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1561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торговли и услуг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6082247"/>
              </p:ext>
            </p:extLst>
          </p:nvPr>
        </p:nvGraphicFramePr>
        <p:xfrm>
          <a:off x="1258524" y="1095114"/>
          <a:ext cx="9740763" cy="492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25072" y="5190130"/>
            <a:ext cx="9713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 состоянию на 1 января 2017 г. введено 303 хозяйствующих субъекта, 579 торговых объектов и отделов.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AsOne/>
      </p:bldGraphic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07475" y="-96982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595824"/>
              </p:ext>
            </p:extLst>
          </p:nvPr>
        </p:nvGraphicFramePr>
        <p:xfrm>
          <a:off x="328496" y="788987"/>
          <a:ext cx="5507527" cy="541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006737"/>
              </p:ext>
            </p:extLst>
          </p:nvPr>
        </p:nvGraphicFramePr>
        <p:xfrm>
          <a:off x="6279776" y="788987"/>
          <a:ext cx="5613286" cy="539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337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01659" y="-35812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потребления, %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572433"/>
              </p:ext>
            </p:extLst>
          </p:nvPr>
        </p:nvGraphicFramePr>
        <p:xfrm>
          <a:off x="632012" y="923458"/>
          <a:ext cx="10824882" cy="536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441"/>
            <a:ext cx="2932996" cy="24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8157" y="-9413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по доступности товаров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42869068"/>
              </p:ext>
            </p:extLst>
          </p:nvPr>
        </p:nvGraphicFramePr>
        <p:xfrm>
          <a:off x="9354" y="694857"/>
          <a:ext cx="12182645" cy="571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52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724909-B89E-43BC-8812-A62106132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39724909-B89E-43BC-8812-A62106132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39724909-B89E-43BC-8812-A62106132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581DA2-3ACC-44E8-B3B1-3B5C35BE8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51581DA2-3ACC-44E8-B3B1-3B5C35BE8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51581DA2-3ACC-44E8-B3B1-3B5C35BE8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580727-A46A-4FDF-B2AA-1933365F7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C7580727-A46A-4FDF-B2AA-1933365F7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C7580727-A46A-4FDF-B2AA-1933365F7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F708E7-7205-4D05-AA53-56BFABFB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5EF708E7-7205-4D05-AA53-56BFABFB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5EF708E7-7205-4D05-AA53-56BFABFB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FC7905-1DC3-447B-ADDA-E900A22EE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16FC7905-1DC3-447B-ADDA-E900A22EE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16FC7905-1DC3-447B-ADDA-E900A22EE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874790-26D0-4A43-947C-A941E84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C3874790-26D0-4A43-947C-A941E84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C3874790-26D0-4A43-947C-A941E84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728873-7AC7-403C-8B72-500BBCC32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65728873-7AC7-403C-8B72-500BBCC32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65728873-7AC7-403C-8B72-500BBCC32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572178-1110-49F8-BDE7-30661E4FE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B8572178-1110-49F8-BDE7-30661E4FE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B8572178-1110-49F8-BDE7-30661E4FE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7CE7DC-3A41-464A-9A74-3A17CD167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E67CE7DC-3A41-464A-9A74-3A17CD167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E67CE7DC-3A41-464A-9A74-3A17CD167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0004E8-541D-40FE-8612-569D3D1F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840004E8-541D-40FE-8612-569D3D1F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840004E8-541D-40FE-8612-569D3D1FF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6B127B-4F72-4D9A-A67F-B6555381C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7E6B127B-4F72-4D9A-A67F-B6555381C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7E6B127B-4F72-4D9A-A67F-B6555381C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Sub>
          <a:bldDgm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6156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верхнего подрайона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31114448"/>
              </p:ext>
            </p:extLst>
          </p:nvPr>
        </p:nvGraphicFramePr>
        <p:xfrm>
          <a:off x="352588" y="971867"/>
          <a:ext cx="103174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8981"/>
            <a:ext cx="2811666" cy="2704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14" y="3826681"/>
            <a:ext cx="4293177" cy="34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7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6D826F-932B-486E-84AA-F050A5A72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616D826F-932B-486E-84AA-F050A5A72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616D826F-932B-486E-84AA-F050A5A72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39D065-AA6C-4A33-91CC-B5B82C6A8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A239D065-AA6C-4A33-91CC-B5B82C6A8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A239D065-AA6C-4A33-91CC-B5B82C6A8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97C282-343C-4231-8AAC-F2E685B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2697C282-343C-4231-8AAC-F2E685B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2697C282-343C-4231-8AAC-F2E685B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9F880B-07B9-4629-BB61-65A82000C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249F880B-07B9-4629-BB61-65A82000C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249F880B-07B9-4629-BB61-65A82000C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26EEA9-4561-40FD-8891-6C26EC1AD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F926EEA9-4561-40FD-8891-6C26EC1AD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F926EEA9-4561-40FD-8891-6C26EC1AD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83C91B-2700-4E53-8EAD-57506191F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6183C91B-2700-4E53-8EAD-57506191F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6183C91B-2700-4E53-8EAD-57506191F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6B1C5-2466-4B80-80F5-7055EBDB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EAD6B1C5-2466-4B80-80F5-7055EBDB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EAD6B1C5-2466-4B80-80F5-7055EBDB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761819-C884-4A3F-A009-8938B80D5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8C761819-C884-4A3F-A009-8938B80D5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8C761819-C884-4A3F-A009-8938B80D5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00F4B4-D859-4198-8C6B-5E614A200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3400F4B4-D859-4198-8C6B-5E614A200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3400F4B4-D859-4198-8C6B-5E614A200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98800" y="-12102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безопасности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30283246"/>
              </p:ext>
            </p:extLst>
          </p:nvPr>
        </p:nvGraphicFramePr>
        <p:xfrm>
          <a:off x="0" y="461728"/>
          <a:ext cx="12192000" cy="639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024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CDDAD9-DB1E-423D-B655-FADEB959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dgm id="{2ACDDAD9-DB1E-423D-B655-FADEB959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2ACDDAD9-DB1E-423D-B655-FADEB959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C4BE9A-D542-48BB-AF98-8453BB2B8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CC4BE9A-D542-48BB-AF98-8453BB2B8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1CC4BE9A-D542-48BB-AF98-8453BB2B8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32AEA2-7660-4E6F-99FF-29B389263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C532AEA2-7660-4E6F-99FF-29B389263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C532AEA2-7660-4E6F-99FF-29B389263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028E4A-70CC-434C-9E84-FA385AF8D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DB028E4A-70CC-434C-9E84-FA385AF8D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DB028E4A-70CC-434C-9E84-FA385AF8D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E1E965-A5F4-4C05-BD14-E7AFEB1F8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0EE1E965-A5F4-4C05-BD14-E7AFEB1F8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0EE1E965-A5F4-4C05-BD14-E7AFEB1F80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3F0D6B-EF6F-478E-B4A3-1DAE943FB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813F0D6B-EF6F-478E-B4A3-1DAE943FB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813F0D6B-EF6F-478E-B4A3-1DAE943FB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9AC926-5FF2-49CC-B36B-22F8682B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A29AC926-5FF2-49CC-B36B-22F8682B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A29AC926-5FF2-49CC-B36B-22F8682BC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8B2BD2-916F-4A4F-9189-A09502B62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0B8B2BD2-916F-4A4F-9189-A09502B62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0B8B2BD2-916F-4A4F-9189-A09502B62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481D04-46CA-453E-AF89-EACE7D880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5F481D04-46CA-453E-AF89-EACE7D880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5F481D04-46CA-453E-AF89-EACE7D880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4EE22D-6BDA-4BC4-9A57-D30982D6F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BD4EE22D-6BDA-4BC4-9A57-D30982D6F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BD4EE22D-6BDA-4BC4-9A57-D30982D6F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2872" y="-167559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События 2016 года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2" y="675116"/>
            <a:ext cx="5114850" cy="27671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5" y="2005831"/>
            <a:ext cx="4198023" cy="27839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" y="4052126"/>
            <a:ext cx="5235342" cy="26176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46" y="662992"/>
            <a:ext cx="4273521" cy="28490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07" y="2041917"/>
            <a:ext cx="4839220" cy="2783952"/>
          </a:xfrm>
          <a:prstGeom prst="rect">
            <a:avLst/>
          </a:prstGeom>
          <a:ln w="381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46" y="4183372"/>
            <a:ext cx="4366120" cy="2455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26" y="3949371"/>
            <a:ext cx="3727215" cy="24848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39" y="1058793"/>
            <a:ext cx="3806190" cy="25374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7815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4.kz/media/k2/items/cache/bcfd6ac39ad7a9ba91fb5d5f0d816c1c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39" y="785003"/>
            <a:ext cx="4372861" cy="28104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ltairk.ru/upload/news/04_falsifik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9650"/>
            <a:ext cx="3691806" cy="30534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231564" y="-94129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за реализацией алкогольной продукции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4469478"/>
              </p:ext>
            </p:extLst>
          </p:nvPr>
        </p:nvGraphicFramePr>
        <p:xfrm>
          <a:off x="271904" y="808596"/>
          <a:ext cx="11604905" cy="575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690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7EE0B5-9666-4D10-A1BB-EFEE40D2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dgm id="{6A7EE0B5-9666-4D10-A1BB-EFEE40D2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6A7EE0B5-9666-4D10-A1BB-EFEE40D2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2AADDC-3CC4-40AC-A315-09B8C28B9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5D2AADDC-3CC4-40AC-A315-09B8C28B9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5D2AADDC-3CC4-40AC-A315-09B8C28B9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B24EF-0059-492B-BAAE-4F5E8EDAE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E67B24EF-0059-492B-BAAE-4F5E8EDAE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E67B24EF-0059-492B-BAAE-4F5E8EDAE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879A53-D3D3-43E2-9043-B3D05DB3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71879A53-D3D3-43E2-9043-B3D05DB3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71879A53-D3D3-43E2-9043-B3D05DB3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B31B90-645F-44CA-AAD4-335D4EBE9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D7B31B90-645F-44CA-AAD4-335D4EBE9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D7B31B90-645F-44CA-AAD4-335D4EBE9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AA028-1D64-40D4-80D3-5818884CF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A47AA028-1D64-40D4-80D3-5818884CF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A47AA028-1D64-40D4-80D3-5818884CF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8BF212-B7CE-45C4-B6C9-36775DEB7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878BF212-B7CE-45C4-B6C9-36775DEB7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878BF212-B7CE-45C4-B6C9-36775DEB7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8678F9-D672-4826-BD46-B176F80C2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848678F9-D672-4826-BD46-B176F80C2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848678F9-D672-4826-BD46-B176F80C2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8C465D-04DA-4665-9842-0FDB4E989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8D8C465D-04DA-4665-9842-0FDB4E989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8D8C465D-04DA-4665-9842-0FDB4E989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222398-31BD-4F8F-A06C-2C1175139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67222398-31BD-4F8F-A06C-2C1175139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67222398-31BD-4F8F-A06C-2C1175139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ndgkh.ru/data/2015/12/01/1234502609/pict4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96" y="3907046"/>
            <a:ext cx="3613925" cy="27104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78467" y="-75524"/>
            <a:ext cx="5343361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547954" y="997788"/>
            <a:ext cx="5004386" cy="1894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работ по договорам строительного подряда  1 млрд. 295 млн. рублей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6608351" y="162272"/>
            <a:ext cx="5476713" cy="939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Введено жилья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2016 год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74897300"/>
              </p:ext>
            </p:extLst>
          </p:nvPr>
        </p:nvGraphicFramePr>
        <p:xfrm>
          <a:off x="4609437" y="1692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6" descr="https://thumbs.dreamstime.com/z/project-planning-2557649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41" l="3385" r="99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2" y="2892071"/>
            <a:ext cx="5301118" cy="37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1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29" y="322392"/>
            <a:ext cx="4543425" cy="304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5" y="3080067"/>
            <a:ext cx="4495800" cy="3371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87985" y="0"/>
            <a:ext cx="7228180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381599"/>
              </p:ext>
            </p:extLst>
          </p:nvPr>
        </p:nvGraphicFramePr>
        <p:xfrm>
          <a:off x="6572250" y="2594610"/>
          <a:ext cx="5154930" cy="326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514207"/>
              </p:ext>
            </p:extLst>
          </p:nvPr>
        </p:nvGraphicFramePr>
        <p:xfrm>
          <a:off x="437198" y="1117282"/>
          <a:ext cx="5596890" cy="3320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1960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808772" y="-113927"/>
            <a:ext cx="10631229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малого бизнеса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" y="38402"/>
            <a:ext cx="24929332" cy="63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224083"/>
              </p:ext>
            </p:extLst>
          </p:nvPr>
        </p:nvGraphicFramePr>
        <p:xfrm>
          <a:off x="174007" y="824833"/>
          <a:ext cx="11900761" cy="539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110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5428" y="-64008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малого и среднего бизнеса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65887180"/>
              </p:ext>
            </p:extLst>
          </p:nvPr>
        </p:nvGraphicFramePr>
        <p:xfrm>
          <a:off x="108451" y="796158"/>
          <a:ext cx="11944969" cy="507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5" b="99033" l="28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9" r="41740"/>
          <a:stretch/>
        </p:blipFill>
        <p:spPr>
          <a:xfrm>
            <a:off x="60960" y="4361688"/>
            <a:ext cx="1569720" cy="2206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" b="90400" l="23600" r="82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7" r="24626"/>
          <a:stretch/>
        </p:blipFill>
        <p:spPr>
          <a:xfrm>
            <a:off x="1118637" y="4899211"/>
            <a:ext cx="1385770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8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F320F8-FB3F-4A36-9615-7DFF6BC8EF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C0F320F8-FB3F-4A36-9615-7DFF6BC8EF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C0F320F8-FB3F-4A36-9615-7DFF6BC8EF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DCDC64-4BFD-4CF8-A02B-377A98B04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0FDCDC64-4BFD-4CF8-A02B-377A98B04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0FDCDC64-4BFD-4CF8-A02B-377A98B04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77358F-423A-4049-BAD8-0B93EE84F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0E77358F-423A-4049-BAD8-0B93EE84F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0E77358F-423A-4049-BAD8-0B93EE84F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CF7BC1-3272-497E-AE1B-C2A3E2E7F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32CF7BC1-3272-497E-AE1B-C2A3E2E7F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32CF7BC1-3272-497E-AE1B-C2A3E2E7F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4738C8-F781-47FF-ABFA-FED99B05B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0F4738C8-F781-47FF-ABFA-FED99B05B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0F4738C8-F781-47FF-ABFA-FED99B05B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13AD0E-F4D5-49C3-9377-86A812860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F213AD0E-F4D5-49C3-9377-86A812860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F213AD0E-F4D5-49C3-9377-86A812860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 uiExpand="1">
        <p:bldSub>
          <a:bldDgm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2673" y="-11023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Инвестиционные проекты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03873802"/>
              </p:ext>
            </p:extLst>
          </p:nvPr>
        </p:nvGraphicFramePr>
        <p:xfrm>
          <a:off x="260738" y="788987"/>
          <a:ext cx="11736766" cy="5757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649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1F2FE9-9318-454D-A511-B357A4447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491F2FE9-9318-454D-A511-B357A4447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491F2FE9-9318-454D-A511-B357A4447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F13BC3-1DEB-428D-952E-5EF162978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C4F13BC3-1DEB-428D-952E-5EF162978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C4F13BC3-1DEB-428D-952E-5EF162978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2A1F29-CC9F-4F33-91AF-AF60566A0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F32A1F29-CC9F-4F33-91AF-AF60566A0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F32A1F29-CC9F-4F33-91AF-AF60566A0E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FF9883-44A7-4DE2-8313-949BC4644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55FF9883-44A7-4DE2-8313-949BC4644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55FF9883-44A7-4DE2-8313-949BC4644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9D767-557F-445A-B945-EE43E5F5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8A69D767-557F-445A-B945-EE43E5F5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8A69D767-557F-445A-B945-EE43E5F5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E6F80B-8221-4603-B13C-099EB3F74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25E6F80B-8221-4603-B13C-099EB3F74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25E6F80B-8221-4603-B13C-099EB3F74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4721" y="-110836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 развития ТЭК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88376232"/>
              </p:ext>
            </p:extLst>
          </p:nvPr>
        </p:nvGraphicFramePr>
        <p:xfrm>
          <a:off x="255159" y="788987"/>
          <a:ext cx="116981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066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3206" y="-83898"/>
            <a:ext cx="11685587" cy="788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транспортной инфраструктуры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1911825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8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10AFDC-8DA3-4F80-8647-007FE7472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6210AFDC-8DA3-4F80-8647-007FE7472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6210AFDC-8DA3-4F80-8647-007FE7472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087D83-6195-4B93-99BE-10AD7E831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49087D83-6195-4B93-99BE-10AD7E831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49087D83-6195-4B93-99BE-10AD7E831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Sub>
          <a:bldDgm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4362" y="-124691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жизни населения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724905"/>
              </p:ext>
            </p:extLst>
          </p:nvPr>
        </p:nvGraphicFramePr>
        <p:xfrm>
          <a:off x="175772" y="797986"/>
          <a:ext cx="5413297" cy="446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800181"/>
              </p:ext>
            </p:extLst>
          </p:nvPr>
        </p:nvGraphicFramePr>
        <p:xfrm>
          <a:off x="5852161" y="2068830"/>
          <a:ext cx="6157788" cy="442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830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6" y="399617"/>
            <a:ext cx="6477000" cy="3648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5" name="Диаграм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55722"/>
              </p:ext>
            </p:extLst>
          </p:nvPr>
        </p:nvGraphicFramePr>
        <p:xfrm>
          <a:off x="5458691" y="1092451"/>
          <a:ext cx="6443163" cy="5059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130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6413" y="-79116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доходной части, млн. руб.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7194176" y="1277470"/>
            <a:ext cx="4781924" cy="1160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год – 2 514 млн. руб.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 – 2 329 млн. руб.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91305228"/>
              </p:ext>
            </p:extLst>
          </p:nvPr>
        </p:nvGraphicFramePr>
        <p:xfrm>
          <a:off x="189890" y="889000"/>
          <a:ext cx="10871810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3377045" y="4457700"/>
            <a:ext cx="1413644" cy="505170"/>
          </a:xfrm>
          <a:prstGeom prst="rightArrow">
            <a:avLst/>
          </a:prstGeom>
          <a:solidFill>
            <a:srgbClr val="00B050"/>
          </a:solidFill>
          <a:ln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+ 18,8%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377045" y="2805285"/>
            <a:ext cx="1413644" cy="505170"/>
          </a:xfrm>
          <a:prstGeom prst="rightArrow">
            <a:avLst/>
          </a:prstGeom>
          <a:solidFill>
            <a:srgbClr val="FFC000"/>
          </a:solidFill>
          <a:ln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+ 1,5%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9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Graphic spid="6" grpId="0">
        <p:bldAsOne/>
      </p:bldGraphic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11158" y="-8626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на рынке труда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im1-tub-ru.yandex.net/i?id=0268ba0b2cbf80b75dd59b4c3fa92a91&amp;n=33&amp;h=215&amp;w=29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0" b="93023" l="5724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76"/>
          <a:stretch/>
        </p:blipFill>
        <p:spPr bwMode="auto">
          <a:xfrm>
            <a:off x="9510446" y="4080296"/>
            <a:ext cx="2944130" cy="30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773195"/>
              </p:ext>
            </p:extLst>
          </p:nvPr>
        </p:nvGraphicFramePr>
        <p:xfrm>
          <a:off x="381479" y="740305"/>
          <a:ext cx="5528366" cy="306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361137"/>
              </p:ext>
            </p:extLst>
          </p:nvPr>
        </p:nvGraphicFramePr>
        <p:xfrm>
          <a:off x="6395615" y="754205"/>
          <a:ext cx="5471733" cy="3057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Заголовок 3"/>
          <p:cNvSpPr txBox="1">
            <a:spLocks/>
          </p:cNvSpPr>
          <p:nvPr/>
        </p:nvSpPr>
        <p:spPr>
          <a:xfrm>
            <a:off x="120473" y="5308377"/>
            <a:ext cx="10005056" cy="1008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учете: ищущих работу – 717 чел., в качестве безработных – 516 человек.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-335275" y="3662605"/>
            <a:ext cx="10916553" cy="1645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01.01.2017 в банке вакансий – 417 вакансий (врач, водитель, продавец, повар, бухгалтер, инженер, экскаваторщик, механик...).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40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1" grpId="0">
        <p:bldAsOne/>
      </p:bldGraphic>
      <p:bldGraphic spid="13" grpId="0">
        <p:bldAsOne/>
      </p:bldGraphic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622504"/>
              </p:ext>
            </p:extLst>
          </p:nvPr>
        </p:nvGraphicFramePr>
        <p:xfrm>
          <a:off x="0" y="-7682"/>
          <a:ext cx="12192000" cy="6323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3206" y="-110836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Демографическая ситуация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gphomes.smb-hexagroup.com/images/gph/homepage-carousel/MainCarousel-Imag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55" y="3476445"/>
            <a:ext cx="6109169" cy="2758671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0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103072"/>
              </p:ext>
            </p:extLst>
          </p:nvPr>
        </p:nvGraphicFramePr>
        <p:xfrm>
          <a:off x="0" y="0"/>
          <a:ext cx="12188000" cy="633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8530" y="-12077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http://static7.depositphotos.com/1000423/684/i/950/depositphotos_6842337-3D-man-with-a-suitcas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89844" l="16602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93" y="4054415"/>
            <a:ext cx="2898475" cy="28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5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641472"/>
              </p:ext>
            </p:extLst>
          </p:nvPr>
        </p:nvGraphicFramePr>
        <p:xfrm>
          <a:off x="0" y="0"/>
          <a:ext cx="12191999" cy="633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5935" y="-8626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правонарушений, ед.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34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241814" y="-120676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правонарушений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59582507"/>
              </p:ext>
            </p:extLst>
          </p:nvPr>
        </p:nvGraphicFramePr>
        <p:xfrm>
          <a:off x="241813" y="681014"/>
          <a:ext cx="11619507" cy="589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930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7495B6-2B95-4F8D-9E9A-E401D89E7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387495B6-2B95-4F8D-9E9A-E401D89E7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387495B6-2B95-4F8D-9E9A-E401D89E7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A1CE9A-4949-4646-9A3B-53158EC3E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BFA1CE9A-4949-4646-9A3B-53158EC3E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dgm id="{BFA1CE9A-4949-4646-9A3B-53158EC3E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24238B-3354-4488-800F-7C4AC284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B624238B-3354-4488-800F-7C4AC284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B624238B-3354-4488-800F-7C4AC284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11149C-FF56-4F28-8F84-B0605885F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8D11149C-FF56-4F28-8F84-B0605885F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8D11149C-FF56-4F28-8F84-B0605885F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16384E-015D-4B0B-982B-1E7174711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4316384E-015D-4B0B-982B-1E7174711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4316384E-015D-4B0B-982B-1E7174711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6A0AB5-5712-450A-A679-6B32F3B2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2C6A0AB5-5712-450A-A679-6B32F3B2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2C6A0AB5-5712-450A-A679-6B32F3B2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Sub>
          <a:bldDgm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5555" y="-110837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39542648"/>
              </p:ext>
            </p:extLst>
          </p:nvPr>
        </p:nvGraphicFramePr>
        <p:xfrm>
          <a:off x="-44787" y="940920"/>
          <a:ext cx="12236787" cy="506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04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10F9AE-A470-490E-A98F-989574BA9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dgm id="{5710F9AE-A470-490E-A98F-989574BA9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5710F9AE-A470-490E-A98F-989574BA9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E6EB6D-8F95-48EE-AC47-82F71039C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2DE6EB6D-8F95-48EE-AC47-82F71039C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2DE6EB6D-8F95-48EE-AC47-82F71039C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B624FA-F068-4FF5-B31D-061BD2B22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6BB624FA-F068-4FF5-B31D-061BD2B22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6BB624FA-F068-4FF5-B31D-061BD2B22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C857F2-0431-4346-916C-C8EDD3A70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A2C857F2-0431-4346-916C-C8EDD3A70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A2C857F2-0431-4346-916C-C8EDD3A70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A7A583-FB87-4556-86DA-625B88E00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C3A7A583-FB87-4556-86DA-625B88E00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C3A7A583-FB87-4556-86DA-625B88E00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C493EB-A6CC-4993-8E4B-C070E0546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1CC493EB-A6CC-4993-8E4B-C070E0546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1CC493EB-A6CC-4993-8E4B-C070E0546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E977DF-882B-4C93-980F-691B67923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90E977DF-882B-4C93-980F-691B67923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90E977DF-882B-4C93-980F-691B67923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BAAD1B-08C8-4598-8490-C9048FE78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08BAAD1B-08C8-4598-8490-C9048FE78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08BAAD1B-08C8-4598-8490-C9048FE78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Dgm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20955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Здравоохранение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0137" l="4883" r="93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69" y="4307611"/>
            <a:ext cx="2258214" cy="2258214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45352817"/>
              </p:ext>
            </p:extLst>
          </p:nvPr>
        </p:nvGraphicFramePr>
        <p:xfrm>
          <a:off x="85458" y="962673"/>
          <a:ext cx="12106542" cy="4607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3"/>
          <p:cNvSpPr txBox="1">
            <a:spLocks/>
          </p:cNvSpPr>
          <p:nvPr/>
        </p:nvSpPr>
        <p:spPr>
          <a:xfrm>
            <a:off x="295935" y="1242114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ОГБУЗ «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Усть-Кутская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районная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ольница»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44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>
        <p:bldAsOne/>
      </p:bldGraphic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46592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кадрами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6375"/>
              </p:ext>
            </p:extLst>
          </p:nvPr>
        </p:nvGraphicFramePr>
        <p:xfrm>
          <a:off x="185196" y="893160"/>
          <a:ext cx="5764193" cy="411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498849"/>
              </p:ext>
            </p:extLst>
          </p:nvPr>
        </p:nvGraphicFramePr>
        <p:xfrm>
          <a:off x="6331352" y="2095019"/>
          <a:ext cx="5636871" cy="405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9522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Graphic spid="7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61134" y="-124691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 смертности по категориям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81067794"/>
              </p:ext>
            </p:extLst>
          </p:nvPr>
        </p:nvGraphicFramePr>
        <p:xfrm>
          <a:off x="210796" y="906787"/>
          <a:ext cx="11835925" cy="571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42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460F40-DAB0-453D-A2C4-C3F6D89CA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dgm id="{8B460F40-DAB0-453D-A2C4-C3F6D89CA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8B460F40-DAB0-453D-A2C4-C3F6D89CA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A5B0A5-2032-493E-A80A-28BFDE521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CA5B0A5-2032-493E-A80A-28BFDE521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1CA5B0A5-2032-493E-A80A-28BFDE521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D74051-BF36-4CB0-BBF0-24BC1DF1A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05D74051-BF36-4CB0-BBF0-24BC1DF1A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05D74051-BF36-4CB0-BBF0-24BC1DF1A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DC3975-3536-4222-9D92-69C1A8A00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74DC3975-3536-4222-9D92-69C1A8A00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74DC3975-3536-4222-9D92-69C1A8A00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9EB8B7-4F11-479D-8A15-B3CD6ADE3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3F9EB8B7-4F11-479D-8A15-B3CD6ADE3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3F9EB8B7-4F11-479D-8A15-B3CD6ADE3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8DEF6A-0466-4C69-9017-737D8655C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C68DEF6A-0466-4C69-9017-737D8655C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C68DEF6A-0466-4C69-9017-737D8655C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A321EC-FCD7-41A0-BC13-90691B857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9FA321EC-FCD7-41A0-BC13-90691B857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9FA321EC-FCD7-41A0-BC13-90691B857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EC8BD9-023C-41E0-873F-A15360A34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E5EC8BD9-023C-41E0-873F-A15360A34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E5EC8BD9-023C-41E0-873F-A15360A34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Dgm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0" y="-168798"/>
            <a:ext cx="1207346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доступности медицинской помощи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36841354"/>
              </p:ext>
            </p:extLst>
          </p:nvPr>
        </p:nvGraphicFramePr>
        <p:xfrm>
          <a:off x="379251" y="620189"/>
          <a:ext cx="115485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20170213_0944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4039564"/>
            <a:ext cx="4275342" cy="25695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20170213_095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00" y="4184339"/>
            <a:ext cx="4275342" cy="25695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03337" y="-12102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«Собственные доходы»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578903"/>
              </p:ext>
            </p:extLst>
          </p:nvPr>
        </p:nvGraphicFramePr>
        <p:xfrm>
          <a:off x="203337" y="735613"/>
          <a:ext cx="7730428" cy="550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7671777" y="1560274"/>
            <a:ext cx="4336446" cy="31596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Иркутск рост на 9,0%</a:t>
            </a: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Братск рост на 10,7%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Ангарск снижение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11,5%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Усть-Кутский район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на 18,8%</a:t>
            </a:r>
          </a:p>
        </p:txBody>
      </p:sp>
    </p:spTree>
    <p:extLst>
      <p:ext uri="{BB962C8B-B14F-4D97-AF65-F5344CB8AC3E}">
        <p14:creationId xmlns:p14="http://schemas.microsoft.com/office/powerpoint/2010/main" val="1427433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88843" y="-110836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здравоохранения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5572076"/>
              </p:ext>
            </p:extLst>
          </p:nvPr>
        </p:nvGraphicFramePr>
        <p:xfrm>
          <a:off x="183106" y="788987"/>
          <a:ext cx="117193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448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C99C5E-FFB6-4461-A309-37B8D5D5C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CDC99C5E-FFB6-4461-A309-37B8D5D5C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CDC99C5E-FFB6-4461-A309-37B8D5D5C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8976D5-E555-4E3E-A70A-E03BEC59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EF8976D5-E555-4E3E-A70A-E03BEC59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EF8976D5-E555-4E3E-A70A-E03BEC59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003265-E2D3-4AC8-B38D-0650C20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72003265-E2D3-4AC8-B38D-0650C20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72003265-E2D3-4AC8-B38D-0650C20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A4C94-B6A1-43D8-B156-117B64DD5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EC5A4C94-B6A1-43D8-B156-117B64DD5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EC5A4C94-B6A1-43D8-B156-117B64DD5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E2E2B-B486-4BB6-BF8E-E0F62B15E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98FE2E2B-B486-4BB6-BF8E-E0F62B15E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98FE2E2B-B486-4BB6-BF8E-E0F62B15E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4A82FF-752B-45E7-99BF-488AAD22A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714A82FF-752B-45E7-99BF-488AAD22A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714A82FF-752B-45E7-99BF-488AAD22A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4" y="1303019"/>
            <a:ext cx="6781790" cy="45194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6413" y="-56806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образование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694239700"/>
              </p:ext>
            </p:extLst>
          </p:nvPr>
        </p:nvGraphicFramePr>
        <p:xfrm>
          <a:off x="3807327" y="894912"/>
          <a:ext cx="8011293" cy="531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585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6C144E-7E43-427A-87A6-9485D17F2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>
                                            <p:graphicEl>
                                              <a:dgm id="{F86C144E-7E43-427A-87A6-9485D17F2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>
                                            <p:graphicEl>
                                              <a:dgm id="{F86C144E-7E43-427A-87A6-9485D17F2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D0B47DF-F548-4BB1-863E-A58689AC1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1D0B47DF-F548-4BB1-863E-A58689AC1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>
                                            <p:graphicEl>
                                              <a:dgm id="{1D0B47DF-F548-4BB1-863E-A58689AC1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1FB43A1-1F7C-43F9-A1EB-D07C3CDE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61FB43A1-1F7C-43F9-A1EB-D07C3CDE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61FB43A1-1F7C-43F9-A1EB-D07C3CDE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CFA479A-1D46-447F-8D0F-3069EE2F8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>
                                            <p:graphicEl>
                                              <a:dgm id="{CCFA479A-1D46-447F-8D0F-3069EE2F8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>
                                            <p:graphicEl>
                                              <a:dgm id="{CCFA479A-1D46-447F-8D0F-3069EE2F8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32E51EC-2FC4-43D4-B504-0F6AC7140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>
                                            <p:graphicEl>
                                              <a:dgm id="{732E51EC-2FC4-43D4-B504-0F6AC7140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>
                                            <p:graphicEl>
                                              <a:dgm id="{732E51EC-2FC4-43D4-B504-0F6AC7140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C41C241-4179-4468-AFA1-B46B75921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>
                                            <p:graphicEl>
                                              <a:dgm id="{3C41C241-4179-4468-AFA1-B46B75921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dgm id="{3C41C241-4179-4468-AFA1-B46B75921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4" grpId="0" uiExpand="1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30" y="788987"/>
            <a:ext cx="4767870" cy="35759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260"/>
            <a:ext cx="5452110" cy="36347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61134" y="0"/>
            <a:ext cx="11685587" cy="788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по сокращению очередности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29381138"/>
              </p:ext>
            </p:extLst>
          </p:nvPr>
        </p:nvGraphicFramePr>
        <p:xfrm>
          <a:off x="107927" y="1305721"/>
          <a:ext cx="11938794" cy="504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3564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280CB0-67F1-4DE3-92E3-3364B3E2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6B280CB0-67F1-4DE3-92E3-3364B3E2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6B280CB0-67F1-4DE3-92E3-3364B3E2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CDD932-EC80-433A-8DDC-7E698A0E1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7BCDD932-EC80-433A-8DDC-7E698A0E1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7BCDD932-EC80-433A-8DDC-7E698A0E1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37F974-5D0B-40B8-9F9F-B0E0DE217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4B37F974-5D0B-40B8-9F9F-B0E0DE217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4B37F974-5D0B-40B8-9F9F-B0E0DE217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92CEE8-1F45-4597-8304-B32AB29A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0792CEE8-1F45-4597-8304-B32AB29A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0792CEE8-1F45-4597-8304-B32AB29A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23296B-6705-4FB6-81A3-C85805CDE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1623296B-6705-4FB6-81A3-C85805CDE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1623296B-6705-4FB6-81A3-C85805CDE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987291-ED3B-4A54-A16D-5FEF71244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97987291-ED3B-4A54-A16D-5FEF71244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97987291-ED3B-4A54-A16D-5FEF71244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 uiExpand="1">
        <p:bldSub>
          <a:bldDgm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13286"/>
              </p:ext>
            </p:extLst>
          </p:nvPr>
        </p:nvGraphicFramePr>
        <p:xfrm>
          <a:off x="0" y="0"/>
          <a:ext cx="12192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6413" y="220337"/>
            <a:ext cx="11685587" cy="7889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обучающихся в общеобразовательных учреждениях, чел.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43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982848" y="-159267"/>
            <a:ext cx="6308864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образования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772594"/>
              </p:ext>
            </p:extLst>
          </p:nvPr>
        </p:nvGraphicFramePr>
        <p:xfrm>
          <a:off x="328474" y="738421"/>
          <a:ext cx="5308747" cy="3220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13183" y="838443"/>
            <a:ext cx="3576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Средний показатель успеваемости, %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4272" y="114622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100- процентная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успеваемость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– школы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с.Подымахино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, п. Звездный, Лицей.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    Выше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районного показателя успеваемость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школах №№ 4, 5, 6, 7, 10,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п.Янталь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п.Ручей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52" y="2986321"/>
            <a:ext cx="4587240" cy="34404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Прямоугольник 11"/>
          <p:cNvSpPr/>
          <p:nvPr/>
        </p:nvSpPr>
        <p:spPr>
          <a:xfrm>
            <a:off x="810652" y="49310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   На показатель успеваемости оказало влияние создание территориальной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психолого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–медико-педагогической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комиссии, работающей с детьми.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9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>
        <p:bldAsOne/>
      </p:bldGraphic>
      <p:bldP spid="2" grpId="0"/>
      <p:bldP spid="10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6248617" y="2903382"/>
            <a:ext cx="5943383" cy="39546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>
          <a:xfrm>
            <a:off x="1" y="1"/>
            <a:ext cx="6248616" cy="41833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79782388"/>
              </p:ext>
            </p:extLst>
          </p:nvPr>
        </p:nvGraphicFramePr>
        <p:xfrm>
          <a:off x="653694" y="137160"/>
          <a:ext cx="11652606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594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2A6FF0-3E1F-4017-9347-3C2BD8EFE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172A6FF0-3E1F-4017-9347-3C2BD8EFE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72A6FF0-3E1F-4017-9347-3C2BD8EFE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58EDAB-600F-40BE-B475-7DC3B2E77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CA58EDAB-600F-40BE-B475-7DC3B2E77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CA58EDAB-600F-40BE-B475-7DC3B2E77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C1F2B5-52FA-4680-A1DC-8F1C72AC8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E4C1F2B5-52FA-4680-A1DC-8F1C72AC8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E4C1F2B5-52FA-4680-A1DC-8F1C72AC8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F6C4C4-E544-49C8-9FFA-80AE905FF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3DF6C4C4-E544-49C8-9FFA-80AE905FF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3DF6C4C4-E544-49C8-9FFA-80AE905FF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51E99F-F639-46A4-B501-1EDB62B0A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0951E99F-F639-46A4-B501-1EDB62B0A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0951E99F-F639-46A4-B501-1EDB62B0A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4D6AE4-2603-4992-BCA1-B6AF1CF68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674D6AE4-2603-4992-BCA1-B6AF1CF68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674D6AE4-2603-4992-BCA1-B6AF1CF68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F2CE27-1CB2-41EA-A87E-BB65BA786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DAF2CE27-1CB2-41EA-A87E-BB65BA786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DAF2CE27-1CB2-41EA-A87E-BB65BA786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F1514-06D8-4A9F-AE53-862816243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DA0F1514-06D8-4A9F-AE53-862816243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DA0F1514-06D8-4A9F-AE53-862816243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F06DDF-0AA3-45FD-A066-9F53B56F3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CAF06DDF-0AA3-45FD-A066-9F53B56F3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CAF06DDF-0AA3-45FD-A066-9F53B56F3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CCF43E-A7FE-4E29-8CB3-62C53EDEC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50CCF43E-A7FE-4E29-8CB3-62C53EDEC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50CCF43E-A7FE-4E29-8CB3-62C53EDEC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7CD44A-6EDD-4DA8-8671-15AA86D6F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CD7CD44A-6EDD-4DA8-8671-15AA86D6F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CD7CD44A-6EDD-4DA8-8671-15AA86D6F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3206" y="-11430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дополнительного образования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90" y="862477"/>
            <a:ext cx="4052093" cy="2731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799924"/>
              </p:ext>
            </p:extLst>
          </p:nvPr>
        </p:nvGraphicFramePr>
        <p:xfrm>
          <a:off x="-327660" y="834390"/>
          <a:ext cx="715137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818877"/>
              </p:ext>
            </p:extLst>
          </p:nvPr>
        </p:nvGraphicFramePr>
        <p:xfrm>
          <a:off x="4949190" y="3725204"/>
          <a:ext cx="6989603" cy="293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60292" r="65208" b="5548"/>
          <a:stretch/>
        </p:blipFill>
        <p:spPr>
          <a:xfrm>
            <a:off x="1496281" y="3897630"/>
            <a:ext cx="2447069" cy="24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5" grpId="0">
        <p:bldAsOne/>
      </p:bldGraphic>
      <p:bldGraphic spid="16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3204" y="-16002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проекты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69978374"/>
              </p:ext>
            </p:extLst>
          </p:nvPr>
        </p:nvGraphicFramePr>
        <p:xfrm>
          <a:off x="253204" y="743267"/>
          <a:ext cx="11685587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54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49C0C6-AE43-46A7-A042-0B7162B4B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3049C0C6-AE43-46A7-A042-0B7162B4B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3049C0C6-AE43-46A7-A042-0B7162B4B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6B35C6-F9A5-4638-BBCC-CEED5DAC8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3E6B35C6-F9A5-4638-BBCC-CEED5DAC8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3E6B35C6-F9A5-4638-BBCC-CEED5DAC8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F9E609-C19A-413E-AEB5-B1E33028A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2FF9E609-C19A-413E-AEB5-B1E33028A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2FF9E609-C19A-413E-AEB5-B1E33028A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9527A-C734-493B-80B1-457FBC1E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E3A9527A-C734-493B-80B1-457FBC1E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E3A9527A-C734-493B-80B1-457FBC1E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399E21-22F1-4545-8777-3B935DEF7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4C399E21-22F1-4545-8777-3B935DEF7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4C399E21-22F1-4545-8777-3B935DEF7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B695A3-17D7-46EE-B4F6-AECF8A83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68B695A3-17D7-46EE-B4F6-AECF8A83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68B695A3-17D7-46EE-B4F6-AECF8A83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729E3D-C401-4C28-AE87-A2947FF57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53729E3D-C401-4C28-AE87-A2947FF57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53729E3D-C401-4C28-AE87-A2947FF57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2BDF83-2D98-4FDE-B593-A7ABE48B5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DD2BDF83-2D98-4FDE-B593-A7ABE48B5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DD2BDF83-2D98-4FDE-B593-A7ABE48B5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41F51A-428D-499B-A226-564892F0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D241F51A-428D-499B-A226-564892F0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241F51A-428D-499B-A226-564892F0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570ACF-19C3-4607-BD4A-11BAE50A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D4570ACF-19C3-4607-BD4A-11BAE50A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graphicEl>
                                              <a:dgm id="{D4570ACF-19C3-4607-BD4A-11BAE50A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E8AA6D-2D30-4375-8C89-DE32544DB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5FE8AA6D-2D30-4375-8C89-DE32544DB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5FE8AA6D-2D30-4375-8C89-DE32544DB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6BC698-4F74-456B-A48D-A36559650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>
                                            <p:graphicEl>
                                              <a:dgm id="{886BC698-4F74-456B-A48D-A36559650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886BC698-4F74-456B-A48D-A36559650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10" descr="http://www.vsluh.ru/uploads/base_image/image/51238/huge_f6dde6e8-3d9d-4c2d-bc2e-bd117e5f2e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1" y="3600450"/>
            <a:ext cx="3905794" cy="3075428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58998"/>
              </p:ext>
            </p:extLst>
          </p:nvPr>
        </p:nvGraphicFramePr>
        <p:xfrm>
          <a:off x="2147748" y="1505101"/>
          <a:ext cx="4069403" cy="470123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966283"/>
                <a:gridCol w="1062990"/>
                <a:gridCol w="1040130"/>
              </a:tblGrid>
              <a:tr h="13145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Общеобразовательные предметы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Муниципальный этап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Всего участвовало, чел.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Победители </a:t>
                      </a: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 </a:t>
                      </a:r>
                      <a:r>
                        <a:rPr lang="ru-RU" sz="11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призеры, чел.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Английский язык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67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Биология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114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55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География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Информатика (ИКТ)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b"/>
                </a:tc>
              </a:tr>
              <a:tr h="44372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Искусство (Мировая художественная культура)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История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Литература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41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Математика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66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Немецкий язык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Обществознание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44372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Основы безопасности и жизнедеятельности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Право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29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Русский язык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Технология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Физика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Физическая культура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57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Химия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Экология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79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Экономика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  <a:tr h="14051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ВСЕГО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923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265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451" marR="5451" marT="5451" marB="0" anchor="ctr"/>
                </a:tc>
              </a:tr>
            </a:tbl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292554" y="-127215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Талантливые дети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554" y="6617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Участие в муниципальном этапе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всероссийской олимпиады школьников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2016/2017 учебного года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0562" t="12968" r="28937" b="14609"/>
          <a:stretch/>
        </p:blipFill>
        <p:spPr>
          <a:xfrm rot="728150">
            <a:off x="9639342" y="2457450"/>
            <a:ext cx="3275860" cy="468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85" y="3600450"/>
            <a:ext cx="4402256" cy="3075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02" y="984937"/>
            <a:ext cx="1835429" cy="24472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9696927" y="1113539"/>
            <a:ext cx="1734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Омолоева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51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irovipk.ru/sites/default/files/novost/fgos_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" y="183519"/>
            <a:ext cx="5357763" cy="16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6055481"/>
              </p:ext>
            </p:extLst>
          </p:nvPr>
        </p:nvGraphicFramePr>
        <p:xfrm>
          <a:off x="206147" y="2423160"/>
          <a:ext cx="4137254" cy="372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6" descr="http://static.panoramio.com/photos/large/3416793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75" y="179980"/>
            <a:ext cx="3178982" cy="24374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884237" y="996852"/>
            <a:ext cx="386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МОУ СОШ № 9 УКМО – региональная площадка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73828" y="2751642"/>
            <a:ext cx="38617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МОУ СОШ № 4 УКМО – муниципальная пилотная площадка опережающего введения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8" descr="http://static.panoramio.com/photos/large/109094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34" y="2087391"/>
            <a:ext cx="3252522" cy="24393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s.topolyok24.ru/DwABAIQAzQLGAc0Cxv_D-w8/Rqg14roVyk3win4Q5f8zzQ/sv/image/aa/df/97/28420/404/collage.jpg?145656841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25299" r="26276" b="35070"/>
          <a:stretch/>
        </p:blipFill>
        <p:spPr bwMode="auto">
          <a:xfrm>
            <a:off x="8413375" y="3694030"/>
            <a:ext cx="3042632" cy="25276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884237" y="4198050"/>
            <a:ext cx="3424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МДОУ ЦРР детский сад № 24 УКМО – региональная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стажировочная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площадка по направлению «Инновационные образовательные   проекты, программы по реализации ФГОС дошкольного образования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0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88431" y="866624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8432" y="-12292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 доходов, млн. руб.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791801"/>
              </p:ext>
            </p:extLst>
          </p:nvPr>
        </p:nvGraphicFramePr>
        <p:xfrm>
          <a:off x="996858" y="866624"/>
          <a:ext cx="10018059" cy="5365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71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788920" y="-33973"/>
            <a:ext cx="6971801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Кадровый потенциал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0" y="1089103"/>
            <a:ext cx="6300633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кадрами 96,3%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686346" y="1315917"/>
            <a:ext cx="6300633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 повышению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кадрового потенциала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3843491"/>
              </p:ext>
            </p:extLst>
          </p:nvPr>
        </p:nvGraphicFramePr>
        <p:xfrm>
          <a:off x="5614038" y="2438993"/>
          <a:ext cx="6445250" cy="338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7" y="2104904"/>
            <a:ext cx="5578730" cy="37191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8678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Graphic spid="3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65760" y="183197"/>
            <a:ext cx="11441430" cy="788987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«Хорошие учителя создают хороших учеников...»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(М. Остроградский)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400" y="937845"/>
            <a:ext cx="115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just"/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Награды педагогов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: 11 человек - отраслевые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награды,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37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- грамоты и благодарности  министерства образования Иркутской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области, 1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– знак отличия «За заслуги перед городом»,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70 – Почетные грамоты и Благодарственные письма мэра УКМО, Думы УКМО, главы города.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1"/>
          <a:stretch/>
        </p:blipFill>
        <p:spPr>
          <a:xfrm>
            <a:off x="5013803" y="3323281"/>
            <a:ext cx="2145344" cy="28775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r="65292" b="12973"/>
          <a:stretch/>
        </p:blipFill>
        <p:spPr>
          <a:xfrm>
            <a:off x="8922711" y="1864274"/>
            <a:ext cx="2214607" cy="29523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Прямоугольник 10"/>
          <p:cNvSpPr/>
          <p:nvPr/>
        </p:nvSpPr>
        <p:spPr>
          <a:xfrm>
            <a:off x="4179223" y="2204367"/>
            <a:ext cx="386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Кулакова Ирина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Юрьевна (школа № 2) – 2 место в региональном конкурсе «Лучший учитель иностранного языка 2016 года»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29453" y="4912060"/>
            <a:ext cx="3857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spcAft>
                <a:spcPts val="60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Костик Алёна Александровна (школа № 9) 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4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мест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  среди 25 участников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областном заочном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конкурсе учителей основ безопасности и жизнедеятельности.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" y="1890787"/>
            <a:ext cx="2187212" cy="2899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0" y="4912060"/>
            <a:ext cx="44208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algn="ctr">
              <a:spcAft>
                <a:spcPts val="60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Тарасова Ольга Михайловна (школа № 2) – премия Губернатора Иркутской области в номинации «Лучший педагог-психолог общеобразовательной организации, работающий с детьми из социально неблагополучных семей»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5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ds46ust-kut.ru/thumb/u5c7RX0hRhG0I-gRNcbDGg/580r450/941163/cimg5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89" y="2296918"/>
            <a:ext cx="3690891" cy="27681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ds46ust-kut.ru/thumb/as2KW6sZxuvV7uSdfGX2bQ/580r450/941163/img_1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88" y="3211959"/>
            <a:ext cx="3738599" cy="28039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o-taishet.ru/images/2016/04/12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45" y="2317718"/>
            <a:ext cx="3663158" cy="27473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8813" y="907508"/>
            <a:ext cx="3861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Областной форум «Образование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Приангарья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– 2016»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http://www.ogirk.ru/files/2016/04/05/1-400x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1" y="3367958"/>
            <a:ext cx="3810000" cy="26479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24090" y="907507"/>
            <a:ext cx="4491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муниципальный образовательный форум для педагогических работников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720340" y="-114521"/>
            <a:ext cx="6971801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2016 года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99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43633535"/>
              </p:ext>
            </p:extLst>
          </p:nvPr>
        </p:nvGraphicFramePr>
        <p:xfrm>
          <a:off x="925830" y="194310"/>
          <a:ext cx="10915650" cy="638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 rot="16200000">
            <a:off x="-2752724" y="2832734"/>
            <a:ext cx="6065835" cy="788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64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F4646D-8B54-410D-BD6F-FA3D7FFA0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graphicEl>
                                              <a:dgm id="{49F4646D-8B54-410D-BD6F-FA3D7FFA0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49F4646D-8B54-410D-BD6F-FA3D7FFA0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71C70D-A889-492D-BED6-38ABBFE63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AF71C70D-A889-492D-BED6-38ABBFE63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AF71C70D-A889-492D-BED6-38ABBFE638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B75C95-CB56-41D7-9F0E-063498800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A2B75C95-CB56-41D7-9F0E-063498800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A2B75C95-CB56-41D7-9F0E-063498800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AABD94-0153-4539-B308-B8A208105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16AABD94-0153-4539-B308-B8A208105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16AABD94-0153-4539-B308-B8A208105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0E7A64-2BBB-435D-935D-B19B7F018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BD0E7A64-2BBB-435D-935D-B19B7F018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BD0E7A64-2BBB-435D-935D-B19B7F018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A15085-B4C2-43FE-9A92-8FD375273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FFA15085-B4C2-43FE-9A92-8FD375273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FFA15085-B4C2-43FE-9A92-8FD375273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530FB4-69E2-4F43-965E-F8B05F406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A3530FB4-69E2-4F43-965E-F8B05F406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A3530FB4-69E2-4F43-965E-F8B05F406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FF4479-8965-42E2-9217-E6B1FDDA2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4DFF4479-8965-42E2-9217-E6B1FDDA2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4DFF4479-8965-42E2-9217-E6B1FDDA2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EDA1EE-7034-4FF5-A807-234C0D967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CCEDA1EE-7034-4FF5-A807-234C0D967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CCEDA1EE-7034-4FF5-A807-234C0D967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D83E5E-8BF9-4621-82CB-8646DCE19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BFD83E5E-8BF9-4621-82CB-8646DCE19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BFD83E5E-8BF9-4621-82CB-8646DCE19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73E8F8-6C7E-449B-9753-FFFE4301C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9E73E8F8-6C7E-449B-9753-FFFE4301C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9E73E8F8-6C7E-449B-9753-FFFE4301C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C5CCA9-9332-45F7-BFAB-0B8A36388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BFC5CCA9-9332-45F7-BFAB-0B8A36388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BFC5CCA9-9332-45F7-BFAB-0B8A36388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191B3C-760A-4BD0-8B25-BC20A04D6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dgm id="{96191B3C-760A-4BD0-8B25-BC20A04D6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dgm id="{96191B3C-760A-4BD0-8B25-BC20A04D6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351A9-A4DA-467F-AB3B-89F840D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>
                                            <p:graphicEl>
                                              <a:dgm id="{BE1351A9-A4DA-467F-AB3B-89F840D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>
                                            <p:graphicEl>
                                              <a:dgm id="{BE1351A9-A4DA-467F-AB3B-89F840D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6BF77F-8A1A-45AC-B860-FCF9EED63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dgm id="{046BF77F-8A1A-45AC-B860-FCF9EED63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046BF77F-8A1A-45AC-B860-FCF9EED634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6914CA-00B8-4FB3-B8E8-F7F1F1AA1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>
                                            <p:graphicEl>
                                              <a:dgm id="{016914CA-00B8-4FB3-B8E8-F7F1F1AA1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dgm id="{016914CA-00B8-4FB3-B8E8-F7F1F1AA1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988"/>
            <a:ext cx="4411980" cy="33089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81672" y="-76912"/>
            <a:ext cx="8082111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www.asiacinema.ru/img/images/customers/middle/p6190474_t2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4"/>
          <a:stretch/>
        </p:blipFill>
        <p:spPr bwMode="auto">
          <a:xfrm>
            <a:off x="7417085" y="0"/>
            <a:ext cx="4774916" cy="30169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56510770"/>
              </p:ext>
            </p:extLst>
          </p:nvPr>
        </p:nvGraphicFramePr>
        <p:xfrm>
          <a:off x="181672" y="938186"/>
          <a:ext cx="11876586" cy="5682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4887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EDDC26-CD66-4B2E-BF71-727B55C13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49EDDC26-CD66-4B2E-BF71-727B55C13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49EDDC26-CD66-4B2E-BF71-727B55C13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98DC1C-A83B-438D-830C-9060BA4817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1098DC1C-A83B-438D-830C-9060BA4817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1098DC1C-A83B-438D-830C-9060BA4817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477C86-E8B5-4C05-8CC6-CB33C143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59477C86-E8B5-4C05-8CC6-CB33C143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59477C86-E8B5-4C05-8CC6-CB33C143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7946F6-B6ED-4B39-AF83-5FC92BD33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467946F6-B6ED-4B39-AF83-5FC92BD33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467946F6-B6ED-4B39-AF83-5FC92BD33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09631A-4879-450B-A7CD-9C58135E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EF09631A-4879-450B-A7CD-9C58135E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EF09631A-4879-450B-A7CD-9C58135EF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96CCAA-260D-43E1-904B-2C713486E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8E96CCAA-260D-43E1-904B-2C713486E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8E96CCAA-260D-43E1-904B-2C713486E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2578E7-CE56-4673-B254-01AF3D5F2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162578E7-CE56-4673-B254-01AF3D5F2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162578E7-CE56-4673-B254-01AF3D5F2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CC5A11-791E-4325-8421-5A8C8FC4F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graphicEl>
                                              <a:dgm id="{2DCC5A11-791E-4325-8421-5A8C8FC4F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>
                                            <p:graphicEl>
                                              <a:dgm id="{2DCC5A11-791E-4325-8421-5A8C8FC4F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9C412-1395-4302-9030-F513474E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69C9C412-1395-4302-9030-F513474E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">
                                            <p:graphicEl>
                                              <a:dgm id="{69C9C412-1395-4302-9030-F513474E8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8EF13D-029F-412D-977F-26722FF1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BB8EF13D-029F-412D-977F-26722FF1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BB8EF13D-029F-412D-977F-26722FF1F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B88A03-F325-4EDA-AE5B-3964D757B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>
                                            <p:graphicEl>
                                              <a:dgm id="{38B88A03-F325-4EDA-AE5B-3964D757B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>
                                            <p:graphicEl>
                                              <a:dgm id="{38B88A03-F325-4EDA-AE5B-3964D757B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5AA9DC-A906-4161-8225-959FD9AC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F55AA9DC-A906-4161-8225-959FD9AC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F55AA9DC-A906-4161-8225-959FD9ACD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FBC2AB-6BF8-4DFD-97B8-0D25BE3EB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89FBC2AB-6BF8-4DFD-97B8-0D25BE3EB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89FBC2AB-6BF8-4DFD-97B8-0D25BE3EB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826ECC-983E-419F-BB1E-6D5504137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">
                                            <p:graphicEl>
                                              <a:dgm id="{22826ECC-983E-419F-BB1E-6D5504137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">
                                            <p:graphicEl>
                                              <a:dgm id="{22826ECC-983E-419F-BB1E-6D5504137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73FB54-4B41-47B4-9766-C5A22062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4373FB54-4B41-47B4-9766-C5A22062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7">
                                            <p:graphicEl>
                                              <a:dgm id="{4373FB54-4B41-47B4-9766-C5A22062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5B019D-8E1C-4E55-B5A9-ECFF2E599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715B019D-8E1C-4E55-B5A9-ECFF2E599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715B019D-8E1C-4E55-B5A9-ECFF2E599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E47D1F-86F9-42AF-A52A-A74B936DD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">
                                            <p:graphicEl>
                                              <a:dgm id="{C1E47D1F-86F9-42AF-A52A-A74B936DD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">
                                            <p:graphicEl>
                                              <a:dgm id="{C1E47D1F-86F9-42AF-A52A-A74B936DD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5FDCB6-6C81-489F-AC6D-292B4360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555FDCB6-6C81-489F-AC6D-292B4360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555FDCB6-6C81-489F-AC6D-292B4360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2F01E6-6289-4FDE-9A90-40B55512F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432F01E6-6289-4FDE-9A90-40B55512F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432F01E6-6289-4FDE-9A90-40B55512F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2C29E-1F9C-410A-AC01-E19075B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>
                                            <p:graphicEl>
                                              <a:dgm id="{6E62C29E-1F9C-410A-AC01-E19075B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>
                                            <p:graphicEl>
                                              <a:dgm id="{6E62C29E-1F9C-410A-AC01-E19075B8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2B81C7-CC0A-4C17-B13F-61E322C55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72B81C7-CC0A-4C17-B13F-61E322C55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172B81C7-CC0A-4C17-B13F-61E322C55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19D07-B823-4B9F-8C78-A744B47F5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ACF19D07-B823-4B9F-8C78-A744B47F5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ACF19D07-B823-4B9F-8C78-A744B47F5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758169"/>
              </p:ext>
            </p:extLst>
          </p:nvPr>
        </p:nvGraphicFramePr>
        <p:xfrm>
          <a:off x="335826" y="906439"/>
          <a:ext cx="5870663" cy="553973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93177"/>
                <a:gridCol w="988743"/>
                <a:gridCol w="988743"/>
              </a:tblGrid>
              <a:tr h="2962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2015 год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2016 год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Дома культуры, КДЦ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проведено мероприятий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4960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4326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присутствовало, чел.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242240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206015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5039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культурно-досуговые формирования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247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253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592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участников культурно-досуговых формирований, чел.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4969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5077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Библиотеки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число пользователей, чел.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26393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26145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книговыдача, экз.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577387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557249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число посещений, чел.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219837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210898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Исторический музей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2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количество предметов основного фонда, ед.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17637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17746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количество посетителей, чел.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22880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23100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29622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Детская школа </a:t>
                      </a:r>
                      <a:r>
                        <a:rPr lang="ru-RU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искусств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контингент учащихся, чел.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501</a:t>
                      </a:r>
                      <a:endParaRPr lang="ru-RU" sz="16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507</a:t>
                      </a:r>
                    </a:p>
                  </a:txBody>
                  <a:tcPr marL="7620" marR="7620" marT="7620" marB="0" anchor="b"/>
                </a:tc>
              </a:tr>
              <a:tr h="296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выпуск, чел.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335826" y="-91440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деятельности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58" y="784558"/>
            <a:ext cx="2508181" cy="25081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67" y="1429067"/>
            <a:ext cx="2508181" cy="25081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58" y="3414677"/>
            <a:ext cx="2508181" cy="25081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26" y="4189005"/>
            <a:ext cx="2508181" cy="25081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5885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пешите делать добро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1" y="227169"/>
            <a:ext cx="3455344" cy="22958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25338" y="499433"/>
            <a:ext cx="227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Благотворительный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концерт «Спешите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делать добро!»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0454" y="1320364"/>
            <a:ext cx="431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Чемпионат России по чтению вслух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среди старшеклассников «Страница 16»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6" descr="http://k1news.ru/upload/iblock/79d/79dc4a2cd15f62679787d9f8a8f9ba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83" y="2002526"/>
            <a:ext cx="4671057" cy="22212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libustkut.ru/jirbis2/images/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95" y="2201610"/>
            <a:ext cx="3556799" cy="23262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50739" y="2820740"/>
            <a:ext cx="131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Районные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викторины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 descr="http://www.ogirk.ru/files/2015/11/19/145345-356x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36" y="4247176"/>
            <a:ext cx="3621089" cy="22377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01025" y="5068379"/>
            <a:ext cx="228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Выставка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«Прибайкалье-2015»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6001025" y="0"/>
            <a:ext cx="6777708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pp.userapi.com/c638220/v638220517/259c9/aeemQymoy-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94" y="3485725"/>
            <a:ext cx="2191829" cy="21918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624704" y="5821227"/>
            <a:ext cx="238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Виктория Филиппова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5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29" y="356193"/>
            <a:ext cx="4084112" cy="30630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9" y="356193"/>
            <a:ext cx="4084112" cy="30630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619949"/>
            <a:ext cx="4028748" cy="3021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09" y="3619949"/>
            <a:ext cx="4084112" cy="29469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22" y="2353111"/>
            <a:ext cx="4106593" cy="29469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4105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4842" y="6329953"/>
            <a:ext cx="19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Россияночка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78652" y="2923965"/>
            <a:ext cx="124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«Элегия»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892" y="3058324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«Колибри»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http://dshi4-serg.muzkult.ru/img/upload/1555/documents/m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/>
          <a:stretch/>
        </p:blipFill>
        <p:spPr bwMode="auto">
          <a:xfrm>
            <a:off x="324715" y="291484"/>
            <a:ext cx="3387682" cy="26324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ibhar.ru/media/images/006.width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69" y="291484"/>
            <a:ext cx="3508107" cy="24863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13794"/>
          <a:stretch/>
        </p:blipFill>
        <p:spPr>
          <a:xfrm>
            <a:off x="6340083" y="858733"/>
            <a:ext cx="3689706" cy="2407553"/>
          </a:xfrm>
          <a:prstGeom prst="rect">
            <a:avLst/>
          </a:prstGeom>
        </p:spPr>
      </p:pic>
      <p:pic>
        <p:nvPicPr>
          <p:cNvPr id="15" name="Picture 2" descr="http://pribaikal.ru/fileadmin/Images/Unions/OCNTiD/BakalSpringsInBratsk/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15" y="3650835"/>
            <a:ext cx="4485732" cy="245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irkipedia.ru/sites/default/files/3_3_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3597426"/>
            <a:ext cx="3738304" cy="24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ytimg.com/vi/ugUF1r5V-AI/maxres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r="6704"/>
          <a:stretch/>
        </p:blipFill>
        <p:spPr bwMode="auto">
          <a:xfrm>
            <a:off x="2360637" y="858733"/>
            <a:ext cx="3730583" cy="2407553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84936" y="6356168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Даван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49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21015267"/>
              </p:ext>
            </p:extLst>
          </p:nvPr>
        </p:nvGraphicFramePr>
        <p:xfrm>
          <a:off x="491490" y="628651"/>
          <a:ext cx="1156716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Заголовок 3"/>
          <p:cNvSpPr txBox="1">
            <a:spLocks/>
          </p:cNvSpPr>
          <p:nvPr/>
        </p:nvSpPr>
        <p:spPr>
          <a:xfrm>
            <a:off x="2366292" y="1"/>
            <a:ext cx="7737828" cy="628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39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0F98141-6C0B-4463-B901-7BF46153C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graphicEl>
                                              <a:dgm id="{80F98141-6C0B-4463-B901-7BF46153C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80F98141-6C0B-4463-B901-7BF46153C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3B2A181-13C4-4AE4-905D-30298915B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>
                                            <p:graphicEl>
                                              <a:dgm id="{73B2A181-13C4-4AE4-905D-30298915B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>
                                            <p:graphicEl>
                                              <a:dgm id="{73B2A181-13C4-4AE4-905D-30298915B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AEF38C-739D-4B97-A7C0-AC257B53B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E2AEF38C-739D-4B97-A7C0-AC257B53B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E2AEF38C-739D-4B97-A7C0-AC257B53B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031373-B5D6-42D2-9DA9-FAF956EED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0E031373-B5D6-42D2-9DA9-FAF956EED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0E031373-B5D6-42D2-9DA9-FAF956EED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7114B22-3308-4C09-8E7D-6B994C0F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97114B22-3308-4C09-8E7D-6B994C0F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97114B22-3308-4C09-8E7D-6B994C0FA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FD94C7-D754-4133-9269-6E934F3F8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E2FD94C7-D754-4133-9269-6E934F3F8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graphicEl>
                                              <a:dgm id="{E2FD94C7-D754-4133-9269-6E934F3F8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F71750-F8AD-496A-A14A-61A8FE8A9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A3F71750-F8AD-496A-A14A-61A8FE8A9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A3F71750-F8AD-496A-A14A-61A8FE8A9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A32A139-3D9A-4CE4-9896-CC5A3D3B1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EA32A139-3D9A-4CE4-9896-CC5A3D3B1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graphicEl>
                                              <a:dgm id="{EA32A139-3D9A-4CE4-9896-CC5A3D3B1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34F252-22C1-4BB8-88E0-152C1F907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7E34F252-22C1-4BB8-88E0-152C1F907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graphicEl>
                                              <a:dgm id="{7E34F252-22C1-4BB8-88E0-152C1F907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9064A84-C4FB-41F3-9B65-D6C63EFFF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graphicEl>
                                              <a:dgm id="{E9064A84-C4FB-41F3-9B65-D6C63EFFF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E9064A84-C4FB-41F3-9B65-D6C63EFFF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B520FB8-236C-4CE1-B12B-EDE9F54A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graphicEl>
                                              <a:dgm id="{0B520FB8-236C-4CE1-B12B-EDE9F54A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0B520FB8-236C-4CE1-B12B-EDE9F54A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8765CF-AE6D-4BB2-9798-355EC33A9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>
                                            <p:graphicEl>
                                              <a:dgm id="{D78765CF-AE6D-4BB2-9798-355EC33A9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graphicEl>
                                              <a:dgm id="{D78765CF-AE6D-4BB2-9798-355EC33A9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287297E-CD34-41B5-8B78-FF1058EA0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2287297E-CD34-41B5-8B78-FF1058EA0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2287297E-CD34-41B5-8B78-FF1058EA0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6D9107-1903-4919-B849-9E223C786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>
                                            <p:graphicEl>
                                              <a:dgm id="{066D9107-1903-4919-B849-9E223C786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066D9107-1903-4919-B849-9E223C786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35AC801-8368-4BCD-A1A4-560DA948B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935AC801-8368-4BCD-A1A4-560DA948B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1">
                                            <p:graphicEl>
                                              <a:dgm id="{935AC801-8368-4BCD-A1A4-560DA948B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31FC12F-D969-4708-8C72-D63FA7588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1">
                                            <p:graphicEl>
                                              <a:dgm id="{231FC12F-D969-4708-8C72-D63FA7588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1">
                                            <p:graphicEl>
                                              <a:dgm id="{231FC12F-D969-4708-8C72-D63FA7588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9186748.ru/wp-content/uploads/2014/08/stoimost_instrumenta_dlya_kamn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9"/>
          <a:stretch/>
        </p:blipFill>
        <p:spPr bwMode="auto">
          <a:xfrm>
            <a:off x="0" y="0"/>
            <a:ext cx="12212839" cy="63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76231641"/>
              </p:ext>
            </p:extLst>
          </p:nvPr>
        </p:nvGraphicFramePr>
        <p:xfrm>
          <a:off x="174472" y="303155"/>
          <a:ext cx="9072623" cy="611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487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746740-28D1-4CF5-84E1-966A08C26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7E746740-28D1-4CF5-84E1-966A08C26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7E746740-28D1-4CF5-84E1-966A08C26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C065A6-3064-4342-A7E0-709D05834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graphicEl>
                                              <a:dgm id="{3CC065A6-3064-4342-A7E0-709D05834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3CC065A6-3064-4342-A7E0-709D05834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366C2-C395-449A-9D64-7B428719D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93366C2-C395-449A-9D64-7B428719D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93366C2-C395-449A-9D64-7B428719DB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829824-D787-42BC-B979-66F2B912A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7B829824-D787-42BC-B979-66F2B912A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7B829824-D787-42BC-B979-66F2B912A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A8F8A-B7BC-409B-BE6E-8B5B1A0AC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45A8F8A-B7BC-409B-BE6E-8B5B1A0AC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E45A8F8A-B7BC-409B-BE6E-8B5B1A0AC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DD5A88-C118-479E-87FA-BC63F780E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9DD5A88-C118-479E-87FA-BC63F780E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9DD5A88-C118-479E-87FA-BC63F780E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52A4F8-2A4C-42C8-A8C1-157973BC7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E652A4F8-2A4C-42C8-A8C1-157973BC7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E652A4F8-2A4C-42C8-A8C1-157973BC7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68F779-E0CB-4EA6-A26A-EB46ABB8E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1B68F779-E0CB-4EA6-A26A-EB46ABB8E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1B68F779-E0CB-4EA6-A26A-EB46ABB8E7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AtOnc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02395" y="167536"/>
            <a:ext cx="5918522" cy="122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 «Спортивно-оздоровительный центр»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8" y="1619683"/>
            <a:ext cx="5825519" cy="40778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37083458"/>
              </p:ext>
            </p:extLst>
          </p:nvPr>
        </p:nvGraphicFramePr>
        <p:xfrm>
          <a:off x="5765055" y="144379"/>
          <a:ext cx="6298608" cy="6368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949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5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228763" y="0"/>
            <a:ext cx="660036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Взрослое население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" y="215864"/>
            <a:ext cx="4109898" cy="23093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12989647"/>
              </p:ext>
            </p:extLst>
          </p:nvPr>
        </p:nvGraphicFramePr>
        <p:xfrm>
          <a:off x="230800" y="1216527"/>
          <a:ext cx="11781076" cy="540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55" y="3799684"/>
            <a:ext cx="4068419" cy="22860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2790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160309" y="0"/>
            <a:ext cx="660036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7" y="204786"/>
            <a:ext cx="4600715" cy="25850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24424581"/>
              </p:ext>
            </p:extLst>
          </p:nvPr>
        </p:nvGraphicFramePr>
        <p:xfrm>
          <a:off x="269597" y="1087101"/>
          <a:ext cx="11781076" cy="540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1" y="3791408"/>
            <a:ext cx="5145674" cy="28912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5002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352928" y="251522"/>
            <a:ext cx="11839072" cy="788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гордость – победители первенств Иркутской области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71282889"/>
              </p:ext>
            </p:extLst>
          </p:nvPr>
        </p:nvGraphicFramePr>
        <p:xfrm>
          <a:off x="203199" y="1200929"/>
          <a:ext cx="117962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8222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B6D8248-2D8E-4853-82F6-D4718AD3E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graphicEl>
                                              <a:dgm id="{5B6D8248-2D8E-4853-82F6-D4718AD3E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graphicEl>
                                              <a:dgm id="{5B6D8248-2D8E-4853-82F6-D4718AD3E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9B99DF-D019-4E9A-A7EA-4F9F0AC87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graphicEl>
                                              <a:dgm id="{689B99DF-D019-4E9A-A7EA-4F9F0AC87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graphicEl>
                                              <a:dgm id="{689B99DF-D019-4E9A-A7EA-4F9F0AC87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7CF22D2-FD2F-4888-8BBB-9F56E8690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graphicEl>
                                              <a:dgm id="{D7CF22D2-FD2F-4888-8BBB-9F56E8690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graphicEl>
                                              <a:dgm id="{D7CF22D2-FD2F-4888-8BBB-9F56E8690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5994-7045-4591-9B33-E7CCCC73F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graphicEl>
                                              <a:dgm id="{23FD5994-7045-4591-9B33-E7CCCC73F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graphicEl>
                                              <a:dgm id="{23FD5994-7045-4591-9B33-E7CCCC73F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3DEF2-A404-47CF-9EBF-E75E631BC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>
                                            <p:graphicEl>
                                              <a:dgm id="{EF53DEF2-A404-47CF-9EBF-E75E631BC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>
                                            <p:graphicEl>
                                              <a:dgm id="{EF53DEF2-A404-47CF-9EBF-E75E631BC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EF54CB-3C6D-483D-BDB6-1E228BFF0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E3EF54CB-3C6D-483D-BDB6-1E228BFF0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E3EF54CB-3C6D-483D-BDB6-1E228BFF0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FD4E9E-12D5-4437-BAC4-73D6C92F3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graphicEl>
                                              <a:dgm id="{18FD4E9E-12D5-4437-BAC4-73D6C92F3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18FD4E9E-12D5-4437-BAC4-73D6C92F3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F8C4BB-0E19-4FC7-91CC-B6B72F872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>
                                            <p:graphicEl>
                                              <a:dgm id="{EEF8C4BB-0E19-4FC7-91CC-B6B72F872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>
                                            <p:graphicEl>
                                              <a:dgm id="{EEF8C4BB-0E19-4FC7-91CC-B6B72F872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8F82A5-C8C5-4953-8F8F-13D85417D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>
                                            <p:graphicEl>
                                              <a:dgm id="{1E8F82A5-C8C5-4953-8F8F-13D85417D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>
                                            <p:graphicEl>
                                              <a:dgm id="{1E8F82A5-C8C5-4953-8F8F-13D85417D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CC64A4D-3F83-4123-9B63-B3A9429D7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>
                                            <p:graphicEl>
                                              <a:dgm id="{FCC64A4D-3F83-4123-9B63-B3A9429D7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>
                                            <p:graphicEl>
                                              <a:dgm id="{FCC64A4D-3F83-4123-9B63-B3A9429D7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BAC5C15-08B3-4602-B819-EB8CDC8F2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>
                                            <p:graphicEl>
                                              <a:dgm id="{2BAC5C15-08B3-4602-B819-EB8CDC8F2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9">
                                            <p:graphicEl>
                                              <a:dgm id="{2BAC5C15-08B3-4602-B819-EB8CDC8F2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A63B09-383F-4097-8D26-CDC7E974E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F6A63B09-383F-4097-8D26-CDC7E974E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F6A63B09-383F-4097-8D26-CDC7E974E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9B1F46-FA8D-4B65-9979-D7E6F2BB9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>
                                            <p:graphicEl>
                                              <a:dgm id="{EB9B1F46-FA8D-4B65-9979-D7E6F2BB9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EB9B1F46-FA8D-4B65-9979-D7E6F2BB9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 uiExpand="1">
        <p:bldSub>
          <a:bldDgm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40356420"/>
              </p:ext>
            </p:extLst>
          </p:nvPr>
        </p:nvGraphicFramePr>
        <p:xfrm>
          <a:off x="256673" y="-200336"/>
          <a:ext cx="11806990" cy="522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-338376" y="0"/>
            <a:ext cx="660036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Старшее поколение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8" y="4187077"/>
            <a:ext cx="3673643" cy="24980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4110266" y="4574895"/>
            <a:ext cx="2595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Георгий Марков принял участие в чемпионате Мира по лыжному спорту среди ветеранов в Финляндии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27" y="2119330"/>
            <a:ext cx="3662494" cy="23073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7716286" y="4558953"/>
            <a:ext cx="4347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 результатам проведённого в Усть-Куте фестиваля групп оздоровительной гимнастики среди ветеранских организаций Иркутской области команда города заняла 2 место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1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5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07546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Молодежь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87" y="1162375"/>
            <a:ext cx="6891046" cy="45955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906561"/>
              </p:ext>
            </p:extLst>
          </p:nvPr>
        </p:nvGraphicFramePr>
        <p:xfrm>
          <a:off x="-271669" y="1359698"/>
          <a:ext cx="5373756" cy="420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34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10" y="1969234"/>
            <a:ext cx="1401885" cy="11864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81" y="157121"/>
            <a:ext cx="1841202" cy="12026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98822264"/>
              </p:ext>
            </p:extLst>
          </p:nvPr>
        </p:nvGraphicFramePr>
        <p:xfrm>
          <a:off x="1882553" y="7584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оловок 3"/>
          <p:cNvSpPr txBox="1">
            <a:spLocks/>
          </p:cNvSpPr>
          <p:nvPr/>
        </p:nvSpPr>
        <p:spPr>
          <a:xfrm>
            <a:off x="307546" y="0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43431" y="1321643"/>
            <a:ext cx="3433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Усть-Кутский детский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экологический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клуб «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Росинка»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36139" y="3239843"/>
            <a:ext cx="424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Городской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Интеллектуальный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Клуб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«Игра» (6 клубов, 51 команда)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58040" y="5167141"/>
            <a:ext cx="40266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общественная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краеведческая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ассоциация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«Планета» г. Усть-Кута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Усть-Кутского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района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(12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поисковых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отрядов)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012717"/>
            <a:ext cx="4390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Общественный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молодежный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    </a:t>
            </a:r>
          </a:p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ученический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парламент «Прометей»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и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молодежный парламент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Усть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-</a:t>
            </a:r>
          </a:p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Кутского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муниципального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образования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961" y="3163627"/>
            <a:ext cx="3334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муниципальное волонтерское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движения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«Радуга Добра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287" y="1197426"/>
            <a:ext cx="3049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районная лига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"Лена БАМ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"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9" y="242488"/>
            <a:ext cx="2675762" cy="9543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46" y="2051564"/>
            <a:ext cx="1516137" cy="1187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8" y="3992528"/>
            <a:ext cx="1558334" cy="10201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86" y="4071614"/>
            <a:ext cx="2014726" cy="11244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2513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2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19894415"/>
              </p:ext>
            </p:extLst>
          </p:nvPr>
        </p:nvGraphicFramePr>
        <p:xfrm>
          <a:off x="157480" y="-274744"/>
          <a:ext cx="11889740" cy="620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5910" y="5648510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«Надо выбрать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дорогу и шагать по ней уверенно и бодро, а не скучать на обочине, ожидая, когда кто-нибудь тебя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подвезёт!»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5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4" y="1094373"/>
            <a:ext cx="3845363" cy="28840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/>
          <p:cNvSpPr/>
          <p:nvPr/>
        </p:nvSpPr>
        <p:spPr>
          <a:xfrm>
            <a:off x="533300" y="685187"/>
            <a:ext cx="3264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акция «Займи ребёнка на час»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33658" y="-144487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молодежи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2954" y="5828632"/>
            <a:ext cx="3116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Клуб весёлых и находчивых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599" y="5778284"/>
            <a:ext cx="3204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Встреча сезона в ГИК «Игра»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59563" y="5983271"/>
            <a:ext cx="492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социальный проект «Возвращение к истокам»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13167" r="14210"/>
          <a:stretch/>
        </p:blipFill>
        <p:spPr>
          <a:xfrm>
            <a:off x="7796732" y="1122256"/>
            <a:ext cx="4253836" cy="29315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Прямоугольник 11"/>
          <p:cNvSpPr/>
          <p:nvPr/>
        </p:nvSpPr>
        <p:spPr>
          <a:xfrm>
            <a:off x="8982367" y="719607"/>
            <a:ext cx="2257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акция «Стоп СПИД»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04558" y="825715"/>
            <a:ext cx="3492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Слёт-закрытие «Вахты памяти»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9" y="2894341"/>
            <a:ext cx="3774031" cy="28805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32" y="3052197"/>
            <a:ext cx="4164653" cy="2776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12205"/>
          <a:stretch/>
        </p:blipFill>
        <p:spPr>
          <a:xfrm>
            <a:off x="3727484" y="1263027"/>
            <a:ext cx="4446556" cy="29240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11113" r="7455" b="8212"/>
          <a:stretch/>
        </p:blipFill>
        <p:spPr>
          <a:xfrm>
            <a:off x="3829297" y="3159665"/>
            <a:ext cx="4055400" cy="28236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049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481107" y="-100070"/>
            <a:ext cx="826719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siapress.ru/images/news/2014/02/28/2014_02_28_030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5" y="234223"/>
            <a:ext cx="3228362" cy="3503596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ognews.net/images/site/2015/06/GAS-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05" y="3283124"/>
            <a:ext cx="4916556" cy="2775105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3294453" y="556944"/>
            <a:ext cx="8897547" cy="2726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котельные, из них: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котельных работают на угле.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котельных работают на щепе.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Остальные – мазут, нефть, газ, </a:t>
            </a:r>
          </a:p>
          <a:p>
            <a:pPr algn="ctr"/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эл.энергия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-269570" y="4000690"/>
            <a:ext cx="8148595" cy="2566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Тепловые сети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141,80 км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них ветхие 69,42 км).</a:t>
            </a:r>
          </a:p>
          <a:p>
            <a:pPr algn="ctr"/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Водопроводные сети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195,20 км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 них ветхие 93,48 км).</a:t>
            </a:r>
          </a:p>
          <a:p>
            <a:pPr algn="ctr"/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Канализационные сети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139,70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 (из них ветхие – 46,97 км).</a:t>
            </a:r>
          </a:p>
          <a:p>
            <a:pPr marL="457200" indent="-457200" algn="ctr">
              <a:buFontTx/>
              <a:buChar char="-"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3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76651" y="-86264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на душу населения, руб.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913465"/>
              </p:ext>
            </p:extLst>
          </p:nvPr>
        </p:nvGraphicFramePr>
        <p:xfrm>
          <a:off x="581763" y="840746"/>
          <a:ext cx="11075362" cy="539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676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509911"/>
              </p:ext>
            </p:extLst>
          </p:nvPr>
        </p:nvGraphicFramePr>
        <p:xfrm>
          <a:off x="0" y="0"/>
          <a:ext cx="12192000" cy="6320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80683" y="-8001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подготовки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23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8065" y="-11430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точки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75173487"/>
              </p:ext>
            </p:extLst>
          </p:nvPr>
        </p:nvGraphicFramePr>
        <p:xfrm>
          <a:off x="169717" y="674687"/>
          <a:ext cx="12022282" cy="587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10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36C647-BF97-4143-AE20-61E4DA572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FB36C647-BF97-4143-AE20-61E4DA572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FB36C647-BF97-4143-AE20-61E4DA572B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2ED4D9-9322-4D90-A739-4CADF5DC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EF2ED4D9-9322-4D90-A739-4CADF5DC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EF2ED4D9-9322-4D90-A739-4CADF5DC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92E959-280E-4EF7-AA89-F9EA7D244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5692E959-280E-4EF7-AA89-F9EA7D244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5692E959-280E-4EF7-AA89-F9EA7D244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5C016D-10FB-46B1-A04B-340AACAC8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275C016D-10FB-46B1-A04B-340AACAC8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275C016D-10FB-46B1-A04B-340AACAC8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F5A33A-56B0-4713-9235-2E5A7AA6B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C1F5A33A-56B0-4713-9235-2E5A7AA6B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C1F5A33A-56B0-4713-9235-2E5A7AA6B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1284C-EC9F-4F18-B5E0-D8CE0DFF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3E21284C-EC9F-4F18-B5E0-D8CE0DFF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3E21284C-EC9F-4F18-B5E0-D8CE0DFF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ECA3E6-4093-425F-ABC6-E91767117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68ECA3E6-4093-425F-ABC6-E91767117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68ECA3E6-4093-425F-ABC6-E91767117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B62396-1E85-4FC7-B274-8C6DD3EB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A4B62396-1E85-4FC7-B274-8C6DD3EB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A4B62396-1E85-4FC7-B274-8C6DD3EBA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4BBF09-4552-4644-93A6-543F127D8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494BBF09-4552-4644-93A6-543F127D8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494BBF09-4552-4644-93A6-543F127D8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AA6153-44CB-4A96-8843-A6494012F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BFAA6153-44CB-4A96-8843-A6494012F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BFAA6153-44CB-4A96-8843-A6494012F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 uiExpand="1">
        <p:bldSub>
          <a:bldDgm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12630" y="-96982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партнерство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01760998"/>
              </p:ext>
            </p:extLst>
          </p:nvPr>
        </p:nvGraphicFramePr>
        <p:xfrm>
          <a:off x="372015" y="1548341"/>
          <a:ext cx="3708311" cy="2714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4199" y="994363"/>
            <a:ext cx="3303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партнерства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901412"/>
              </p:ext>
            </p:extLst>
          </p:nvPr>
        </p:nvGraphicFramePr>
        <p:xfrm>
          <a:off x="4988689" y="1007768"/>
          <a:ext cx="6909528" cy="525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" y="4359719"/>
            <a:ext cx="3443124" cy="22822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3276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AsOne/>
      </p:bldGraphic>
      <p:bldP spid="6" grpId="0"/>
      <p:bldGraphic spid="7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11303"/>
              </p:ext>
            </p:extLst>
          </p:nvPr>
        </p:nvGraphicFramePr>
        <p:xfrm>
          <a:off x="278856" y="211870"/>
          <a:ext cx="11495315" cy="617271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80228"/>
                <a:gridCol w="2612572"/>
                <a:gridCol w="1175657"/>
                <a:gridCol w="1248228"/>
                <a:gridCol w="3178630"/>
              </a:tblGrid>
              <a:tr h="383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Наименование партнера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Уровень заключенного соглашения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</a:rPr>
                        <a:t>план,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млн. руб.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</a:rPr>
                        <a:t>факт,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млн. руб.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причина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760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ООО "Иркутская нефтяная компания"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соглашение с Правительством Иркутской области, вне соглашения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20,67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7,62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13,1 млн. руб. - оказание помощи в строительстве газопровода в п. Верхнемарково- еще реализуется (разработка ПСД)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ОАО "Гостиница "Лена"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местный уровень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3,97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3,97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4424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ООО "СП "</a:t>
                      </a:r>
                      <a:r>
                        <a:rPr lang="ru-RU" sz="1200" b="1" u="none" strike="noStrike" dirty="0" err="1">
                          <a:effectLst/>
                        </a:rPr>
                        <a:t>Сибэкспортлес-Тайрику</a:t>
                      </a:r>
                      <a:r>
                        <a:rPr lang="ru-RU" sz="1200" b="1" u="none" strike="noStrike" dirty="0">
                          <a:effectLst/>
                        </a:rPr>
                        <a:t>"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соглашение с Правительством Иркутской области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  3,50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  -  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Соглашения не выполнены. </a:t>
                      </a:r>
                      <a:endParaRPr lang="ru-RU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200" b="1" u="none" strike="noStrike" smtClean="0">
                          <a:effectLst/>
                        </a:rPr>
                        <a:t>Пояснений объективных </a:t>
                      </a:r>
                      <a:r>
                        <a:rPr lang="ru-RU" sz="1200" b="1" u="none" strike="noStrike" dirty="0">
                          <a:effectLst/>
                        </a:rPr>
                        <a:t>причин </a:t>
                      </a:r>
                      <a:endParaRPr lang="ru-RU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для </a:t>
                      </a:r>
                      <a:r>
                        <a:rPr lang="ru-RU" sz="1200" b="1" u="none" strike="noStrike" dirty="0">
                          <a:effectLst/>
                        </a:rPr>
                        <a:t>неисполнения </a:t>
                      </a:r>
                      <a:endParaRPr lang="ru-RU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не </a:t>
                      </a:r>
                      <a:r>
                        <a:rPr lang="ru-RU" sz="1200" b="1" u="none" strike="noStrike" dirty="0">
                          <a:effectLst/>
                        </a:rPr>
                        <a:t>представлено.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4424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ЗАО "ЛДК Игирма"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соглашение с Правительством Иркутской области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  3,00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    -  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4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Благотворительный фонд "Сибирский характер"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местный уровень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1,96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1,79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1" i="0" u="none" strike="noStrike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Газпромгеологоразведка</a:t>
                      </a:r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местный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уровень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1,0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0,70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ООО "</a:t>
                      </a:r>
                      <a:r>
                        <a:rPr lang="ru-RU" sz="1200" b="1" u="none" strike="noStrike" dirty="0" err="1">
                          <a:effectLst/>
                        </a:rPr>
                        <a:t>Ленавудсервис</a:t>
                      </a:r>
                      <a:r>
                        <a:rPr lang="ru-RU" sz="1200" b="1" u="none" strike="noStrike" dirty="0">
                          <a:effectLst/>
                        </a:rPr>
                        <a:t>"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местный уровень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  0,75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0,75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4424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"Транс-Сибирская лесная компания"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соглашение с Правительством Иркутской области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  0,70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0,70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"ЛесНик"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0,30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0,30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949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"Ленская лесная компания"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0,30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0,30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ИП Зырянова Е.С.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0,06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0,27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"Леналессервис"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0,20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0,20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3834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"Верхнеленское речное пароходство"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0,20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0,20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ООО "Осетровский ЛДК"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0,19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0,19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25767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ОАО "Алроса-Терминал"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0,17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0,17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3834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Благотворительный фонд Марины Седых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местный уровень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               0,16   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             0,16   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  <a:tr h="1949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>
                          <a:effectLst/>
                        </a:rPr>
                        <a:t>и многие другие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6" marR="6286" marT="6286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40557" y="6384588"/>
            <a:ext cx="418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Всего 106 соглашений.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7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70"/>
          <a:stretch/>
        </p:blipFill>
        <p:spPr>
          <a:xfrm>
            <a:off x="-34722" y="-1"/>
            <a:ext cx="2978337" cy="24608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0" y="2451439"/>
            <a:ext cx="2943615" cy="20718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/>
          <a:stretch/>
        </p:blipFill>
        <p:spPr>
          <a:xfrm>
            <a:off x="-23149" y="4548851"/>
            <a:ext cx="2966764" cy="23091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5"/>
          <a:stretch/>
        </p:blipFill>
        <p:spPr>
          <a:xfrm>
            <a:off x="9167150" y="0"/>
            <a:ext cx="3009418" cy="23499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3"/>
          <a:stretch/>
        </p:blipFill>
        <p:spPr>
          <a:xfrm>
            <a:off x="9167149" y="2349970"/>
            <a:ext cx="3020993" cy="23258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4010" r="11260"/>
          <a:stretch/>
        </p:blipFill>
        <p:spPr>
          <a:xfrm>
            <a:off x="9194157" y="4641448"/>
            <a:ext cx="2997843" cy="22165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46494455"/>
              </p:ext>
            </p:extLst>
          </p:nvPr>
        </p:nvGraphicFramePr>
        <p:xfrm>
          <a:off x="1460233" y="238286"/>
          <a:ext cx="8912507" cy="6331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3566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F629717-6074-47C9-83CC-051BEB754F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6F629717-6074-47C9-83CC-051BEB754F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6F629717-6074-47C9-83CC-051BEB754F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F5CFBD-0EA9-4243-AA70-61924C64F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0AF5CFBD-0EA9-4243-AA70-61924C64F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0AF5CFBD-0EA9-4243-AA70-61924C64F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DF74F30-2ED4-4DDB-8BEA-579E2E670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8DF74F30-2ED4-4DDB-8BEA-579E2E670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8DF74F30-2ED4-4DDB-8BEA-579E2E670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20744AA-FEDA-4732-8C03-959BB0E3F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320744AA-FEDA-4732-8C03-959BB0E3F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320744AA-FEDA-4732-8C03-959BB0E3F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56C08C-6BD3-4837-AAF4-4FE96C922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2256C08C-6BD3-4837-AAF4-4FE96C922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2256C08C-6BD3-4837-AAF4-4FE96C922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9D186B-7FD3-45A6-9346-09DEF2371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009D186B-7FD3-45A6-9346-09DEF2371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09D186B-7FD3-45A6-9346-09DEF2371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5388DB-BC31-4D8C-9D2F-AC263A045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C55388DB-BC31-4D8C-9D2F-AC263A045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C55388DB-BC31-4D8C-9D2F-AC263A045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B1A9E9-7A72-4E36-A10E-20171DB04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77B1A9E9-7A72-4E36-A10E-20171DB04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77B1A9E9-7A72-4E36-A10E-20171DB04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54FFF2-58EF-481F-8F1B-908CA27F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8">
                                            <p:graphicEl>
                                              <a:dgm id="{1454FFF2-58EF-481F-8F1B-908CA27F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1454FFF2-58EF-481F-8F1B-908CA27F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7200A4-BD14-45C7-80E6-B0802AEE6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177200A4-BD14-45C7-80E6-B0802AEE6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dgm id="{177200A4-BD14-45C7-80E6-B0802AEE6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4B864C-FB93-4D8D-8008-D15D7E8C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944B864C-FB93-4D8D-8008-D15D7E8C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944B864C-FB93-4D8D-8008-D15D7E8CF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/>
        </p:bldSub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92067" y="-119921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обращениями граждан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9492634"/>
              </p:ext>
            </p:extLst>
          </p:nvPr>
        </p:nvGraphicFramePr>
        <p:xfrm>
          <a:off x="177800" y="669066"/>
          <a:ext cx="5854700" cy="4817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963504"/>
              </p:ext>
            </p:extLst>
          </p:nvPr>
        </p:nvGraphicFramePr>
        <p:xfrm>
          <a:off x="6248400" y="1879600"/>
          <a:ext cx="5740400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257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5" grpId="0">
        <p:bldAsOne/>
      </p:bldGraphic>
      <p:bldGraphic spid="6" grpId="0">
        <p:bldAsOne/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45943488"/>
              </p:ext>
            </p:extLst>
          </p:nvPr>
        </p:nvGraphicFramePr>
        <p:xfrm>
          <a:off x="213285" y="669066"/>
          <a:ext cx="10045700" cy="607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801570" y="1198827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241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85728" y="269734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23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1570" y="4195865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259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85728" y="5694384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15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292067" y="-119921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услуги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146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  <p:bldP spid="11" grpId="0"/>
      <p:bldP spid="12" grpId="0"/>
      <p:bldP spid="13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19802806"/>
              </p:ext>
            </p:extLst>
          </p:nvPr>
        </p:nvGraphicFramePr>
        <p:xfrm>
          <a:off x="164042" y="322156"/>
          <a:ext cx="10045700" cy="615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518737" y="813256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220 337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8737" y="2416434"/>
            <a:ext cx="1097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311 287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90070" y="4019612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14 180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54319" y="552584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1 652</a:t>
            </a:r>
          </a:p>
        </p:txBody>
      </p:sp>
    </p:spTree>
    <p:extLst>
      <p:ext uri="{BB962C8B-B14F-4D97-AF65-F5344CB8AC3E}">
        <p14:creationId xmlns:p14="http://schemas.microsoft.com/office/powerpoint/2010/main" val="388782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  <p:bldP spid="10" grpId="0"/>
      <p:bldP spid="11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123802"/>
              </p:ext>
            </p:extLst>
          </p:nvPr>
        </p:nvGraphicFramePr>
        <p:xfrm>
          <a:off x="195472" y="663575"/>
          <a:ext cx="11782182" cy="5723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9150"/>
                <a:gridCol w="1629333"/>
                <a:gridCol w="4663699"/>
              </a:tblGrid>
              <a:tr h="4558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Планировали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  <a:endParaRPr lang="ru-RU" dirty="0"/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Выполнение «майских» Указов Президента РФ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Увеличение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доходной части бюджета, оптимизация расходов, работа с обособленными подразделениями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Год закрыт с положительным итогом (профицит)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Получить положительное заключение по проекту школы № 7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Не выполнено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Подрядчик не выполнил условия муниципального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 контракта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Подготовить документы для передачи детского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сада № 211 «Мишутка» в муниципальную собственность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стадии выполнения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связи со сменой руководства в дирекциях ОАО «РЖД» подписание договора и передача перенесены на 1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полугодие 2017 года</a:t>
                      </a: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Проведение ремонтных работ в школах и детских садах в рамках подготовки к учебному году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Реализация проекта по 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реконструкции аэропорта г. Усть-Кут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Не выполнено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Согласно федеральной программе реконструкция перенесена на 2020 год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Строительство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газопровода в п.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Верхнемарково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стадии выполнения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Подрядчиком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подготавливается проектная документация за счет средств ООО «ИНК"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Работа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по получению средств на возмещение ущерба от исполнителей «Сила Сибири»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Благодаря взаимодействию с депутатом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Гос.Думы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Луговым А.К.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Заголовок 3"/>
          <p:cNvSpPr txBox="1">
            <a:spLocks/>
          </p:cNvSpPr>
          <p:nvPr/>
        </p:nvSpPr>
        <p:spPr>
          <a:xfrm>
            <a:off x="292067" y="-119921"/>
            <a:ext cx="11685587" cy="788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итоги работы: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16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424166" y="5925957"/>
            <a:ext cx="6273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66557"/>
              </p:ext>
            </p:extLst>
          </p:nvPr>
        </p:nvGraphicFramePr>
        <p:xfrm>
          <a:off x="195472" y="247753"/>
          <a:ext cx="11782182" cy="594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9150"/>
                <a:gridCol w="1629333"/>
                <a:gridCol w="4663699"/>
              </a:tblGrid>
              <a:tr h="4558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Планировали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  <a:endParaRPr lang="ru-RU" dirty="0"/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Заключение концессионных соглашений на реконструкцию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теплоисточников в п.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Ния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, п.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Янталь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стадии выполнения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Имеются потенциальные партнеры по данным объектам,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прорабатываются соглашения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Создание привлекательных условий для бизнеса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территории района, привлечения инвестиций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стадии выполнения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Администрация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района заявила о реализации успешных практик по улучшению инвестиционного климата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Разработка муниципальной программы «Безопасный город»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стадии выполнения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Проводится ремонт и оснащение здания для размещения Единой диспетчерской службы (ЕДДС) и серверного оборудования</a:t>
                      </a:r>
                    </a:p>
                  </a:txBody>
                  <a:tcPr/>
                </a:tc>
              </a:tr>
              <a:tr h="4827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Привлечение средств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областного бюджета в рамках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софинансирования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Капитальный ремонт группы детского сада на 25 человек в школе п.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Подымахино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;</a:t>
                      </a:r>
                      <a:endParaRPr lang="ru-RU" sz="16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6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Строительство плавательного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бассейна (ФОК) в г. Усть-Куте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</a:p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Выполнено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Проведен капитальный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ремонт</a:t>
                      </a:r>
                    </a:p>
                    <a:p>
                      <a:endParaRPr lang="ru-RU" sz="16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16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 результатам участия в рейтинге УКМО заняло 3 место, что является основанием для предоставления субсидий. Правительством Иркутской области и Законодательным Собранием Иркутской области озвучено предоставление финансирования для строительства </a:t>
                      </a:r>
                      <a:r>
                        <a:rPr lang="ru-RU" sz="1600" b="1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ФОКа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68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05249" y="-99152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расходов, млн. руб.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45593746"/>
              </p:ext>
            </p:extLst>
          </p:nvPr>
        </p:nvGraphicFramePr>
        <p:xfrm>
          <a:off x="205250" y="582258"/>
          <a:ext cx="1168558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106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91871" y="0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задачи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9" b="94015" l="6188" r="95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584"/>
            <a:ext cx="3105434" cy="248558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34926100"/>
              </p:ext>
            </p:extLst>
          </p:nvPr>
        </p:nvGraphicFramePr>
        <p:xfrm>
          <a:off x="2482375" y="788987"/>
          <a:ext cx="95549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4375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6413" y="-161671"/>
            <a:ext cx="11685587" cy="78898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 района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9" b="94015" l="6188" r="95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584"/>
            <a:ext cx="3105434" cy="248558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54324018"/>
              </p:ext>
            </p:extLst>
          </p:nvPr>
        </p:nvGraphicFramePr>
        <p:xfrm>
          <a:off x="2033196" y="613461"/>
          <a:ext cx="10014425" cy="6031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76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B83857B7-304A-4B57-82C9-18F1F43CF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61AF7A5D-B82E-46C3-968E-509381EF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7902BEC0-D586-4E5C-B23D-BDC541180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F31DB94D-842D-47F5-8E83-A53992DE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05581BD5-C0DF-4098-B352-7072A7802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88B5DD17-51D7-4126-B0A2-E4E0D5C8A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5F24C32A-6094-4AB6-9C1C-F385AB2F9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365CEC73-C3DC-4B0B-9EED-8B5837715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2294C37D-AA0C-4FA4-B7EB-303DBE48E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87760CF2-FA8A-4206-92EA-8993ABB2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E985F4EF-058B-4608-A76B-3B35D0700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0B2380-7B88-4BCC-A05E-C096A865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3C0B2380-7B88-4BCC-A05E-C096A865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3C0B2380-7B88-4BCC-A05E-C096A865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05251-EDF9-42BF-929C-724422CB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FAC05251-EDF9-42BF-929C-724422CB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AC05251-EDF9-42BF-929C-724422CB4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9424" y="1719072"/>
            <a:ext cx="778422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endParaRPr lang="ru-RU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05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9350" y="-54745"/>
            <a:ext cx="11960646" cy="78898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47916" y="24429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650077" y="962257"/>
            <a:ext cx="5854546" cy="369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промышленности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объему производства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584602"/>
              </p:ext>
            </p:extLst>
          </p:nvPr>
        </p:nvGraphicFramePr>
        <p:xfrm>
          <a:off x="289153" y="931653"/>
          <a:ext cx="4421996" cy="508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992898"/>
              </p:ext>
            </p:extLst>
          </p:nvPr>
        </p:nvGraphicFramePr>
        <p:xfrm>
          <a:off x="4899991" y="1401417"/>
          <a:ext cx="7180005" cy="5595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21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Graphic spid="10" grpId="0">
        <p:bldAsOne/>
      </p:bldGraphic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Ретро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ерхняя тень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5819</TotalTime>
  <Words>5140</Words>
  <Application>Microsoft Office PowerPoint</Application>
  <PresentationFormat>Широкоэкранный</PresentationFormat>
  <Paragraphs>817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7" baseType="lpstr">
      <vt:lpstr>Times New Roman</vt:lpstr>
      <vt:lpstr>Arial</vt:lpstr>
      <vt:lpstr>Arial Black</vt:lpstr>
      <vt:lpstr>Calibri</vt:lpstr>
      <vt:lpstr>Ретро</vt:lpstr>
      <vt:lpstr>Отчет мэра Усть-Кутского муниципального образования</vt:lpstr>
      <vt:lpstr>События 2016 года</vt:lpstr>
      <vt:lpstr>Исполнение доходной части, млн. руб.</vt:lpstr>
      <vt:lpstr>«Собственные доходы»</vt:lpstr>
      <vt:lpstr>Источники доходов, млн. руб.</vt:lpstr>
      <vt:lpstr>Презентация PowerPoint</vt:lpstr>
      <vt:lpstr>Обеспеченность на душу населения, руб.</vt:lpstr>
      <vt:lpstr>Структура расходов, млн. руб.</vt:lpstr>
      <vt:lpstr>Экономика</vt:lpstr>
      <vt:lpstr>Выручка по категориям (кроме добычи полезных ископаемых), млн. руб.</vt:lpstr>
      <vt:lpstr>Транспорт</vt:lpstr>
      <vt:lpstr>Презентация PowerPoint</vt:lpstr>
      <vt:lpstr>Обрабатывающие производства Лесная отрасль</vt:lpstr>
      <vt:lpstr>Сфера торговли и услуг</vt:lpstr>
      <vt:lpstr>Статистические данные</vt:lpstr>
      <vt:lpstr>Структура потребления, %</vt:lpstr>
      <vt:lpstr>Работа по доступности товаров</vt:lpstr>
      <vt:lpstr>Обеспечение верхнего подрайона</vt:lpstr>
      <vt:lpstr>Обеспечение безопасности </vt:lpstr>
      <vt:lpstr>Презентация PowerPoint</vt:lpstr>
      <vt:lpstr>Строительство</vt:lpstr>
      <vt:lpstr>Сельское хозяйство</vt:lpstr>
      <vt:lpstr>Структура малого бизнеса</vt:lpstr>
      <vt:lpstr>Поддержка малого и среднего бизнеса</vt:lpstr>
      <vt:lpstr>Инвестиционные проекты</vt:lpstr>
      <vt:lpstr>Стратегия развития ТЭК</vt:lpstr>
      <vt:lpstr>Развитие транспортной инфраструктуры</vt:lpstr>
      <vt:lpstr>Уровень жизни населения</vt:lpstr>
      <vt:lpstr>Презентация PowerPoint</vt:lpstr>
      <vt:lpstr>Положение на рынке труда</vt:lpstr>
      <vt:lpstr>Демографическая ситуация</vt:lpstr>
      <vt:lpstr>Миграция</vt:lpstr>
      <vt:lpstr>Количество правонарушений, ед.</vt:lpstr>
      <vt:lpstr>Презентация PowerPoint</vt:lpstr>
      <vt:lpstr>Профилактика</vt:lpstr>
      <vt:lpstr>Здравоохранение</vt:lpstr>
      <vt:lpstr>Обеспеченность кадрами</vt:lpstr>
      <vt:lpstr>Снижение смертности по категориям</vt:lpstr>
      <vt:lpstr>Презентация PowerPoint</vt:lpstr>
      <vt:lpstr>Поддержка здравоохранения</vt:lpstr>
      <vt:lpstr>Дошкольное образование</vt:lpstr>
      <vt:lpstr>Мероприятия по сокращению очередности</vt:lpstr>
      <vt:lpstr>Количество обучающихся в общеобразовательных учреждениях, чел.</vt:lpstr>
      <vt:lpstr>Уровень образования</vt:lpstr>
      <vt:lpstr>Презентация PowerPoint</vt:lpstr>
      <vt:lpstr>Центр дополнительного образования</vt:lpstr>
      <vt:lpstr>Новые проекты</vt:lpstr>
      <vt:lpstr>Презентация PowerPoint</vt:lpstr>
      <vt:lpstr>Презентация PowerPoint</vt:lpstr>
      <vt:lpstr>Кадровый потенциал</vt:lpstr>
      <vt:lpstr>«Хорошие учителя создают хороших учеников...» (М. Остроградский)</vt:lpstr>
      <vt:lpstr>Презентация PowerPoint</vt:lpstr>
      <vt:lpstr>Презентация PowerPoint</vt:lpstr>
      <vt:lpstr>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Молодежь</vt:lpstr>
      <vt:lpstr>Презентация PowerPoint</vt:lpstr>
      <vt:lpstr>Презентация PowerPoint</vt:lpstr>
      <vt:lpstr>Презентация PowerPoint</vt:lpstr>
      <vt:lpstr>Коммуникации</vt:lpstr>
      <vt:lpstr>Финансирование подготовки</vt:lpstr>
      <vt:lpstr>Проблемные точки</vt:lpstr>
      <vt:lpstr>Социальное партнерство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Приоритетные задачи</vt:lpstr>
      <vt:lpstr>Перспективы развития района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Даникёрова Фаина Иннокентьевна</cp:lastModifiedBy>
  <cp:revision>662</cp:revision>
  <dcterms:created xsi:type="dcterms:W3CDTF">2016-03-02T12:29:12Z</dcterms:created>
  <dcterms:modified xsi:type="dcterms:W3CDTF">2018-02-20T02:56:12Z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