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66" r:id="rId5"/>
    <p:sldId id="267" r:id="rId6"/>
    <p:sldId id="271" r:id="rId7"/>
    <p:sldId id="272" r:id="rId8"/>
    <p:sldId id="273" r:id="rId9"/>
    <p:sldId id="274" r:id="rId10"/>
    <p:sldId id="268" r:id="rId11"/>
    <p:sldId id="269" r:id="rId12"/>
    <p:sldId id="264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8" autoAdjust="0"/>
  </p:normalViewPr>
  <p:slideViewPr>
    <p:cSldViewPr snapToGrid="0" showGuides="1">
      <p:cViewPr varScale="1">
        <p:scale>
          <a:sx n="66" d="100"/>
          <a:sy n="66" d="100"/>
        </p:scale>
        <p:origin x="9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A8AC-7257-41B3-83B0-9218C2AE8DAA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2B05-15AC-415D-9768-89F9ADE46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B05-15AC-415D-9768-89F9ADE46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0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B05-15AC-415D-9768-89F9ADE46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0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7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9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18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4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1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7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2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3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5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2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5EAC-0747-493F-8F0F-91EBD411DF7E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9EDA15-4032-4364-A975-F028434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3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852487"/>
            <a:ext cx="8853054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3237"/>
            <a:ext cx="9048558" cy="1260763"/>
          </a:xfrm>
        </p:spPr>
        <p:txBody>
          <a:bodyPr/>
          <a:lstStyle/>
          <a:p>
            <a:r>
              <a:rPr lang="ru-RU" dirty="0" smtClean="0"/>
              <a:t>Эксперты – преподаватели модулей по программе курсов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4" y="1393369"/>
            <a:ext cx="10986654" cy="2770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164279"/>
            <a:ext cx="9598781" cy="25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07819"/>
            <a:ext cx="11748653" cy="6470072"/>
          </a:xfrm>
        </p:spPr>
      </p:pic>
    </p:spTree>
    <p:extLst>
      <p:ext uri="{BB962C8B-B14F-4D97-AF65-F5344CB8AC3E}">
        <p14:creationId xmlns:p14="http://schemas.microsoft.com/office/powerpoint/2010/main" val="24945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90286"/>
            <a:ext cx="11756571" cy="6313713"/>
          </a:xfrm>
        </p:spPr>
      </p:pic>
    </p:spTree>
    <p:extLst>
      <p:ext uri="{BB962C8B-B14F-4D97-AF65-F5344CB8AC3E}">
        <p14:creationId xmlns:p14="http://schemas.microsoft.com/office/powerpoint/2010/main" val="2817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52570"/>
            <a:ext cx="8596668" cy="143691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70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66254"/>
            <a:ext cx="11665527" cy="65254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0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56309"/>
            <a:ext cx="11790218" cy="6435436"/>
          </a:xfr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221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1" y="166255"/>
            <a:ext cx="9644302" cy="665018"/>
          </a:xfrm>
        </p:spPr>
        <p:txBody>
          <a:bodyPr/>
          <a:lstStyle/>
          <a:p>
            <a:r>
              <a:rPr lang="ru-RU" dirty="0" smtClean="0"/>
              <a:t>Программа курса для начинающих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831273"/>
            <a:ext cx="5902036" cy="5853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1273"/>
            <a:ext cx="5888182" cy="58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9" y="235527"/>
            <a:ext cx="9698182" cy="928255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курса для владельцев бизнеса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914400"/>
            <a:ext cx="5874328" cy="57773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14400"/>
            <a:ext cx="5902036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249382"/>
            <a:ext cx="11804072" cy="633152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56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" y="235528"/>
            <a:ext cx="11748655" cy="6442364"/>
          </a:xfrm>
        </p:spPr>
      </p:pic>
    </p:spTree>
    <p:extLst>
      <p:ext uri="{BB962C8B-B14F-4D97-AF65-F5344CB8AC3E}">
        <p14:creationId xmlns:p14="http://schemas.microsoft.com/office/powerpoint/2010/main" val="22081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193964"/>
            <a:ext cx="11651672" cy="6470072"/>
          </a:xfrm>
        </p:spPr>
      </p:pic>
    </p:spTree>
    <p:extLst>
      <p:ext uri="{BB962C8B-B14F-4D97-AF65-F5344CB8AC3E}">
        <p14:creationId xmlns:p14="http://schemas.microsoft.com/office/powerpoint/2010/main" val="37263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93964"/>
            <a:ext cx="11734799" cy="6511636"/>
          </a:xfrm>
        </p:spPr>
      </p:pic>
    </p:spTree>
    <p:extLst>
      <p:ext uri="{BB962C8B-B14F-4D97-AF65-F5344CB8AC3E}">
        <p14:creationId xmlns:p14="http://schemas.microsoft.com/office/powerpoint/2010/main" val="35545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22</Words>
  <Application>Microsoft Office PowerPoint</Application>
  <PresentationFormat>Широкоэкранный</PresentationFormat>
  <Paragraphs>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Программа курса для начинающих</vt:lpstr>
      <vt:lpstr>Программа курса для владельцев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Эксперты – преподаватели модулей по программе курсов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Тимирбулатова Н.А.</dc:creator>
  <cp:lastModifiedBy>Тимирбулатова Н.А.</cp:lastModifiedBy>
  <cp:revision>14</cp:revision>
  <dcterms:created xsi:type="dcterms:W3CDTF">2018-05-24T04:36:01Z</dcterms:created>
  <dcterms:modified xsi:type="dcterms:W3CDTF">2018-05-25T04:41:46Z</dcterms:modified>
</cp:coreProperties>
</file>